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9" r:id="rId2"/>
    <p:sldId id="274" r:id="rId3"/>
    <p:sldId id="281" r:id="rId4"/>
    <p:sldId id="275" r:id="rId5"/>
    <p:sldId id="276" r:id="rId6"/>
    <p:sldId id="290" r:id="rId7"/>
    <p:sldId id="277" r:id="rId8"/>
    <p:sldId id="282" r:id="rId9"/>
    <p:sldId id="284" r:id="rId10"/>
    <p:sldId id="286" r:id="rId11"/>
    <p:sldId id="280" r:id="rId12"/>
  </p:sldIdLst>
  <p:sldSz cx="7556500" cy="5334000"/>
  <p:notesSz cx="7556500" cy="533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E53"/>
    <a:srgbClr val="FDB714"/>
    <a:srgbClr val="00AEEF"/>
    <a:srgbClr val="FEE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0149" autoAdjust="0"/>
  </p:normalViewPr>
  <p:slideViewPr>
    <p:cSldViewPr>
      <p:cViewPr varScale="1">
        <p:scale>
          <a:sx n="92" d="100"/>
          <a:sy n="92" d="100"/>
        </p:scale>
        <p:origin x="1823" y="1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64745-A720-4307-803C-3AFCAB0B4255}" type="doc">
      <dgm:prSet loTypeId="urn:microsoft.com/office/officeart/2005/8/layout/cycle2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de-DE"/>
        </a:p>
      </dgm:t>
    </dgm:pt>
    <dgm:pt modelId="{20F08C3E-9E54-42F4-B51D-B67001FE3DC0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  <a:endParaRPr lang="de-DE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44FC19-2CC6-4CF0-9A74-C52AD72C3DB5}" type="parTrans" cxnId="{69F824BD-4CCD-4443-B5A3-8066A2F03BA3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6604B3-1C1D-46A9-88E9-AF3840EBCFA2}" type="sibTrans" cxnId="{69F824BD-4CCD-4443-B5A3-8066A2F03BA3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96B3EA-7720-4D41-8098-B721D2FFC85B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736F1D50-04DC-46B5-BD41-D3296301A207}" type="parTrans" cxnId="{3DC8E9A6-C57D-4FBF-B020-46DF40261A8A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912E6-4523-4D41-979D-6D43F0B63FE0}" type="sibTrans" cxnId="{3DC8E9A6-C57D-4FBF-B020-46DF40261A8A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BAB573-1CD1-44A8-BA7F-07A253FAEB03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F3BDD7A0-DD7F-4BDF-AF29-6182E80727E6}" type="parTrans" cxnId="{552399A9-9F48-40D3-8BF6-2DDC3976901A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954D5A-AB7F-4B51-8216-55FD315BC4F1}" type="sibTrans" cxnId="{552399A9-9F48-40D3-8BF6-2DDC3976901A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B91A01-BFEB-4EAA-BF3A-EBD6D2C1A800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gm:t>
    </dgm:pt>
    <dgm:pt modelId="{5A376085-4ED3-44A6-84C7-038E0295754B}" type="parTrans" cxnId="{AA285821-B632-4301-857E-86740F3C1BC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E7E522-83F7-4DA7-A74F-8AF18E3E7230}" type="sibTrans" cxnId="{AA285821-B632-4301-857E-86740F3C1BC9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4532DC-9E96-4DE4-A7DC-65B3020DA024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gm:t>
    </dgm:pt>
    <dgm:pt modelId="{16319A2D-FE22-4146-8324-94055003D80D}" type="parTrans" cxnId="{7B85BA0A-D752-48F6-9913-4508F1027038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64379D-9078-488E-A5F4-4D754510B631}" type="sibTrans" cxnId="{7B85BA0A-D752-48F6-9913-4508F1027038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4394A-8F4B-4713-83B0-CBB463E2443F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06</a:t>
          </a:r>
        </a:p>
      </dgm:t>
    </dgm:pt>
    <dgm:pt modelId="{2767BD17-D816-4FB4-9349-29FC3B83C3D3}" type="parTrans" cxnId="{6E1C29CC-DACD-4864-AF38-F450FB5DB4CE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C8828-936E-465A-B59D-0817FFA5B0D7}" type="sibTrans" cxnId="{6E1C29CC-DACD-4864-AF38-F450FB5DB4CE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FC39DF-E5FA-49C8-98D4-3DFC0D94DA73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07</a:t>
          </a:r>
        </a:p>
      </dgm:t>
    </dgm:pt>
    <dgm:pt modelId="{340AE6D7-770A-421C-BF06-C481C444B9AE}" type="parTrans" cxnId="{23A080A3-A1C3-4F5F-B4A3-308C44B2B23E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43BA38-959A-469B-8D4B-290D849DE568}" type="sibTrans" cxnId="{23A080A3-A1C3-4F5F-B4A3-308C44B2B23E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8B814E-99F9-436B-AB04-75FC8708F654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08</a:t>
          </a:r>
        </a:p>
      </dgm:t>
    </dgm:pt>
    <dgm:pt modelId="{44A9C91B-C46E-47FF-80BA-E6DC4CF3D2BD}" type="parTrans" cxnId="{CC4A2397-2703-4CCE-B317-5B9FC8F843EF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210E75-86E9-45BE-98B0-48B8E826E65B}" type="sibTrans" cxnId="{CC4A2397-2703-4CCE-B317-5B9FC8F843EF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D813D2-F75B-411E-9F77-38B18A2AFDD0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09</a:t>
          </a:r>
        </a:p>
      </dgm:t>
    </dgm:pt>
    <dgm:pt modelId="{F2B5D7EC-23CE-452C-A041-5372F2ACC163}" type="parTrans" cxnId="{13334943-D542-4AEC-97BB-3644DC5BB90C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8790A-7F47-47B4-8211-DE851E1292C0}" type="sibTrans" cxnId="{13334943-D542-4AEC-97BB-3644DC5BB90C}">
      <dgm:prSet custT="1"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A383F-D916-43C0-8C38-4200A3A40AF9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</a:p>
      </dgm:t>
    </dgm:pt>
    <dgm:pt modelId="{951C3979-2F5B-49EB-9159-FE419CE36B05}" type="parTrans" cxnId="{403848F7-DF2A-41AE-8CDE-21478956F50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5D4F3-0BBA-4598-8A27-6B7435959F79}" type="sibTrans" cxnId="{403848F7-DF2A-41AE-8CDE-21478956F50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35700B-C50F-48A4-A332-0FD52919B586}" type="pres">
      <dgm:prSet presAssocID="{40564745-A720-4307-803C-3AFCAB0B4255}" presName="cycle" presStyleCnt="0">
        <dgm:presLayoutVars>
          <dgm:dir/>
          <dgm:resizeHandles val="exact"/>
        </dgm:presLayoutVars>
      </dgm:prSet>
      <dgm:spPr/>
    </dgm:pt>
    <dgm:pt modelId="{026CF650-6DA2-443F-A2C4-F5B0E26DA935}" type="pres">
      <dgm:prSet presAssocID="{20F08C3E-9E54-42F4-B51D-B67001FE3DC0}" presName="node" presStyleLbl="node1" presStyleIdx="0" presStyleCnt="10">
        <dgm:presLayoutVars>
          <dgm:bulletEnabled val="1"/>
        </dgm:presLayoutVars>
      </dgm:prSet>
      <dgm:spPr/>
    </dgm:pt>
    <dgm:pt modelId="{CF102CC2-56DB-4E64-AF09-61E5510F02D5}" type="pres">
      <dgm:prSet presAssocID="{0B6604B3-1C1D-46A9-88E9-AF3840EBCFA2}" presName="sibTrans" presStyleLbl="sibTrans2D1" presStyleIdx="0" presStyleCnt="10"/>
      <dgm:spPr/>
    </dgm:pt>
    <dgm:pt modelId="{0E17BEBE-A6E2-4DC3-B9C6-AA678EF3E097}" type="pres">
      <dgm:prSet presAssocID="{0B6604B3-1C1D-46A9-88E9-AF3840EBCFA2}" presName="connectorText" presStyleLbl="sibTrans2D1" presStyleIdx="0" presStyleCnt="10"/>
      <dgm:spPr/>
    </dgm:pt>
    <dgm:pt modelId="{61116B6C-35DE-4779-8D81-3971A78BDC58}" type="pres">
      <dgm:prSet presAssocID="{9B96B3EA-7720-4D41-8098-B721D2FFC85B}" presName="node" presStyleLbl="node1" presStyleIdx="1" presStyleCnt="10">
        <dgm:presLayoutVars>
          <dgm:bulletEnabled val="1"/>
        </dgm:presLayoutVars>
      </dgm:prSet>
      <dgm:spPr/>
    </dgm:pt>
    <dgm:pt modelId="{76A4B739-7AAA-4461-98B7-FB1C376D295D}" type="pres">
      <dgm:prSet presAssocID="{AA7912E6-4523-4D41-979D-6D43F0B63FE0}" presName="sibTrans" presStyleLbl="sibTrans2D1" presStyleIdx="1" presStyleCnt="10"/>
      <dgm:spPr/>
    </dgm:pt>
    <dgm:pt modelId="{E0DB272D-AED3-4D0D-AE47-91B355973397}" type="pres">
      <dgm:prSet presAssocID="{AA7912E6-4523-4D41-979D-6D43F0B63FE0}" presName="connectorText" presStyleLbl="sibTrans2D1" presStyleIdx="1" presStyleCnt="10"/>
      <dgm:spPr/>
    </dgm:pt>
    <dgm:pt modelId="{A1EB9309-FF5F-4083-9B29-9D4C5764CF85}" type="pres">
      <dgm:prSet presAssocID="{7EBAB573-1CD1-44A8-BA7F-07A253FAEB03}" presName="node" presStyleLbl="node1" presStyleIdx="2" presStyleCnt="10">
        <dgm:presLayoutVars>
          <dgm:bulletEnabled val="1"/>
        </dgm:presLayoutVars>
      </dgm:prSet>
      <dgm:spPr/>
    </dgm:pt>
    <dgm:pt modelId="{F6B3F07C-758F-4814-912C-1CB166C25DCC}" type="pres">
      <dgm:prSet presAssocID="{A2954D5A-AB7F-4B51-8216-55FD315BC4F1}" presName="sibTrans" presStyleLbl="sibTrans2D1" presStyleIdx="2" presStyleCnt="10"/>
      <dgm:spPr/>
    </dgm:pt>
    <dgm:pt modelId="{D9F52773-245A-4680-9495-6D22195C575C}" type="pres">
      <dgm:prSet presAssocID="{A2954D5A-AB7F-4B51-8216-55FD315BC4F1}" presName="connectorText" presStyleLbl="sibTrans2D1" presStyleIdx="2" presStyleCnt="10"/>
      <dgm:spPr/>
    </dgm:pt>
    <dgm:pt modelId="{F0F4421C-3281-49AE-B449-77F3AEB93EBB}" type="pres">
      <dgm:prSet presAssocID="{0DB91A01-BFEB-4EAA-BF3A-EBD6D2C1A800}" presName="node" presStyleLbl="node1" presStyleIdx="3" presStyleCnt="10">
        <dgm:presLayoutVars>
          <dgm:bulletEnabled val="1"/>
        </dgm:presLayoutVars>
      </dgm:prSet>
      <dgm:spPr/>
    </dgm:pt>
    <dgm:pt modelId="{DC9DB9D2-202E-4E02-99A2-4B3845AEBD78}" type="pres">
      <dgm:prSet presAssocID="{87E7E522-83F7-4DA7-A74F-8AF18E3E7230}" presName="sibTrans" presStyleLbl="sibTrans2D1" presStyleIdx="3" presStyleCnt="10"/>
      <dgm:spPr/>
    </dgm:pt>
    <dgm:pt modelId="{B03E8C27-991C-4042-810E-1F933AB11D38}" type="pres">
      <dgm:prSet presAssocID="{87E7E522-83F7-4DA7-A74F-8AF18E3E7230}" presName="connectorText" presStyleLbl="sibTrans2D1" presStyleIdx="3" presStyleCnt="10"/>
      <dgm:spPr/>
    </dgm:pt>
    <dgm:pt modelId="{8D1902DF-7D7F-4CFC-97A8-35599A6DF93D}" type="pres">
      <dgm:prSet presAssocID="{4A4532DC-9E96-4DE4-A7DC-65B3020DA024}" presName="node" presStyleLbl="node1" presStyleIdx="4" presStyleCnt="10">
        <dgm:presLayoutVars>
          <dgm:bulletEnabled val="1"/>
        </dgm:presLayoutVars>
      </dgm:prSet>
      <dgm:spPr/>
    </dgm:pt>
    <dgm:pt modelId="{3C84380F-94E0-4726-8C15-F1FB3DEFAA84}" type="pres">
      <dgm:prSet presAssocID="{5E64379D-9078-488E-A5F4-4D754510B631}" presName="sibTrans" presStyleLbl="sibTrans2D1" presStyleIdx="4" presStyleCnt="10"/>
      <dgm:spPr/>
    </dgm:pt>
    <dgm:pt modelId="{D18025AF-E943-401D-93B1-D89B92580C3F}" type="pres">
      <dgm:prSet presAssocID="{5E64379D-9078-488E-A5F4-4D754510B631}" presName="connectorText" presStyleLbl="sibTrans2D1" presStyleIdx="4" presStyleCnt="10"/>
      <dgm:spPr/>
    </dgm:pt>
    <dgm:pt modelId="{1BE892D2-FEE2-4F79-86B4-0358B6D7F9ED}" type="pres">
      <dgm:prSet presAssocID="{15B4394A-8F4B-4713-83B0-CBB463E2443F}" presName="node" presStyleLbl="node1" presStyleIdx="5" presStyleCnt="10">
        <dgm:presLayoutVars>
          <dgm:bulletEnabled val="1"/>
        </dgm:presLayoutVars>
      </dgm:prSet>
      <dgm:spPr/>
    </dgm:pt>
    <dgm:pt modelId="{CF3CD82E-333E-43C3-AD55-03E28068409E}" type="pres">
      <dgm:prSet presAssocID="{30FC8828-936E-465A-B59D-0817FFA5B0D7}" presName="sibTrans" presStyleLbl="sibTrans2D1" presStyleIdx="5" presStyleCnt="10"/>
      <dgm:spPr/>
    </dgm:pt>
    <dgm:pt modelId="{999DAE9C-7E49-4F3D-AC7A-5E4EA8EADEAA}" type="pres">
      <dgm:prSet presAssocID="{30FC8828-936E-465A-B59D-0817FFA5B0D7}" presName="connectorText" presStyleLbl="sibTrans2D1" presStyleIdx="5" presStyleCnt="10"/>
      <dgm:spPr/>
    </dgm:pt>
    <dgm:pt modelId="{7A75360F-825D-4547-8814-80A989A42AD5}" type="pres">
      <dgm:prSet presAssocID="{8EFC39DF-E5FA-49C8-98D4-3DFC0D94DA73}" presName="node" presStyleLbl="node1" presStyleIdx="6" presStyleCnt="10">
        <dgm:presLayoutVars>
          <dgm:bulletEnabled val="1"/>
        </dgm:presLayoutVars>
      </dgm:prSet>
      <dgm:spPr/>
    </dgm:pt>
    <dgm:pt modelId="{386E209D-0192-45B8-8435-D855FF82C743}" type="pres">
      <dgm:prSet presAssocID="{B243BA38-959A-469B-8D4B-290D849DE568}" presName="sibTrans" presStyleLbl="sibTrans2D1" presStyleIdx="6" presStyleCnt="10"/>
      <dgm:spPr/>
    </dgm:pt>
    <dgm:pt modelId="{1F18126A-4E3A-4EAA-B5E4-BE92627F59FB}" type="pres">
      <dgm:prSet presAssocID="{B243BA38-959A-469B-8D4B-290D849DE568}" presName="connectorText" presStyleLbl="sibTrans2D1" presStyleIdx="6" presStyleCnt="10"/>
      <dgm:spPr/>
    </dgm:pt>
    <dgm:pt modelId="{3438E047-E7DB-4121-AF77-CD00C66EA7D3}" type="pres">
      <dgm:prSet presAssocID="{4E8B814E-99F9-436B-AB04-75FC8708F654}" presName="node" presStyleLbl="node1" presStyleIdx="7" presStyleCnt="10">
        <dgm:presLayoutVars>
          <dgm:bulletEnabled val="1"/>
        </dgm:presLayoutVars>
      </dgm:prSet>
      <dgm:spPr/>
    </dgm:pt>
    <dgm:pt modelId="{9EBA30FC-5EB2-4EB9-9C4E-012D4D2C9A58}" type="pres">
      <dgm:prSet presAssocID="{18210E75-86E9-45BE-98B0-48B8E826E65B}" presName="sibTrans" presStyleLbl="sibTrans2D1" presStyleIdx="7" presStyleCnt="10"/>
      <dgm:spPr/>
    </dgm:pt>
    <dgm:pt modelId="{194D8794-8DC0-4E6D-BC88-9317C00B1AA2}" type="pres">
      <dgm:prSet presAssocID="{18210E75-86E9-45BE-98B0-48B8E826E65B}" presName="connectorText" presStyleLbl="sibTrans2D1" presStyleIdx="7" presStyleCnt="10"/>
      <dgm:spPr/>
    </dgm:pt>
    <dgm:pt modelId="{0D395534-0680-4B39-8326-9601BC1EF855}" type="pres">
      <dgm:prSet presAssocID="{65D813D2-F75B-411E-9F77-38B18A2AFDD0}" presName="node" presStyleLbl="node1" presStyleIdx="8" presStyleCnt="10">
        <dgm:presLayoutVars>
          <dgm:bulletEnabled val="1"/>
        </dgm:presLayoutVars>
      </dgm:prSet>
      <dgm:spPr/>
    </dgm:pt>
    <dgm:pt modelId="{8EAD64A9-2505-45D3-BA64-1CB0BBC93605}" type="pres">
      <dgm:prSet presAssocID="{1DF8790A-7F47-47B4-8211-DE851E1292C0}" presName="sibTrans" presStyleLbl="sibTrans2D1" presStyleIdx="8" presStyleCnt="10"/>
      <dgm:spPr/>
    </dgm:pt>
    <dgm:pt modelId="{68BDCF5D-E4EF-4B82-9807-A14A2669DE65}" type="pres">
      <dgm:prSet presAssocID="{1DF8790A-7F47-47B4-8211-DE851E1292C0}" presName="connectorText" presStyleLbl="sibTrans2D1" presStyleIdx="8" presStyleCnt="10"/>
      <dgm:spPr/>
    </dgm:pt>
    <dgm:pt modelId="{0EF6DA4D-2B24-4835-9792-1345BBAE2EA6}" type="pres">
      <dgm:prSet presAssocID="{871A383F-D916-43C0-8C38-4200A3A40AF9}" presName="node" presStyleLbl="node1" presStyleIdx="9" presStyleCnt="10">
        <dgm:presLayoutVars>
          <dgm:bulletEnabled val="1"/>
        </dgm:presLayoutVars>
      </dgm:prSet>
      <dgm:spPr/>
    </dgm:pt>
    <dgm:pt modelId="{AF6315CE-5B45-4BD1-BE5C-5ABEDF734D8E}" type="pres">
      <dgm:prSet presAssocID="{4E15D4F3-0BBA-4598-8A27-6B7435959F79}" presName="sibTrans" presStyleLbl="sibTrans2D1" presStyleIdx="9" presStyleCnt="10"/>
      <dgm:spPr/>
    </dgm:pt>
    <dgm:pt modelId="{55E289CE-3959-4F7E-B7A6-58C0C6E8EE5D}" type="pres">
      <dgm:prSet presAssocID="{4E15D4F3-0BBA-4598-8A27-6B7435959F79}" presName="connectorText" presStyleLbl="sibTrans2D1" presStyleIdx="9" presStyleCnt="10"/>
      <dgm:spPr/>
    </dgm:pt>
  </dgm:ptLst>
  <dgm:cxnLst>
    <dgm:cxn modelId="{6FEEF403-460C-46E9-9DF1-0EA012CC38C3}" type="presOf" srcId="{9B96B3EA-7720-4D41-8098-B721D2FFC85B}" destId="{61116B6C-35DE-4779-8D81-3971A78BDC58}" srcOrd="0" destOrd="0" presId="urn:microsoft.com/office/officeart/2005/8/layout/cycle2"/>
    <dgm:cxn modelId="{7B85BA0A-D752-48F6-9913-4508F1027038}" srcId="{40564745-A720-4307-803C-3AFCAB0B4255}" destId="{4A4532DC-9E96-4DE4-A7DC-65B3020DA024}" srcOrd="4" destOrd="0" parTransId="{16319A2D-FE22-4146-8324-94055003D80D}" sibTransId="{5E64379D-9078-488E-A5F4-4D754510B631}"/>
    <dgm:cxn modelId="{A1C7B40E-E981-4E5D-A987-E995DEFFF597}" type="presOf" srcId="{4E15D4F3-0BBA-4598-8A27-6B7435959F79}" destId="{AF6315CE-5B45-4BD1-BE5C-5ABEDF734D8E}" srcOrd="0" destOrd="0" presId="urn:microsoft.com/office/officeart/2005/8/layout/cycle2"/>
    <dgm:cxn modelId="{97942217-42EF-4FBC-A2A9-06E0738F48E7}" type="presOf" srcId="{0B6604B3-1C1D-46A9-88E9-AF3840EBCFA2}" destId="{CF102CC2-56DB-4E64-AF09-61E5510F02D5}" srcOrd="0" destOrd="0" presId="urn:microsoft.com/office/officeart/2005/8/layout/cycle2"/>
    <dgm:cxn modelId="{1CFE2A1F-95A2-4898-8C02-634F4245C63D}" type="presOf" srcId="{4A4532DC-9E96-4DE4-A7DC-65B3020DA024}" destId="{8D1902DF-7D7F-4CFC-97A8-35599A6DF93D}" srcOrd="0" destOrd="0" presId="urn:microsoft.com/office/officeart/2005/8/layout/cycle2"/>
    <dgm:cxn modelId="{AA285821-B632-4301-857E-86740F3C1BC9}" srcId="{40564745-A720-4307-803C-3AFCAB0B4255}" destId="{0DB91A01-BFEB-4EAA-BF3A-EBD6D2C1A800}" srcOrd="3" destOrd="0" parTransId="{5A376085-4ED3-44A6-84C7-038E0295754B}" sibTransId="{87E7E522-83F7-4DA7-A74F-8AF18E3E7230}"/>
    <dgm:cxn modelId="{85123C23-8AAA-44A0-A5B3-D6B0BB6CBF62}" type="presOf" srcId="{A2954D5A-AB7F-4B51-8216-55FD315BC4F1}" destId="{D9F52773-245A-4680-9495-6D22195C575C}" srcOrd="1" destOrd="0" presId="urn:microsoft.com/office/officeart/2005/8/layout/cycle2"/>
    <dgm:cxn modelId="{9F193D31-97EC-47F6-9BE4-D7D5B9D5E7C4}" type="presOf" srcId="{30FC8828-936E-465A-B59D-0817FFA5B0D7}" destId="{CF3CD82E-333E-43C3-AD55-03E28068409E}" srcOrd="0" destOrd="0" presId="urn:microsoft.com/office/officeart/2005/8/layout/cycle2"/>
    <dgm:cxn modelId="{CE8D9331-8CD6-4C40-B67A-9D7636651284}" type="presOf" srcId="{87E7E522-83F7-4DA7-A74F-8AF18E3E7230}" destId="{B03E8C27-991C-4042-810E-1F933AB11D38}" srcOrd="1" destOrd="0" presId="urn:microsoft.com/office/officeart/2005/8/layout/cycle2"/>
    <dgm:cxn modelId="{AEC9C633-0895-458F-A65E-FA51D1CA40CE}" type="presOf" srcId="{87E7E522-83F7-4DA7-A74F-8AF18E3E7230}" destId="{DC9DB9D2-202E-4E02-99A2-4B3845AEBD78}" srcOrd="0" destOrd="0" presId="urn:microsoft.com/office/officeart/2005/8/layout/cycle2"/>
    <dgm:cxn modelId="{C138393E-C867-4536-8E57-D6FCE6D5A01D}" type="presOf" srcId="{0DB91A01-BFEB-4EAA-BF3A-EBD6D2C1A800}" destId="{F0F4421C-3281-49AE-B449-77F3AEB93EBB}" srcOrd="0" destOrd="0" presId="urn:microsoft.com/office/officeart/2005/8/layout/cycle2"/>
    <dgm:cxn modelId="{4D4E125D-F6AC-4408-9A69-4EBC8171AA46}" type="presOf" srcId="{4E15D4F3-0BBA-4598-8A27-6B7435959F79}" destId="{55E289CE-3959-4F7E-B7A6-58C0C6E8EE5D}" srcOrd="1" destOrd="0" presId="urn:microsoft.com/office/officeart/2005/8/layout/cycle2"/>
    <dgm:cxn modelId="{13334943-D542-4AEC-97BB-3644DC5BB90C}" srcId="{40564745-A720-4307-803C-3AFCAB0B4255}" destId="{65D813D2-F75B-411E-9F77-38B18A2AFDD0}" srcOrd="8" destOrd="0" parTransId="{F2B5D7EC-23CE-452C-A041-5372F2ACC163}" sibTransId="{1DF8790A-7F47-47B4-8211-DE851E1292C0}"/>
    <dgm:cxn modelId="{97A6F463-951E-458B-BCEF-2E02D5BC65B6}" type="presOf" srcId="{0B6604B3-1C1D-46A9-88E9-AF3840EBCFA2}" destId="{0E17BEBE-A6E2-4DC3-B9C6-AA678EF3E097}" srcOrd="1" destOrd="0" presId="urn:microsoft.com/office/officeart/2005/8/layout/cycle2"/>
    <dgm:cxn modelId="{0128D34F-C78A-42D5-A4E5-867E7FCA9C68}" type="presOf" srcId="{5E64379D-9078-488E-A5F4-4D754510B631}" destId="{3C84380F-94E0-4726-8C15-F1FB3DEFAA84}" srcOrd="0" destOrd="0" presId="urn:microsoft.com/office/officeart/2005/8/layout/cycle2"/>
    <dgm:cxn modelId="{30B67352-041C-4247-841B-E2CD3420D472}" type="presOf" srcId="{AA7912E6-4523-4D41-979D-6D43F0B63FE0}" destId="{76A4B739-7AAA-4461-98B7-FB1C376D295D}" srcOrd="0" destOrd="0" presId="urn:microsoft.com/office/officeart/2005/8/layout/cycle2"/>
    <dgm:cxn modelId="{3E8AE856-592E-401C-880C-F30BF814460B}" type="presOf" srcId="{1DF8790A-7F47-47B4-8211-DE851E1292C0}" destId="{68BDCF5D-E4EF-4B82-9807-A14A2669DE65}" srcOrd="1" destOrd="0" presId="urn:microsoft.com/office/officeart/2005/8/layout/cycle2"/>
    <dgm:cxn modelId="{63941881-F0BB-4A86-8F47-AE7B093590D3}" type="presOf" srcId="{AA7912E6-4523-4D41-979D-6D43F0B63FE0}" destId="{E0DB272D-AED3-4D0D-AE47-91B355973397}" srcOrd="1" destOrd="0" presId="urn:microsoft.com/office/officeart/2005/8/layout/cycle2"/>
    <dgm:cxn modelId="{FCF8F485-2001-46D9-9688-37B55C63FA8F}" type="presOf" srcId="{15B4394A-8F4B-4713-83B0-CBB463E2443F}" destId="{1BE892D2-FEE2-4F79-86B4-0358B6D7F9ED}" srcOrd="0" destOrd="0" presId="urn:microsoft.com/office/officeart/2005/8/layout/cycle2"/>
    <dgm:cxn modelId="{C4C40A8A-0CFD-4562-B524-BF8A4C507237}" type="presOf" srcId="{8EFC39DF-E5FA-49C8-98D4-3DFC0D94DA73}" destId="{7A75360F-825D-4547-8814-80A989A42AD5}" srcOrd="0" destOrd="0" presId="urn:microsoft.com/office/officeart/2005/8/layout/cycle2"/>
    <dgm:cxn modelId="{B39CA18B-5508-4BBE-B044-8C4169066527}" type="presOf" srcId="{18210E75-86E9-45BE-98B0-48B8E826E65B}" destId="{9EBA30FC-5EB2-4EB9-9C4E-012D4D2C9A58}" srcOrd="0" destOrd="0" presId="urn:microsoft.com/office/officeart/2005/8/layout/cycle2"/>
    <dgm:cxn modelId="{CC4A2397-2703-4CCE-B317-5B9FC8F843EF}" srcId="{40564745-A720-4307-803C-3AFCAB0B4255}" destId="{4E8B814E-99F9-436B-AB04-75FC8708F654}" srcOrd="7" destOrd="0" parTransId="{44A9C91B-C46E-47FF-80BA-E6DC4CF3D2BD}" sibTransId="{18210E75-86E9-45BE-98B0-48B8E826E65B}"/>
    <dgm:cxn modelId="{2DFF9798-AA2B-46A9-9969-AC45E5BD8058}" type="presOf" srcId="{4E8B814E-99F9-436B-AB04-75FC8708F654}" destId="{3438E047-E7DB-4121-AF77-CD00C66EA7D3}" srcOrd="0" destOrd="0" presId="urn:microsoft.com/office/officeart/2005/8/layout/cycle2"/>
    <dgm:cxn modelId="{6FFEBA9A-0292-48FA-8BB2-A4B4A8199714}" type="presOf" srcId="{B243BA38-959A-469B-8D4B-290D849DE568}" destId="{1F18126A-4E3A-4EAA-B5E4-BE92627F59FB}" srcOrd="1" destOrd="0" presId="urn:microsoft.com/office/officeart/2005/8/layout/cycle2"/>
    <dgm:cxn modelId="{DB13EFA0-6E4D-409B-97DC-21A80EABA5FA}" type="presOf" srcId="{7EBAB573-1CD1-44A8-BA7F-07A253FAEB03}" destId="{A1EB9309-FF5F-4083-9B29-9D4C5764CF85}" srcOrd="0" destOrd="0" presId="urn:microsoft.com/office/officeart/2005/8/layout/cycle2"/>
    <dgm:cxn modelId="{23A080A3-A1C3-4F5F-B4A3-308C44B2B23E}" srcId="{40564745-A720-4307-803C-3AFCAB0B4255}" destId="{8EFC39DF-E5FA-49C8-98D4-3DFC0D94DA73}" srcOrd="6" destOrd="0" parTransId="{340AE6D7-770A-421C-BF06-C481C444B9AE}" sibTransId="{B243BA38-959A-469B-8D4B-290D849DE568}"/>
    <dgm:cxn modelId="{3DC8E9A6-C57D-4FBF-B020-46DF40261A8A}" srcId="{40564745-A720-4307-803C-3AFCAB0B4255}" destId="{9B96B3EA-7720-4D41-8098-B721D2FFC85B}" srcOrd="1" destOrd="0" parTransId="{736F1D50-04DC-46B5-BD41-D3296301A207}" sibTransId="{AA7912E6-4523-4D41-979D-6D43F0B63FE0}"/>
    <dgm:cxn modelId="{3AFCB7A7-EAC3-4978-9C20-7C76C04A7507}" type="presOf" srcId="{40564745-A720-4307-803C-3AFCAB0B4255}" destId="{4B35700B-C50F-48A4-A332-0FD52919B586}" srcOrd="0" destOrd="0" presId="urn:microsoft.com/office/officeart/2005/8/layout/cycle2"/>
    <dgm:cxn modelId="{552399A9-9F48-40D3-8BF6-2DDC3976901A}" srcId="{40564745-A720-4307-803C-3AFCAB0B4255}" destId="{7EBAB573-1CD1-44A8-BA7F-07A253FAEB03}" srcOrd="2" destOrd="0" parTransId="{F3BDD7A0-DD7F-4BDF-AF29-6182E80727E6}" sibTransId="{A2954D5A-AB7F-4B51-8216-55FD315BC4F1}"/>
    <dgm:cxn modelId="{F02968B0-AD59-402D-B744-094160CFB705}" type="presOf" srcId="{5E64379D-9078-488E-A5F4-4D754510B631}" destId="{D18025AF-E943-401D-93B1-D89B92580C3F}" srcOrd="1" destOrd="0" presId="urn:microsoft.com/office/officeart/2005/8/layout/cycle2"/>
    <dgm:cxn modelId="{9170B7BB-9FCF-4720-86D4-F321105676DD}" type="presOf" srcId="{871A383F-D916-43C0-8C38-4200A3A40AF9}" destId="{0EF6DA4D-2B24-4835-9792-1345BBAE2EA6}" srcOrd="0" destOrd="0" presId="urn:microsoft.com/office/officeart/2005/8/layout/cycle2"/>
    <dgm:cxn modelId="{69F824BD-4CCD-4443-B5A3-8066A2F03BA3}" srcId="{40564745-A720-4307-803C-3AFCAB0B4255}" destId="{20F08C3E-9E54-42F4-B51D-B67001FE3DC0}" srcOrd="0" destOrd="0" parTransId="{3744FC19-2CC6-4CF0-9A74-C52AD72C3DB5}" sibTransId="{0B6604B3-1C1D-46A9-88E9-AF3840EBCFA2}"/>
    <dgm:cxn modelId="{E1DF7AC6-0D4C-4D11-92E7-5EC1BAFF2AEA}" type="presOf" srcId="{A2954D5A-AB7F-4B51-8216-55FD315BC4F1}" destId="{F6B3F07C-758F-4814-912C-1CB166C25DCC}" srcOrd="0" destOrd="0" presId="urn:microsoft.com/office/officeart/2005/8/layout/cycle2"/>
    <dgm:cxn modelId="{6E1C29CC-DACD-4864-AF38-F450FB5DB4CE}" srcId="{40564745-A720-4307-803C-3AFCAB0B4255}" destId="{15B4394A-8F4B-4713-83B0-CBB463E2443F}" srcOrd="5" destOrd="0" parTransId="{2767BD17-D816-4FB4-9349-29FC3B83C3D3}" sibTransId="{30FC8828-936E-465A-B59D-0817FFA5B0D7}"/>
    <dgm:cxn modelId="{13B327D4-0893-4E09-8980-61861F393012}" type="presOf" srcId="{20F08C3E-9E54-42F4-B51D-B67001FE3DC0}" destId="{026CF650-6DA2-443F-A2C4-F5B0E26DA935}" srcOrd="0" destOrd="0" presId="urn:microsoft.com/office/officeart/2005/8/layout/cycle2"/>
    <dgm:cxn modelId="{88C34CD4-17A0-417C-A41D-098188E4C98D}" type="presOf" srcId="{1DF8790A-7F47-47B4-8211-DE851E1292C0}" destId="{8EAD64A9-2505-45D3-BA64-1CB0BBC93605}" srcOrd="0" destOrd="0" presId="urn:microsoft.com/office/officeart/2005/8/layout/cycle2"/>
    <dgm:cxn modelId="{A3DB15E0-95A1-4E0D-B539-AA577F7B1CAC}" type="presOf" srcId="{65D813D2-F75B-411E-9F77-38B18A2AFDD0}" destId="{0D395534-0680-4B39-8326-9601BC1EF855}" srcOrd="0" destOrd="0" presId="urn:microsoft.com/office/officeart/2005/8/layout/cycle2"/>
    <dgm:cxn modelId="{4BEC09F1-745B-4D16-9A2F-867774F36C8B}" type="presOf" srcId="{B243BA38-959A-469B-8D4B-290D849DE568}" destId="{386E209D-0192-45B8-8435-D855FF82C743}" srcOrd="0" destOrd="0" presId="urn:microsoft.com/office/officeart/2005/8/layout/cycle2"/>
    <dgm:cxn modelId="{403848F7-DF2A-41AE-8CDE-21478956F50C}" srcId="{40564745-A720-4307-803C-3AFCAB0B4255}" destId="{871A383F-D916-43C0-8C38-4200A3A40AF9}" srcOrd="9" destOrd="0" parTransId="{951C3979-2F5B-49EB-9159-FE419CE36B05}" sibTransId="{4E15D4F3-0BBA-4598-8A27-6B7435959F79}"/>
    <dgm:cxn modelId="{2698F6FB-AABA-47A4-8B92-AB4746358F21}" type="presOf" srcId="{18210E75-86E9-45BE-98B0-48B8E826E65B}" destId="{194D8794-8DC0-4E6D-BC88-9317C00B1AA2}" srcOrd="1" destOrd="0" presId="urn:microsoft.com/office/officeart/2005/8/layout/cycle2"/>
    <dgm:cxn modelId="{7F5FECFD-D8BC-4C84-B0DC-CA3D9EB0D3E6}" type="presOf" srcId="{30FC8828-936E-465A-B59D-0817FFA5B0D7}" destId="{999DAE9C-7E49-4F3D-AC7A-5E4EA8EADEAA}" srcOrd="1" destOrd="0" presId="urn:microsoft.com/office/officeart/2005/8/layout/cycle2"/>
    <dgm:cxn modelId="{15D4F946-0D3E-4C5C-B195-0A06B80A10C4}" type="presParOf" srcId="{4B35700B-C50F-48A4-A332-0FD52919B586}" destId="{026CF650-6DA2-443F-A2C4-F5B0E26DA935}" srcOrd="0" destOrd="0" presId="urn:microsoft.com/office/officeart/2005/8/layout/cycle2"/>
    <dgm:cxn modelId="{5A4AB35D-5871-4C63-A5E8-CEB18BCDED1D}" type="presParOf" srcId="{4B35700B-C50F-48A4-A332-0FD52919B586}" destId="{CF102CC2-56DB-4E64-AF09-61E5510F02D5}" srcOrd="1" destOrd="0" presId="urn:microsoft.com/office/officeart/2005/8/layout/cycle2"/>
    <dgm:cxn modelId="{8DC23A72-B5B9-456A-AF44-0B225A0C2EA4}" type="presParOf" srcId="{CF102CC2-56DB-4E64-AF09-61E5510F02D5}" destId="{0E17BEBE-A6E2-4DC3-B9C6-AA678EF3E097}" srcOrd="0" destOrd="0" presId="urn:microsoft.com/office/officeart/2005/8/layout/cycle2"/>
    <dgm:cxn modelId="{435C669E-C08C-4C3B-BA48-1E11506CFBB4}" type="presParOf" srcId="{4B35700B-C50F-48A4-A332-0FD52919B586}" destId="{61116B6C-35DE-4779-8D81-3971A78BDC58}" srcOrd="2" destOrd="0" presId="urn:microsoft.com/office/officeart/2005/8/layout/cycle2"/>
    <dgm:cxn modelId="{3662220C-C71B-4B6A-AADF-3CEEF6EA4F51}" type="presParOf" srcId="{4B35700B-C50F-48A4-A332-0FD52919B586}" destId="{76A4B739-7AAA-4461-98B7-FB1C376D295D}" srcOrd="3" destOrd="0" presId="urn:microsoft.com/office/officeart/2005/8/layout/cycle2"/>
    <dgm:cxn modelId="{37EFC42B-ED0D-4BCA-8FDC-CDBA50200BD1}" type="presParOf" srcId="{76A4B739-7AAA-4461-98B7-FB1C376D295D}" destId="{E0DB272D-AED3-4D0D-AE47-91B355973397}" srcOrd="0" destOrd="0" presId="urn:microsoft.com/office/officeart/2005/8/layout/cycle2"/>
    <dgm:cxn modelId="{3B503C09-3AF0-431F-B55F-4CC5ABB94473}" type="presParOf" srcId="{4B35700B-C50F-48A4-A332-0FD52919B586}" destId="{A1EB9309-FF5F-4083-9B29-9D4C5764CF85}" srcOrd="4" destOrd="0" presId="urn:microsoft.com/office/officeart/2005/8/layout/cycle2"/>
    <dgm:cxn modelId="{C19903B1-EFAF-45F5-B20F-F8358275E9F8}" type="presParOf" srcId="{4B35700B-C50F-48A4-A332-0FD52919B586}" destId="{F6B3F07C-758F-4814-912C-1CB166C25DCC}" srcOrd="5" destOrd="0" presId="urn:microsoft.com/office/officeart/2005/8/layout/cycle2"/>
    <dgm:cxn modelId="{0CA0F810-FA83-42C3-99B1-86425471D8C0}" type="presParOf" srcId="{F6B3F07C-758F-4814-912C-1CB166C25DCC}" destId="{D9F52773-245A-4680-9495-6D22195C575C}" srcOrd="0" destOrd="0" presId="urn:microsoft.com/office/officeart/2005/8/layout/cycle2"/>
    <dgm:cxn modelId="{202EE833-7CE3-48A3-B9A7-968792E32B94}" type="presParOf" srcId="{4B35700B-C50F-48A4-A332-0FD52919B586}" destId="{F0F4421C-3281-49AE-B449-77F3AEB93EBB}" srcOrd="6" destOrd="0" presId="urn:microsoft.com/office/officeart/2005/8/layout/cycle2"/>
    <dgm:cxn modelId="{A2C94E6E-7659-4FDD-B0D1-51D0350AF726}" type="presParOf" srcId="{4B35700B-C50F-48A4-A332-0FD52919B586}" destId="{DC9DB9D2-202E-4E02-99A2-4B3845AEBD78}" srcOrd="7" destOrd="0" presId="urn:microsoft.com/office/officeart/2005/8/layout/cycle2"/>
    <dgm:cxn modelId="{936B2313-CF4D-4EAE-998B-CE6F625EDB2F}" type="presParOf" srcId="{DC9DB9D2-202E-4E02-99A2-4B3845AEBD78}" destId="{B03E8C27-991C-4042-810E-1F933AB11D38}" srcOrd="0" destOrd="0" presId="urn:microsoft.com/office/officeart/2005/8/layout/cycle2"/>
    <dgm:cxn modelId="{714C92EA-22D3-48B7-A124-3DCDC4DB8D7E}" type="presParOf" srcId="{4B35700B-C50F-48A4-A332-0FD52919B586}" destId="{8D1902DF-7D7F-4CFC-97A8-35599A6DF93D}" srcOrd="8" destOrd="0" presId="urn:microsoft.com/office/officeart/2005/8/layout/cycle2"/>
    <dgm:cxn modelId="{0926DF66-4694-433C-B894-682967B35142}" type="presParOf" srcId="{4B35700B-C50F-48A4-A332-0FD52919B586}" destId="{3C84380F-94E0-4726-8C15-F1FB3DEFAA84}" srcOrd="9" destOrd="0" presId="urn:microsoft.com/office/officeart/2005/8/layout/cycle2"/>
    <dgm:cxn modelId="{EFAA03F2-A844-4136-9F69-35D2EA1285DE}" type="presParOf" srcId="{3C84380F-94E0-4726-8C15-F1FB3DEFAA84}" destId="{D18025AF-E943-401D-93B1-D89B92580C3F}" srcOrd="0" destOrd="0" presId="urn:microsoft.com/office/officeart/2005/8/layout/cycle2"/>
    <dgm:cxn modelId="{284093DC-4F5B-4BAA-9BA7-54BAC1402198}" type="presParOf" srcId="{4B35700B-C50F-48A4-A332-0FD52919B586}" destId="{1BE892D2-FEE2-4F79-86B4-0358B6D7F9ED}" srcOrd="10" destOrd="0" presId="urn:microsoft.com/office/officeart/2005/8/layout/cycle2"/>
    <dgm:cxn modelId="{BA4E1C10-5A33-4FBD-9AEF-746508E6C268}" type="presParOf" srcId="{4B35700B-C50F-48A4-A332-0FD52919B586}" destId="{CF3CD82E-333E-43C3-AD55-03E28068409E}" srcOrd="11" destOrd="0" presId="urn:microsoft.com/office/officeart/2005/8/layout/cycle2"/>
    <dgm:cxn modelId="{759A91DF-7C7A-4F16-9B94-A3CC1C2C4C2E}" type="presParOf" srcId="{CF3CD82E-333E-43C3-AD55-03E28068409E}" destId="{999DAE9C-7E49-4F3D-AC7A-5E4EA8EADEAA}" srcOrd="0" destOrd="0" presId="urn:microsoft.com/office/officeart/2005/8/layout/cycle2"/>
    <dgm:cxn modelId="{795EFF8B-DB31-46DC-AC05-3B5A2921A8D0}" type="presParOf" srcId="{4B35700B-C50F-48A4-A332-0FD52919B586}" destId="{7A75360F-825D-4547-8814-80A989A42AD5}" srcOrd="12" destOrd="0" presId="urn:microsoft.com/office/officeart/2005/8/layout/cycle2"/>
    <dgm:cxn modelId="{EC415D91-4B1B-4DA4-9DA9-535C37C09D60}" type="presParOf" srcId="{4B35700B-C50F-48A4-A332-0FD52919B586}" destId="{386E209D-0192-45B8-8435-D855FF82C743}" srcOrd="13" destOrd="0" presId="urn:microsoft.com/office/officeart/2005/8/layout/cycle2"/>
    <dgm:cxn modelId="{55A5D53B-3363-4209-8ACB-1DBCD5CEBD99}" type="presParOf" srcId="{386E209D-0192-45B8-8435-D855FF82C743}" destId="{1F18126A-4E3A-4EAA-B5E4-BE92627F59FB}" srcOrd="0" destOrd="0" presId="urn:microsoft.com/office/officeart/2005/8/layout/cycle2"/>
    <dgm:cxn modelId="{5EF6A387-F07E-4E91-818A-D68265F17E99}" type="presParOf" srcId="{4B35700B-C50F-48A4-A332-0FD52919B586}" destId="{3438E047-E7DB-4121-AF77-CD00C66EA7D3}" srcOrd="14" destOrd="0" presId="urn:microsoft.com/office/officeart/2005/8/layout/cycle2"/>
    <dgm:cxn modelId="{EF401836-DACF-4927-8581-B10D385BB20C}" type="presParOf" srcId="{4B35700B-C50F-48A4-A332-0FD52919B586}" destId="{9EBA30FC-5EB2-4EB9-9C4E-012D4D2C9A58}" srcOrd="15" destOrd="0" presId="urn:microsoft.com/office/officeart/2005/8/layout/cycle2"/>
    <dgm:cxn modelId="{0A81D83E-FADF-4BAF-BADB-7CF4CC1B1732}" type="presParOf" srcId="{9EBA30FC-5EB2-4EB9-9C4E-012D4D2C9A58}" destId="{194D8794-8DC0-4E6D-BC88-9317C00B1AA2}" srcOrd="0" destOrd="0" presId="urn:microsoft.com/office/officeart/2005/8/layout/cycle2"/>
    <dgm:cxn modelId="{E571827F-D774-4F48-93D0-9ED0856B82E6}" type="presParOf" srcId="{4B35700B-C50F-48A4-A332-0FD52919B586}" destId="{0D395534-0680-4B39-8326-9601BC1EF855}" srcOrd="16" destOrd="0" presId="urn:microsoft.com/office/officeart/2005/8/layout/cycle2"/>
    <dgm:cxn modelId="{DAF6F500-944D-4E3A-B894-FEDC1BC3542F}" type="presParOf" srcId="{4B35700B-C50F-48A4-A332-0FD52919B586}" destId="{8EAD64A9-2505-45D3-BA64-1CB0BBC93605}" srcOrd="17" destOrd="0" presId="urn:microsoft.com/office/officeart/2005/8/layout/cycle2"/>
    <dgm:cxn modelId="{33CCDB5B-494F-4725-94B8-6C529F77A5F5}" type="presParOf" srcId="{8EAD64A9-2505-45D3-BA64-1CB0BBC93605}" destId="{68BDCF5D-E4EF-4B82-9807-A14A2669DE65}" srcOrd="0" destOrd="0" presId="urn:microsoft.com/office/officeart/2005/8/layout/cycle2"/>
    <dgm:cxn modelId="{18C6FACC-A3E5-4500-8C00-94C0037B6C34}" type="presParOf" srcId="{4B35700B-C50F-48A4-A332-0FD52919B586}" destId="{0EF6DA4D-2B24-4835-9792-1345BBAE2EA6}" srcOrd="18" destOrd="0" presId="urn:microsoft.com/office/officeart/2005/8/layout/cycle2"/>
    <dgm:cxn modelId="{DD5B1EFA-F707-4A50-BEB6-B7855064B5CA}" type="presParOf" srcId="{4B35700B-C50F-48A4-A332-0FD52919B586}" destId="{AF6315CE-5B45-4BD1-BE5C-5ABEDF734D8E}" srcOrd="19" destOrd="0" presId="urn:microsoft.com/office/officeart/2005/8/layout/cycle2"/>
    <dgm:cxn modelId="{B305093F-AA9C-4AF5-A188-6D4714F922B1}" type="presParOf" srcId="{AF6315CE-5B45-4BD1-BE5C-5ABEDF734D8E}" destId="{55E289CE-3959-4F7E-B7A6-58C0C6E8EE5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869DBC-5819-4BEC-935D-5FF103CAA899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de-DE"/>
        </a:p>
      </dgm:t>
    </dgm:pt>
    <dgm:pt modelId="{6ACF9049-1AF7-4372-8852-0DF39AFB5C5E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1 min</a:t>
          </a:r>
        </a:p>
      </dgm:t>
    </dgm:pt>
    <dgm:pt modelId="{0A3E5AA2-D4A1-4F4F-8664-6E304DBDEFF4}" type="parTrans" cxnId="{51876FE9-33D6-4EB7-A6D5-62858C855A08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70214-FC43-45FD-9CAE-89E21DA34D2E}" type="sibTrans" cxnId="{51876FE9-33D6-4EB7-A6D5-62858C855A08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4E4FD-3E6D-4243-B513-331D06BF43CD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1 min</a:t>
          </a:r>
        </a:p>
      </dgm:t>
    </dgm:pt>
    <dgm:pt modelId="{366DD8C0-8273-4C7B-86A3-C0F23A380E60}" type="parTrans" cxnId="{B3D05573-1837-44FF-B43A-46498A72739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A22DE6-19EC-4C1D-9717-AEAB9DDD093E}" type="sibTrans" cxnId="{B3D05573-1837-44FF-B43A-46498A72739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29634-1BFE-4602-A5FE-E51E9C9929FE}">
      <dgm:prSet phldrT="[Text]" custT="1"/>
      <dgm:spPr/>
      <dgm:t>
        <a:bodyPr lIns="108000" rIns="108000"/>
        <a:lstStyle/>
        <a:p>
          <a:pPr marL="0" indent="0">
            <a:buFontTx/>
            <a:buNone/>
            <a:tabLst/>
          </a:pP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Einlese- &amp; Verständigungszeit</a:t>
          </a:r>
        </a:p>
      </dgm:t>
    </dgm:pt>
    <dgm:pt modelId="{429D348A-2D7E-4A85-890F-FE031336D939}" type="parTrans" cxnId="{16ED0EA3-7212-46D9-816C-C47147FA0598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6935F-180F-419D-AE22-F7E601BD1AF6}" type="sibTrans" cxnId="{16ED0EA3-7212-46D9-816C-C47147FA0598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AA79A7-265A-4629-B060-D89F8B4AD644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½ min</a:t>
          </a:r>
        </a:p>
      </dgm:t>
    </dgm:pt>
    <dgm:pt modelId="{DC273DB8-8A89-4640-A03F-AE5851FDE4C6}" type="parTrans" cxnId="{9E4BC203-D10F-4B0C-81A8-9CE6A5395BE1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CA228A-063D-466D-B157-AE160E5881C3}" type="sibTrans" cxnId="{9E4BC203-D10F-4B0C-81A8-9CE6A5395BE1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AC1776-38F6-4E2D-89D5-D5C8ED05E3E6}">
      <dgm:prSet phldrT="[Text]" custT="1"/>
      <dgm:spPr/>
      <dgm:t>
        <a:bodyPr lIns="108000" rIns="108000"/>
        <a:lstStyle/>
        <a:p>
          <a:pPr>
            <a:buNone/>
          </a:pPr>
          <a:r>
            <a:rPr lang="de-DE" sz="1400" dirty="0" err="1">
              <a:latin typeface="Arial" panose="020B0604020202020204" pitchFamily="34" charset="0"/>
              <a:cs typeface="Arial" panose="020B0604020202020204" pitchFamily="34" charset="0"/>
            </a:rPr>
            <a:t>Challengezeit</a:t>
          </a: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 Person #1</a:t>
          </a:r>
        </a:p>
      </dgm:t>
    </dgm:pt>
    <dgm:pt modelId="{B2A945A2-AC50-4AE7-A318-836059AC3B0C}" type="parTrans" cxnId="{3AA2F5C2-07D1-4308-92AA-D44B3432161D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3B8174-39DA-431D-A352-200F7C4BC795}" type="sibTrans" cxnId="{3AA2F5C2-07D1-4308-92AA-D44B3432161D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0D3D9-ADF0-4ABA-8AAE-609EE9D0BC02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1 min</a:t>
          </a:r>
        </a:p>
      </dgm:t>
    </dgm:pt>
    <dgm:pt modelId="{07AC392B-F7AD-4D59-BE2E-A2B11393815D}" type="parTrans" cxnId="{6847AE1F-CC7A-4C6A-9B22-A8FBE5DEAACE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A9B54B-C584-436E-9CB6-3B1ADF71BA54}" type="sibTrans" cxnId="{6847AE1F-CC7A-4C6A-9B22-A8FBE5DEAACE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E823C2-849E-4B55-BEB6-2457E246EACE}">
      <dgm:prSet phldrT="[Text]" custT="1"/>
      <dgm:spPr/>
      <dgm:t>
        <a:bodyPr lIns="108000" rIns="108000"/>
        <a:lstStyle/>
        <a:p>
          <a:pPr marL="0" indent="0">
            <a:buNone/>
            <a:tabLst/>
          </a:pP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Zeiteintragung (in Sek.)</a:t>
          </a:r>
          <a:b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Wechsel der Rollen</a:t>
          </a:r>
        </a:p>
      </dgm:t>
    </dgm:pt>
    <dgm:pt modelId="{566ADF17-8784-4D1D-9660-C921895243EA}" type="parTrans" cxnId="{0AF99066-425D-4108-9FB1-B3FEFFB443BD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3BAA51-AC02-47BE-97D4-729A02FA906E}" type="sibTrans" cxnId="{0AF99066-425D-4108-9FB1-B3FEFFB443BD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0126B-8D3E-4430-9564-6BB8DA9BC495}">
      <dgm:prSet phldrT="[Text]" custT="1"/>
      <dgm:spPr/>
      <dgm:t>
        <a:bodyPr lIns="108000" rIns="108000"/>
        <a:lstStyle/>
        <a:p>
          <a:pPr>
            <a:buNone/>
          </a:pPr>
          <a:r>
            <a:rPr lang="de-DE" sz="1400" dirty="0" err="1">
              <a:latin typeface="Arial" panose="020B0604020202020204" pitchFamily="34" charset="0"/>
              <a:cs typeface="Arial" panose="020B0604020202020204" pitchFamily="34" charset="0"/>
            </a:rPr>
            <a:t>Challengezeit</a:t>
          </a: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 Person #2</a:t>
          </a:r>
        </a:p>
      </dgm:t>
    </dgm:pt>
    <dgm:pt modelId="{0BB08206-12FC-4A6B-90EB-8EE2DCE45BE0}" type="parTrans" cxnId="{812F5E0C-6A19-4C04-A2DB-D2EA3610A6EF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16B351-4352-4009-BC9E-00E435FB47BC}" type="sibTrans" cxnId="{812F5E0C-6A19-4C04-A2DB-D2EA3610A6EF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C204E6-3B82-478A-B6FB-84D9C3403859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½ min</a:t>
          </a:r>
        </a:p>
      </dgm:t>
    </dgm:pt>
    <dgm:pt modelId="{4482EABF-7516-4F14-894B-9C4ACA33ACE2}" type="parTrans" cxnId="{60F44D07-4E01-4D56-AA13-D76B3A48F4C1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D8F8E3-9F0C-4A54-B32B-A13D8058C83B}" type="sibTrans" cxnId="{60F44D07-4E01-4D56-AA13-D76B3A48F4C1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84244-1F6E-4B05-89F8-E2CBAA9217DB}">
      <dgm:prSet phldrT="[Text]" custT="1"/>
      <dgm:spPr/>
      <dgm:t>
        <a:bodyPr lIns="108000" rIns="108000"/>
        <a:lstStyle/>
        <a:p>
          <a:pPr marL="0" indent="0">
            <a:buNone/>
            <a:tabLst/>
          </a:pP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Zeiteintragung (in Sek.)</a:t>
          </a:r>
          <a:b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nächste Challenge</a:t>
          </a:r>
        </a:p>
      </dgm:t>
    </dgm:pt>
    <dgm:pt modelId="{ED7B3178-1A60-4EC4-8E2A-A30DEACC3CB9}" type="parTrans" cxnId="{76C5A188-93A2-4E2F-B2E5-5E869145949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315DA-46A3-4386-84B0-3D8010B54B69}" type="sibTrans" cxnId="{76C5A188-93A2-4E2F-B2E5-5E869145949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428E2-05B4-43C5-85E7-6272535BA5E0}">
      <dgm:prSet phldrT="[Text]" custT="1"/>
      <dgm:spPr/>
      <dgm:t>
        <a:bodyPr/>
        <a:lstStyle/>
        <a:p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2 min</a:t>
          </a:r>
        </a:p>
      </dgm:t>
    </dgm:pt>
    <dgm:pt modelId="{8CC9C2FB-25D9-4A4B-9236-5475B43C8405}" type="sibTrans" cxnId="{FCD95B6B-B39D-430D-A6F2-E4B26F68BC3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FCE57C-0CD9-4B99-83D3-7FBB2E5FEDE3}" type="parTrans" cxnId="{FCD95B6B-B39D-430D-A6F2-E4B26F68BC39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8CF072-AB81-4F9D-8757-C825269FC2DC}">
      <dgm:prSet phldrT="[Text]" custT="1"/>
      <dgm:spPr/>
      <dgm:t>
        <a:bodyPr lIns="108000" rIns="108000"/>
        <a:lstStyle/>
        <a:p>
          <a:pPr>
            <a:buNone/>
          </a:pPr>
          <a:r>
            <a:rPr lang="de-DE" sz="1400" dirty="0">
              <a:latin typeface="Arial" panose="020B0604020202020204" pitchFamily="34" charset="0"/>
              <a:cs typeface="Arial" panose="020B0604020202020204" pitchFamily="34" charset="0"/>
            </a:rPr>
            <a:t>Erprobungszeit</a:t>
          </a:r>
        </a:p>
      </dgm:t>
    </dgm:pt>
    <dgm:pt modelId="{193DDDA7-0E16-4181-90DF-86E7C8B239E0}" type="sibTrans" cxnId="{1D7E25F8-5930-4694-A9F1-8614727945EA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39E3F-D1E5-4D8D-89AE-618C43113F2F}" type="parTrans" cxnId="{1D7E25F8-5930-4694-A9F1-8614727945EA}">
      <dgm:prSet/>
      <dgm:spPr/>
      <dgm:t>
        <a:bodyPr/>
        <a:lstStyle/>
        <a:p>
          <a:endParaRPr lang="de-D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386657-C96B-460F-B4B2-499A37EB328E}" type="pres">
      <dgm:prSet presAssocID="{97869DBC-5819-4BEC-935D-5FF103CAA899}" presName="Name0" presStyleCnt="0">
        <dgm:presLayoutVars>
          <dgm:dir/>
          <dgm:animLvl val="lvl"/>
          <dgm:resizeHandles val="exact"/>
        </dgm:presLayoutVars>
      </dgm:prSet>
      <dgm:spPr/>
    </dgm:pt>
    <dgm:pt modelId="{E28CEC9D-C6A5-4290-B307-C2E0D199F2B9}" type="pres">
      <dgm:prSet presAssocID="{6ACF9049-1AF7-4372-8852-0DF39AFB5C5E}" presName="linNode" presStyleCnt="0"/>
      <dgm:spPr/>
    </dgm:pt>
    <dgm:pt modelId="{0E300A6F-1B63-443B-B2C1-6213E6CE8683}" type="pres">
      <dgm:prSet presAssocID="{6ACF9049-1AF7-4372-8852-0DF39AFB5C5E}" presName="parentText" presStyleLbl="node1" presStyleIdx="0" presStyleCnt="6" custScaleX="63703">
        <dgm:presLayoutVars>
          <dgm:chMax val="1"/>
          <dgm:bulletEnabled val="1"/>
        </dgm:presLayoutVars>
      </dgm:prSet>
      <dgm:spPr/>
    </dgm:pt>
    <dgm:pt modelId="{F1D4E6CB-1883-4B7E-83FA-DD0C2830A720}" type="pres">
      <dgm:prSet presAssocID="{6ACF9049-1AF7-4372-8852-0DF39AFB5C5E}" presName="descendantText" presStyleLbl="alignAccFollowNode1" presStyleIdx="0" presStyleCnt="6">
        <dgm:presLayoutVars>
          <dgm:bulletEnabled val="1"/>
        </dgm:presLayoutVars>
      </dgm:prSet>
      <dgm:spPr/>
    </dgm:pt>
    <dgm:pt modelId="{7B58EE90-3098-46EC-B4D4-E550304933B1}" type="pres">
      <dgm:prSet presAssocID="{CEF70214-FC43-45FD-9CAE-89E21DA34D2E}" presName="sp" presStyleCnt="0"/>
      <dgm:spPr/>
    </dgm:pt>
    <dgm:pt modelId="{6D938075-3C81-470B-940A-EC110FA08C49}" type="pres">
      <dgm:prSet presAssocID="{6DD428E2-05B4-43C5-85E7-6272535BA5E0}" presName="linNode" presStyleCnt="0"/>
      <dgm:spPr/>
    </dgm:pt>
    <dgm:pt modelId="{3E6B7B70-C4A4-43C6-BDF3-584D3E0E07F2}" type="pres">
      <dgm:prSet presAssocID="{6DD428E2-05B4-43C5-85E7-6272535BA5E0}" presName="parentText" presStyleLbl="node1" presStyleIdx="1" presStyleCnt="6" custScaleX="63703">
        <dgm:presLayoutVars>
          <dgm:chMax val="1"/>
          <dgm:bulletEnabled val="1"/>
        </dgm:presLayoutVars>
      </dgm:prSet>
      <dgm:spPr/>
    </dgm:pt>
    <dgm:pt modelId="{F533E641-5501-415D-ACD5-5E35A6CD0B4B}" type="pres">
      <dgm:prSet presAssocID="{6DD428E2-05B4-43C5-85E7-6272535BA5E0}" presName="descendantText" presStyleLbl="alignAccFollowNode1" presStyleIdx="1" presStyleCnt="6">
        <dgm:presLayoutVars>
          <dgm:bulletEnabled val="1"/>
        </dgm:presLayoutVars>
      </dgm:prSet>
      <dgm:spPr/>
    </dgm:pt>
    <dgm:pt modelId="{B58C4842-1619-419E-84D2-BA35322E838D}" type="pres">
      <dgm:prSet presAssocID="{8CC9C2FB-25D9-4A4B-9236-5475B43C8405}" presName="sp" presStyleCnt="0"/>
      <dgm:spPr/>
    </dgm:pt>
    <dgm:pt modelId="{163D65F0-B319-4945-9A5F-04892D702344}" type="pres">
      <dgm:prSet presAssocID="{B464E4FD-3E6D-4243-B513-331D06BF43CD}" presName="linNode" presStyleCnt="0"/>
      <dgm:spPr/>
    </dgm:pt>
    <dgm:pt modelId="{145DF8B8-5A88-420A-8695-497DE821946A}" type="pres">
      <dgm:prSet presAssocID="{B464E4FD-3E6D-4243-B513-331D06BF43CD}" presName="parentText" presStyleLbl="node1" presStyleIdx="2" presStyleCnt="6" custScaleX="63703">
        <dgm:presLayoutVars>
          <dgm:chMax val="1"/>
          <dgm:bulletEnabled val="1"/>
        </dgm:presLayoutVars>
      </dgm:prSet>
      <dgm:spPr/>
    </dgm:pt>
    <dgm:pt modelId="{02605E15-E568-414D-81C7-32C6AC503CFE}" type="pres">
      <dgm:prSet presAssocID="{B464E4FD-3E6D-4243-B513-331D06BF43CD}" presName="descendantText" presStyleLbl="alignAccFollowNode1" presStyleIdx="2" presStyleCnt="6">
        <dgm:presLayoutVars>
          <dgm:bulletEnabled val="1"/>
        </dgm:presLayoutVars>
      </dgm:prSet>
      <dgm:spPr/>
    </dgm:pt>
    <dgm:pt modelId="{BDC2652D-2FE0-4259-9471-A81D01531F1F}" type="pres">
      <dgm:prSet presAssocID="{BDA22DE6-19EC-4C1D-9717-AEAB9DDD093E}" presName="sp" presStyleCnt="0"/>
      <dgm:spPr/>
    </dgm:pt>
    <dgm:pt modelId="{2227D952-D0C5-4A89-BE67-C372141F68A9}" type="pres">
      <dgm:prSet presAssocID="{6FAA79A7-265A-4629-B060-D89F8B4AD644}" presName="linNode" presStyleCnt="0"/>
      <dgm:spPr/>
    </dgm:pt>
    <dgm:pt modelId="{1A4BB566-12F8-4B63-8214-1787BA199D81}" type="pres">
      <dgm:prSet presAssocID="{6FAA79A7-265A-4629-B060-D89F8B4AD644}" presName="parentText" presStyleLbl="node1" presStyleIdx="3" presStyleCnt="6" custScaleX="63703">
        <dgm:presLayoutVars>
          <dgm:chMax val="1"/>
          <dgm:bulletEnabled val="1"/>
        </dgm:presLayoutVars>
      </dgm:prSet>
      <dgm:spPr/>
    </dgm:pt>
    <dgm:pt modelId="{B107EE6A-E22E-4E92-A1E0-966235BD5A34}" type="pres">
      <dgm:prSet presAssocID="{6FAA79A7-265A-4629-B060-D89F8B4AD644}" presName="descendantText" presStyleLbl="alignAccFollowNode1" presStyleIdx="3" presStyleCnt="6" custLinFactNeighborY="0">
        <dgm:presLayoutVars>
          <dgm:bulletEnabled val="1"/>
        </dgm:presLayoutVars>
      </dgm:prSet>
      <dgm:spPr/>
    </dgm:pt>
    <dgm:pt modelId="{9D209B2B-1A78-4EDF-B74F-740251BE6ABB}" type="pres">
      <dgm:prSet presAssocID="{CFCA228A-063D-466D-B157-AE160E5881C3}" presName="sp" presStyleCnt="0"/>
      <dgm:spPr/>
    </dgm:pt>
    <dgm:pt modelId="{79697549-E683-44B5-A762-0C94C3FA2BC2}" type="pres">
      <dgm:prSet presAssocID="{2A00D3D9-ADF0-4ABA-8AAE-609EE9D0BC02}" presName="linNode" presStyleCnt="0"/>
      <dgm:spPr/>
    </dgm:pt>
    <dgm:pt modelId="{DBE8C957-6E8D-4F83-9369-7BBFA59007CE}" type="pres">
      <dgm:prSet presAssocID="{2A00D3D9-ADF0-4ABA-8AAE-609EE9D0BC02}" presName="parentText" presStyleLbl="node1" presStyleIdx="4" presStyleCnt="6" custScaleX="63703">
        <dgm:presLayoutVars>
          <dgm:chMax val="1"/>
          <dgm:bulletEnabled val="1"/>
        </dgm:presLayoutVars>
      </dgm:prSet>
      <dgm:spPr/>
    </dgm:pt>
    <dgm:pt modelId="{BE01D08A-33DA-4432-86D9-56A949D30191}" type="pres">
      <dgm:prSet presAssocID="{2A00D3D9-ADF0-4ABA-8AAE-609EE9D0BC02}" presName="descendantText" presStyleLbl="alignAccFollowNode1" presStyleIdx="4" presStyleCnt="6">
        <dgm:presLayoutVars>
          <dgm:bulletEnabled val="1"/>
        </dgm:presLayoutVars>
      </dgm:prSet>
      <dgm:spPr/>
    </dgm:pt>
    <dgm:pt modelId="{376F36AB-996A-4CBE-830F-403187676129}" type="pres">
      <dgm:prSet presAssocID="{ACA9B54B-C584-436E-9CB6-3B1ADF71BA54}" presName="sp" presStyleCnt="0"/>
      <dgm:spPr/>
    </dgm:pt>
    <dgm:pt modelId="{D7819CC0-D81C-459D-A0B9-1A51184E2A37}" type="pres">
      <dgm:prSet presAssocID="{3CC204E6-3B82-478A-B6FB-84D9C3403859}" presName="linNode" presStyleCnt="0"/>
      <dgm:spPr/>
    </dgm:pt>
    <dgm:pt modelId="{5783E017-52F5-4815-8CC3-3493E8E739D3}" type="pres">
      <dgm:prSet presAssocID="{3CC204E6-3B82-478A-B6FB-84D9C3403859}" presName="parentText" presStyleLbl="node1" presStyleIdx="5" presStyleCnt="6" custScaleX="63703">
        <dgm:presLayoutVars>
          <dgm:chMax val="1"/>
          <dgm:bulletEnabled val="1"/>
        </dgm:presLayoutVars>
      </dgm:prSet>
      <dgm:spPr/>
    </dgm:pt>
    <dgm:pt modelId="{C1A50CF6-5D91-48C7-898C-F7866AD6EB3E}" type="pres">
      <dgm:prSet presAssocID="{3CC204E6-3B82-478A-B6FB-84D9C3403859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FE3A4D02-EB4B-4E51-900D-0B36201980F1}" type="presOf" srcId="{4C8CF072-AB81-4F9D-8757-C825269FC2DC}" destId="{F533E641-5501-415D-ACD5-5E35A6CD0B4B}" srcOrd="0" destOrd="0" presId="urn:microsoft.com/office/officeart/2005/8/layout/vList5"/>
    <dgm:cxn modelId="{9E4BC203-D10F-4B0C-81A8-9CE6A5395BE1}" srcId="{97869DBC-5819-4BEC-935D-5FF103CAA899}" destId="{6FAA79A7-265A-4629-B060-D89F8B4AD644}" srcOrd="3" destOrd="0" parTransId="{DC273DB8-8A89-4640-A03F-AE5851FDE4C6}" sibTransId="{CFCA228A-063D-466D-B157-AE160E5881C3}"/>
    <dgm:cxn modelId="{60F44D07-4E01-4D56-AA13-D76B3A48F4C1}" srcId="{97869DBC-5819-4BEC-935D-5FF103CAA899}" destId="{3CC204E6-3B82-478A-B6FB-84D9C3403859}" srcOrd="5" destOrd="0" parTransId="{4482EABF-7516-4F14-894B-9C4ACA33ACE2}" sibTransId="{25D8F8E3-9F0C-4A54-B32B-A13D8058C83B}"/>
    <dgm:cxn modelId="{812F5E0C-6A19-4C04-A2DB-D2EA3610A6EF}" srcId="{2A00D3D9-ADF0-4ABA-8AAE-609EE9D0BC02}" destId="{0600126B-8D3E-4430-9564-6BB8DA9BC495}" srcOrd="0" destOrd="0" parTransId="{0BB08206-12FC-4A6B-90EB-8EE2DCE45BE0}" sibTransId="{9416B351-4352-4009-BC9E-00E435FB47BC}"/>
    <dgm:cxn modelId="{BA16600D-AF6F-440B-8CFE-DB5828AFD9DE}" type="presOf" srcId="{2A00D3D9-ADF0-4ABA-8AAE-609EE9D0BC02}" destId="{DBE8C957-6E8D-4F83-9369-7BBFA59007CE}" srcOrd="0" destOrd="0" presId="urn:microsoft.com/office/officeart/2005/8/layout/vList5"/>
    <dgm:cxn modelId="{B1ABC219-E7D6-4A09-8143-8C2B1B002715}" type="presOf" srcId="{B464E4FD-3E6D-4243-B513-331D06BF43CD}" destId="{145DF8B8-5A88-420A-8695-497DE821946A}" srcOrd="0" destOrd="0" presId="urn:microsoft.com/office/officeart/2005/8/layout/vList5"/>
    <dgm:cxn modelId="{6847AE1F-CC7A-4C6A-9B22-A8FBE5DEAACE}" srcId="{97869DBC-5819-4BEC-935D-5FF103CAA899}" destId="{2A00D3D9-ADF0-4ABA-8AAE-609EE9D0BC02}" srcOrd="4" destOrd="0" parTransId="{07AC392B-F7AD-4D59-BE2E-A2B11393815D}" sibTransId="{ACA9B54B-C584-436E-9CB6-3B1ADF71BA54}"/>
    <dgm:cxn modelId="{22EA523D-5181-4781-B920-FC2D21C328BB}" type="presOf" srcId="{6FAA79A7-265A-4629-B060-D89F8B4AD644}" destId="{1A4BB566-12F8-4B63-8214-1787BA199D81}" srcOrd="0" destOrd="0" presId="urn:microsoft.com/office/officeart/2005/8/layout/vList5"/>
    <dgm:cxn modelId="{CE8A6265-0EBB-48AE-B10B-4E2E701D0D9D}" type="presOf" srcId="{97869DBC-5819-4BEC-935D-5FF103CAA899}" destId="{96386657-C96B-460F-B4B2-499A37EB328E}" srcOrd="0" destOrd="0" presId="urn:microsoft.com/office/officeart/2005/8/layout/vList5"/>
    <dgm:cxn modelId="{0AF99066-425D-4108-9FB1-B3FEFFB443BD}" srcId="{6FAA79A7-265A-4629-B060-D89F8B4AD644}" destId="{94E823C2-849E-4B55-BEB6-2457E246EACE}" srcOrd="0" destOrd="0" parTransId="{566ADF17-8784-4D1D-9660-C921895243EA}" sibTransId="{223BAA51-AC02-47BE-97D4-729A02FA906E}"/>
    <dgm:cxn modelId="{B84C636A-F2FA-4290-B140-37C0515352AA}" type="presOf" srcId="{6ACF9049-1AF7-4372-8852-0DF39AFB5C5E}" destId="{0E300A6F-1B63-443B-B2C1-6213E6CE8683}" srcOrd="0" destOrd="0" presId="urn:microsoft.com/office/officeart/2005/8/layout/vList5"/>
    <dgm:cxn modelId="{FCD95B6B-B39D-430D-A6F2-E4B26F68BC39}" srcId="{97869DBC-5819-4BEC-935D-5FF103CAA899}" destId="{6DD428E2-05B4-43C5-85E7-6272535BA5E0}" srcOrd="1" destOrd="0" parTransId="{C7FCE57C-0CD9-4B99-83D3-7FBB2E5FEDE3}" sibTransId="{8CC9C2FB-25D9-4A4B-9236-5475B43C8405}"/>
    <dgm:cxn modelId="{B3D05573-1837-44FF-B43A-46498A727399}" srcId="{97869DBC-5819-4BEC-935D-5FF103CAA899}" destId="{B464E4FD-3E6D-4243-B513-331D06BF43CD}" srcOrd="2" destOrd="0" parTransId="{366DD8C0-8273-4C7B-86A3-C0F23A380E60}" sibTransId="{BDA22DE6-19EC-4C1D-9717-AEAB9DDD093E}"/>
    <dgm:cxn modelId="{E19D127D-378B-474A-8711-BFB1CD96CAC5}" type="presOf" srcId="{0600126B-8D3E-4430-9564-6BB8DA9BC495}" destId="{BE01D08A-33DA-4432-86D9-56A949D30191}" srcOrd="0" destOrd="0" presId="urn:microsoft.com/office/officeart/2005/8/layout/vList5"/>
    <dgm:cxn modelId="{BA88507F-4201-4A32-890C-ACC6443E6BDF}" type="presOf" srcId="{97AC1776-38F6-4E2D-89D5-D5C8ED05E3E6}" destId="{02605E15-E568-414D-81C7-32C6AC503CFE}" srcOrd="0" destOrd="0" presId="urn:microsoft.com/office/officeart/2005/8/layout/vList5"/>
    <dgm:cxn modelId="{6B990783-EB72-40E2-9B11-E485C6BCEC1F}" type="presOf" srcId="{CCB29634-1BFE-4602-A5FE-E51E9C9929FE}" destId="{F1D4E6CB-1883-4B7E-83FA-DD0C2830A720}" srcOrd="0" destOrd="0" presId="urn:microsoft.com/office/officeart/2005/8/layout/vList5"/>
    <dgm:cxn modelId="{76C5A188-93A2-4E2F-B2E5-5E8691459499}" srcId="{3CC204E6-3B82-478A-B6FB-84D9C3403859}" destId="{BE084244-1F6E-4B05-89F8-E2CBAA9217DB}" srcOrd="0" destOrd="0" parTransId="{ED7B3178-1A60-4EC4-8E2A-A30DEACC3CB9}" sibTransId="{243315DA-46A3-4386-84B0-3D8010B54B69}"/>
    <dgm:cxn modelId="{48149B9B-939D-4F25-8764-99AEC3AD1758}" type="presOf" srcId="{3CC204E6-3B82-478A-B6FB-84D9C3403859}" destId="{5783E017-52F5-4815-8CC3-3493E8E739D3}" srcOrd="0" destOrd="0" presId="urn:microsoft.com/office/officeart/2005/8/layout/vList5"/>
    <dgm:cxn modelId="{A0EBF59B-BCA1-4365-AA0B-4B326C268864}" type="presOf" srcId="{BE084244-1F6E-4B05-89F8-E2CBAA9217DB}" destId="{C1A50CF6-5D91-48C7-898C-F7866AD6EB3E}" srcOrd="0" destOrd="0" presId="urn:microsoft.com/office/officeart/2005/8/layout/vList5"/>
    <dgm:cxn modelId="{16ED0EA3-7212-46D9-816C-C47147FA0598}" srcId="{6ACF9049-1AF7-4372-8852-0DF39AFB5C5E}" destId="{CCB29634-1BFE-4602-A5FE-E51E9C9929FE}" srcOrd="0" destOrd="0" parTransId="{429D348A-2D7E-4A85-890F-FE031336D939}" sibTransId="{8BA6935F-180F-419D-AE22-F7E601BD1AF6}"/>
    <dgm:cxn modelId="{3AA2F5C2-07D1-4308-92AA-D44B3432161D}" srcId="{B464E4FD-3E6D-4243-B513-331D06BF43CD}" destId="{97AC1776-38F6-4E2D-89D5-D5C8ED05E3E6}" srcOrd="0" destOrd="0" parTransId="{B2A945A2-AC50-4AE7-A318-836059AC3B0C}" sibTransId="{EE3B8174-39DA-431D-A352-200F7C4BC795}"/>
    <dgm:cxn modelId="{51876FE9-33D6-4EB7-A6D5-62858C855A08}" srcId="{97869DBC-5819-4BEC-935D-5FF103CAA899}" destId="{6ACF9049-1AF7-4372-8852-0DF39AFB5C5E}" srcOrd="0" destOrd="0" parTransId="{0A3E5AA2-D4A1-4F4F-8664-6E304DBDEFF4}" sibTransId="{CEF70214-FC43-45FD-9CAE-89E21DA34D2E}"/>
    <dgm:cxn modelId="{74122EF3-5FE8-4180-A8F5-983E18FB05E6}" type="presOf" srcId="{6DD428E2-05B4-43C5-85E7-6272535BA5E0}" destId="{3E6B7B70-C4A4-43C6-BDF3-584D3E0E07F2}" srcOrd="0" destOrd="0" presId="urn:microsoft.com/office/officeart/2005/8/layout/vList5"/>
    <dgm:cxn modelId="{69792BF6-1446-4581-996B-E300E9B0458E}" type="presOf" srcId="{94E823C2-849E-4B55-BEB6-2457E246EACE}" destId="{B107EE6A-E22E-4E92-A1E0-966235BD5A34}" srcOrd="0" destOrd="0" presId="urn:microsoft.com/office/officeart/2005/8/layout/vList5"/>
    <dgm:cxn modelId="{1D7E25F8-5930-4694-A9F1-8614727945EA}" srcId="{6DD428E2-05B4-43C5-85E7-6272535BA5E0}" destId="{4C8CF072-AB81-4F9D-8757-C825269FC2DC}" srcOrd="0" destOrd="0" parTransId="{2A839E3F-D1E5-4D8D-89AE-618C43113F2F}" sibTransId="{193DDDA7-0E16-4181-90DF-86E7C8B239E0}"/>
    <dgm:cxn modelId="{21223160-A42B-4849-9F84-DC37F7A454C4}" type="presParOf" srcId="{96386657-C96B-460F-B4B2-499A37EB328E}" destId="{E28CEC9D-C6A5-4290-B307-C2E0D199F2B9}" srcOrd="0" destOrd="0" presId="urn:microsoft.com/office/officeart/2005/8/layout/vList5"/>
    <dgm:cxn modelId="{2DF9BBF1-7616-4326-BA60-0A489BA89DF7}" type="presParOf" srcId="{E28CEC9D-C6A5-4290-B307-C2E0D199F2B9}" destId="{0E300A6F-1B63-443B-B2C1-6213E6CE8683}" srcOrd="0" destOrd="0" presId="urn:microsoft.com/office/officeart/2005/8/layout/vList5"/>
    <dgm:cxn modelId="{C925B3AD-79D9-40CC-AB85-26E198792069}" type="presParOf" srcId="{E28CEC9D-C6A5-4290-B307-C2E0D199F2B9}" destId="{F1D4E6CB-1883-4B7E-83FA-DD0C2830A720}" srcOrd="1" destOrd="0" presId="urn:microsoft.com/office/officeart/2005/8/layout/vList5"/>
    <dgm:cxn modelId="{E5D698E7-8B5C-4B6B-B8D3-5C6702210392}" type="presParOf" srcId="{96386657-C96B-460F-B4B2-499A37EB328E}" destId="{7B58EE90-3098-46EC-B4D4-E550304933B1}" srcOrd="1" destOrd="0" presId="urn:microsoft.com/office/officeart/2005/8/layout/vList5"/>
    <dgm:cxn modelId="{B0F14233-87EB-4B20-8B2E-4CA2A20E308C}" type="presParOf" srcId="{96386657-C96B-460F-B4B2-499A37EB328E}" destId="{6D938075-3C81-470B-940A-EC110FA08C49}" srcOrd="2" destOrd="0" presId="urn:microsoft.com/office/officeart/2005/8/layout/vList5"/>
    <dgm:cxn modelId="{4154F0FC-CD21-41A2-96DB-CC7F37D32839}" type="presParOf" srcId="{6D938075-3C81-470B-940A-EC110FA08C49}" destId="{3E6B7B70-C4A4-43C6-BDF3-584D3E0E07F2}" srcOrd="0" destOrd="0" presId="urn:microsoft.com/office/officeart/2005/8/layout/vList5"/>
    <dgm:cxn modelId="{96955C07-C0D1-4ABD-ABE1-A9DBF04F2F28}" type="presParOf" srcId="{6D938075-3C81-470B-940A-EC110FA08C49}" destId="{F533E641-5501-415D-ACD5-5E35A6CD0B4B}" srcOrd="1" destOrd="0" presId="urn:microsoft.com/office/officeart/2005/8/layout/vList5"/>
    <dgm:cxn modelId="{492067D3-E1E0-4FB3-9D6A-AEA44A6A9534}" type="presParOf" srcId="{96386657-C96B-460F-B4B2-499A37EB328E}" destId="{B58C4842-1619-419E-84D2-BA35322E838D}" srcOrd="3" destOrd="0" presId="urn:microsoft.com/office/officeart/2005/8/layout/vList5"/>
    <dgm:cxn modelId="{51ACDB93-E5F7-4BC5-926B-FF2628596E89}" type="presParOf" srcId="{96386657-C96B-460F-B4B2-499A37EB328E}" destId="{163D65F0-B319-4945-9A5F-04892D702344}" srcOrd="4" destOrd="0" presId="urn:microsoft.com/office/officeart/2005/8/layout/vList5"/>
    <dgm:cxn modelId="{1B68CADC-458F-4AEE-9905-93409A942615}" type="presParOf" srcId="{163D65F0-B319-4945-9A5F-04892D702344}" destId="{145DF8B8-5A88-420A-8695-497DE821946A}" srcOrd="0" destOrd="0" presId="urn:microsoft.com/office/officeart/2005/8/layout/vList5"/>
    <dgm:cxn modelId="{F718C29D-AE5E-4F9E-838F-C5757E249B86}" type="presParOf" srcId="{163D65F0-B319-4945-9A5F-04892D702344}" destId="{02605E15-E568-414D-81C7-32C6AC503CFE}" srcOrd="1" destOrd="0" presId="urn:microsoft.com/office/officeart/2005/8/layout/vList5"/>
    <dgm:cxn modelId="{6B4EF909-D7FE-428B-9590-A3E7F44BF6C8}" type="presParOf" srcId="{96386657-C96B-460F-B4B2-499A37EB328E}" destId="{BDC2652D-2FE0-4259-9471-A81D01531F1F}" srcOrd="5" destOrd="0" presId="urn:microsoft.com/office/officeart/2005/8/layout/vList5"/>
    <dgm:cxn modelId="{337310C3-AFEE-48BB-94E4-AD86F242FD9E}" type="presParOf" srcId="{96386657-C96B-460F-B4B2-499A37EB328E}" destId="{2227D952-D0C5-4A89-BE67-C372141F68A9}" srcOrd="6" destOrd="0" presId="urn:microsoft.com/office/officeart/2005/8/layout/vList5"/>
    <dgm:cxn modelId="{05DC71AA-B708-40B7-9D31-67CADB15729D}" type="presParOf" srcId="{2227D952-D0C5-4A89-BE67-C372141F68A9}" destId="{1A4BB566-12F8-4B63-8214-1787BA199D81}" srcOrd="0" destOrd="0" presId="urn:microsoft.com/office/officeart/2005/8/layout/vList5"/>
    <dgm:cxn modelId="{434FA8E9-7441-424A-8187-4C4611CEAA34}" type="presParOf" srcId="{2227D952-D0C5-4A89-BE67-C372141F68A9}" destId="{B107EE6A-E22E-4E92-A1E0-966235BD5A34}" srcOrd="1" destOrd="0" presId="urn:microsoft.com/office/officeart/2005/8/layout/vList5"/>
    <dgm:cxn modelId="{C6567818-962A-413B-A665-4767B8BEE046}" type="presParOf" srcId="{96386657-C96B-460F-B4B2-499A37EB328E}" destId="{9D209B2B-1A78-4EDF-B74F-740251BE6ABB}" srcOrd="7" destOrd="0" presId="urn:microsoft.com/office/officeart/2005/8/layout/vList5"/>
    <dgm:cxn modelId="{418062E4-51A5-469E-9839-74A3C45CD5B9}" type="presParOf" srcId="{96386657-C96B-460F-B4B2-499A37EB328E}" destId="{79697549-E683-44B5-A762-0C94C3FA2BC2}" srcOrd="8" destOrd="0" presId="urn:microsoft.com/office/officeart/2005/8/layout/vList5"/>
    <dgm:cxn modelId="{EBAB77FC-764B-42AE-9D8D-D5E6E767BDDB}" type="presParOf" srcId="{79697549-E683-44B5-A762-0C94C3FA2BC2}" destId="{DBE8C957-6E8D-4F83-9369-7BBFA59007CE}" srcOrd="0" destOrd="0" presId="urn:microsoft.com/office/officeart/2005/8/layout/vList5"/>
    <dgm:cxn modelId="{E67E54AB-FB23-4708-B617-E0C8197DE8A6}" type="presParOf" srcId="{79697549-E683-44B5-A762-0C94C3FA2BC2}" destId="{BE01D08A-33DA-4432-86D9-56A949D30191}" srcOrd="1" destOrd="0" presId="urn:microsoft.com/office/officeart/2005/8/layout/vList5"/>
    <dgm:cxn modelId="{A689BEC6-7193-479F-AC90-4C5E5C84BD68}" type="presParOf" srcId="{96386657-C96B-460F-B4B2-499A37EB328E}" destId="{376F36AB-996A-4CBE-830F-403187676129}" srcOrd="9" destOrd="0" presId="urn:microsoft.com/office/officeart/2005/8/layout/vList5"/>
    <dgm:cxn modelId="{0A460E55-7BEA-425F-B1A3-2609A3E188AF}" type="presParOf" srcId="{96386657-C96B-460F-B4B2-499A37EB328E}" destId="{D7819CC0-D81C-459D-A0B9-1A51184E2A37}" srcOrd="10" destOrd="0" presId="urn:microsoft.com/office/officeart/2005/8/layout/vList5"/>
    <dgm:cxn modelId="{E61A5580-770E-4F78-9278-6197736F6042}" type="presParOf" srcId="{D7819CC0-D81C-459D-A0B9-1A51184E2A37}" destId="{5783E017-52F5-4815-8CC3-3493E8E739D3}" srcOrd="0" destOrd="0" presId="urn:microsoft.com/office/officeart/2005/8/layout/vList5"/>
    <dgm:cxn modelId="{A536DA41-EE86-46C8-B4B4-CC32A31914B2}" type="presParOf" srcId="{D7819CC0-D81C-459D-A0B9-1A51184E2A37}" destId="{C1A50CF6-5D91-48C7-898C-F7866AD6EB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CF650-6DA2-443F-A2C4-F5B0E26DA935}">
      <dsp:nvSpPr>
        <dsp:cNvPr id="0" name=""/>
        <dsp:cNvSpPr/>
      </dsp:nvSpPr>
      <dsp:spPr>
        <a:xfrm>
          <a:off x="1161784" y="318901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  <a:endParaRPr lang="de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5336" y="392453"/>
        <a:ext cx="355140" cy="355140"/>
      </dsp:txXfrm>
    </dsp:sp>
    <dsp:sp modelId="{CF102CC2-56DB-4E64-AF09-61E5510F02D5}">
      <dsp:nvSpPr>
        <dsp:cNvPr id="0" name=""/>
        <dsp:cNvSpPr/>
      </dsp:nvSpPr>
      <dsp:spPr>
        <a:xfrm rot="1080000">
          <a:off x="1701289" y="600710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71" y="628409"/>
        <a:ext cx="93668" cy="101705"/>
      </dsp:txXfrm>
    </dsp:sp>
    <dsp:sp modelId="{61116B6C-35DE-4779-8D81-3971A78BDC58}">
      <dsp:nvSpPr>
        <dsp:cNvPr id="0" name=""/>
        <dsp:cNvSpPr/>
      </dsp:nvSpPr>
      <dsp:spPr>
        <a:xfrm>
          <a:off x="1879564" y="552122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44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1953116" y="625674"/>
        <a:ext cx="355140" cy="355140"/>
      </dsp:txXfrm>
    </dsp:sp>
    <dsp:sp modelId="{76A4B739-7AAA-4461-98B7-FB1C376D295D}">
      <dsp:nvSpPr>
        <dsp:cNvPr id="0" name=""/>
        <dsp:cNvSpPr/>
      </dsp:nvSpPr>
      <dsp:spPr>
        <a:xfrm rot="3240000">
          <a:off x="2283361" y="1020717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1679"/>
            <a:satOff val="-770"/>
            <a:lumOff val="35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1635" y="1038380"/>
        <a:ext cx="93668" cy="101705"/>
      </dsp:txXfrm>
    </dsp:sp>
    <dsp:sp modelId="{A1EB9309-FF5F-4083-9B29-9D4C5764CF85}">
      <dsp:nvSpPr>
        <dsp:cNvPr id="0" name=""/>
        <dsp:cNvSpPr/>
      </dsp:nvSpPr>
      <dsp:spPr>
        <a:xfrm>
          <a:off x="2323177" y="1162703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888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2396729" y="1236255"/>
        <a:ext cx="355140" cy="355140"/>
      </dsp:txXfrm>
    </dsp:sp>
    <dsp:sp modelId="{F6B3F07C-758F-4814-912C-1CB166C25DCC}">
      <dsp:nvSpPr>
        <dsp:cNvPr id="0" name=""/>
        <dsp:cNvSpPr/>
      </dsp:nvSpPr>
      <dsp:spPr>
        <a:xfrm rot="5400000">
          <a:off x="2507393" y="1702643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83358"/>
            <a:satOff val="-1539"/>
            <a:lumOff val="71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7465" y="1716473"/>
        <a:ext cx="93668" cy="101705"/>
      </dsp:txXfrm>
    </dsp:sp>
    <dsp:sp modelId="{F0F4421C-3281-49AE-B449-77F3AEB93EBB}">
      <dsp:nvSpPr>
        <dsp:cNvPr id="0" name=""/>
        <dsp:cNvSpPr/>
      </dsp:nvSpPr>
      <dsp:spPr>
        <a:xfrm>
          <a:off x="2323177" y="1917421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sp:txBody>
      <dsp:txXfrm>
        <a:off x="2396729" y="1990973"/>
        <a:ext cx="355140" cy="355140"/>
      </dsp:txXfrm>
    </dsp:sp>
    <dsp:sp modelId="{DC9DB9D2-202E-4E02-99A2-4B3845AEBD78}">
      <dsp:nvSpPr>
        <dsp:cNvPr id="0" name=""/>
        <dsp:cNvSpPr/>
      </dsp:nvSpPr>
      <dsp:spPr>
        <a:xfrm rot="7560000">
          <a:off x="2287813" y="2386016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25037"/>
            <a:satOff val="-2309"/>
            <a:lumOff val="107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319682" y="2403679"/>
        <a:ext cx="93668" cy="101705"/>
      </dsp:txXfrm>
    </dsp:sp>
    <dsp:sp modelId="{8D1902DF-7D7F-4CFC-97A8-35599A6DF93D}">
      <dsp:nvSpPr>
        <dsp:cNvPr id="0" name=""/>
        <dsp:cNvSpPr/>
      </dsp:nvSpPr>
      <dsp:spPr>
        <a:xfrm>
          <a:off x="1879564" y="2528002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7778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sp:txBody>
      <dsp:txXfrm>
        <a:off x="1953116" y="2601554"/>
        <a:ext cx="355140" cy="355140"/>
      </dsp:txXfrm>
    </dsp:sp>
    <dsp:sp modelId="{3C84380F-94E0-4726-8C15-F1FB3DEFAA84}">
      <dsp:nvSpPr>
        <dsp:cNvPr id="0" name=""/>
        <dsp:cNvSpPr/>
      </dsp:nvSpPr>
      <dsp:spPr>
        <a:xfrm rot="9720000">
          <a:off x="1708492" y="2809810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66716"/>
            <a:satOff val="-3079"/>
            <a:lumOff val="142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747653" y="2837509"/>
        <a:ext cx="93668" cy="101705"/>
      </dsp:txXfrm>
    </dsp:sp>
    <dsp:sp modelId="{1BE892D2-FEE2-4F79-86B4-0358B6D7F9ED}">
      <dsp:nvSpPr>
        <dsp:cNvPr id="0" name=""/>
        <dsp:cNvSpPr/>
      </dsp:nvSpPr>
      <dsp:spPr>
        <a:xfrm>
          <a:off x="1161784" y="2761223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222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06</a:t>
          </a:r>
        </a:p>
      </dsp:txBody>
      <dsp:txXfrm>
        <a:off x="1235336" y="2834775"/>
        <a:ext cx="355140" cy="355140"/>
      </dsp:txXfrm>
    </dsp:sp>
    <dsp:sp modelId="{CF3CD82E-333E-43C3-AD55-03E28068409E}">
      <dsp:nvSpPr>
        <dsp:cNvPr id="0" name=""/>
        <dsp:cNvSpPr/>
      </dsp:nvSpPr>
      <dsp:spPr>
        <a:xfrm rot="11880000">
          <a:off x="990712" y="2812151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08395"/>
            <a:satOff val="-3848"/>
            <a:lumOff val="178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029873" y="2852254"/>
        <a:ext cx="93668" cy="101705"/>
      </dsp:txXfrm>
    </dsp:sp>
    <dsp:sp modelId="{7A75360F-825D-4547-8814-80A989A42AD5}">
      <dsp:nvSpPr>
        <dsp:cNvPr id="0" name=""/>
        <dsp:cNvSpPr/>
      </dsp:nvSpPr>
      <dsp:spPr>
        <a:xfrm>
          <a:off x="444004" y="2528002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07</a:t>
          </a:r>
        </a:p>
      </dsp:txBody>
      <dsp:txXfrm>
        <a:off x="517556" y="2601554"/>
        <a:ext cx="355140" cy="355140"/>
      </dsp:txXfrm>
    </dsp:sp>
    <dsp:sp modelId="{386E209D-0192-45B8-8435-D855FF82C743}">
      <dsp:nvSpPr>
        <dsp:cNvPr id="0" name=""/>
        <dsp:cNvSpPr/>
      </dsp:nvSpPr>
      <dsp:spPr>
        <a:xfrm rot="14040000">
          <a:off x="408640" y="2392144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50074"/>
            <a:satOff val="-4618"/>
            <a:lumOff val="214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40509" y="2442283"/>
        <a:ext cx="93668" cy="101705"/>
      </dsp:txXfrm>
    </dsp:sp>
    <dsp:sp modelId="{3438E047-E7DB-4121-AF77-CD00C66EA7D3}">
      <dsp:nvSpPr>
        <dsp:cNvPr id="0" name=""/>
        <dsp:cNvSpPr/>
      </dsp:nvSpPr>
      <dsp:spPr>
        <a:xfrm>
          <a:off x="391" y="1917421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111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08</a:t>
          </a:r>
        </a:p>
      </dsp:txBody>
      <dsp:txXfrm>
        <a:off x="73943" y="1990973"/>
        <a:ext cx="355140" cy="355140"/>
      </dsp:txXfrm>
    </dsp:sp>
    <dsp:sp modelId="{9EBA30FC-5EB2-4EB9-9C4E-012D4D2C9A58}">
      <dsp:nvSpPr>
        <dsp:cNvPr id="0" name=""/>
        <dsp:cNvSpPr/>
      </dsp:nvSpPr>
      <dsp:spPr>
        <a:xfrm rot="16200000">
          <a:off x="184607" y="1710217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91754"/>
            <a:satOff val="-5388"/>
            <a:lumOff val="249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679" y="1764190"/>
        <a:ext cx="93668" cy="101705"/>
      </dsp:txXfrm>
    </dsp:sp>
    <dsp:sp modelId="{0D395534-0680-4B39-8326-9601BC1EF855}">
      <dsp:nvSpPr>
        <dsp:cNvPr id="0" name=""/>
        <dsp:cNvSpPr/>
      </dsp:nvSpPr>
      <dsp:spPr>
        <a:xfrm>
          <a:off x="391" y="1162703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555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09</a:t>
          </a:r>
        </a:p>
      </dsp:txBody>
      <dsp:txXfrm>
        <a:off x="73943" y="1236255"/>
        <a:ext cx="355140" cy="355140"/>
      </dsp:txXfrm>
    </dsp:sp>
    <dsp:sp modelId="{8EAD64A9-2505-45D3-BA64-1CB0BBC93605}">
      <dsp:nvSpPr>
        <dsp:cNvPr id="0" name=""/>
        <dsp:cNvSpPr/>
      </dsp:nvSpPr>
      <dsp:spPr>
        <a:xfrm rot="18360000">
          <a:off x="404188" y="1026845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33433"/>
            <a:satOff val="-6157"/>
            <a:lumOff val="285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462" y="1076984"/>
        <a:ext cx="93668" cy="101705"/>
      </dsp:txXfrm>
    </dsp:sp>
    <dsp:sp modelId="{0EF6DA4D-2B24-4835-9792-1345BBAE2EA6}">
      <dsp:nvSpPr>
        <dsp:cNvPr id="0" name=""/>
        <dsp:cNvSpPr/>
      </dsp:nvSpPr>
      <dsp:spPr>
        <a:xfrm>
          <a:off x="444004" y="552122"/>
          <a:ext cx="502244" cy="50224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</a:p>
      </dsp:txBody>
      <dsp:txXfrm>
        <a:off x="517556" y="625674"/>
        <a:ext cx="355140" cy="355140"/>
      </dsp:txXfrm>
    </dsp:sp>
    <dsp:sp modelId="{AF6315CE-5B45-4BD1-BE5C-5ABEDF734D8E}">
      <dsp:nvSpPr>
        <dsp:cNvPr id="0" name=""/>
        <dsp:cNvSpPr/>
      </dsp:nvSpPr>
      <dsp:spPr>
        <a:xfrm rot="20520000">
          <a:off x="983508" y="603050"/>
          <a:ext cx="133811" cy="169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4490" y="643153"/>
        <a:ext cx="93668" cy="101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4E6CB-1883-4B7E-83FA-DD0C2830A720}">
      <dsp:nvSpPr>
        <dsp:cNvPr id="0" name=""/>
        <dsp:cNvSpPr/>
      </dsp:nvSpPr>
      <dsp:spPr>
        <a:xfrm rot="5400000">
          <a:off x="2169926" y="-967695"/>
          <a:ext cx="441569" cy="24892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123825" rIns="10800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  <a:tabLst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Einlese- &amp; Verständigungszeit</a:t>
          </a:r>
        </a:p>
      </dsp:txBody>
      <dsp:txXfrm rot="-5400000">
        <a:off x="1146086" y="77701"/>
        <a:ext cx="2467693" cy="398457"/>
      </dsp:txXfrm>
    </dsp:sp>
    <dsp:sp modelId="{0E300A6F-1B63-443B-B2C1-6213E6CE8683}">
      <dsp:nvSpPr>
        <dsp:cNvPr id="0" name=""/>
        <dsp:cNvSpPr/>
      </dsp:nvSpPr>
      <dsp:spPr>
        <a:xfrm>
          <a:off x="254115" y="948"/>
          <a:ext cx="891971" cy="55196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1 min</a:t>
          </a:r>
        </a:p>
      </dsp:txBody>
      <dsp:txXfrm>
        <a:off x="281060" y="27893"/>
        <a:ext cx="838081" cy="498072"/>
      </dsp:txXfrm>
    </dsp:sp>
    <dsp:sp modelId="{F533E641-5501-415D-ACD5-5E35A6CD0B4B}">
      <dsp:nvSpPr>
        <dsp:cNvPr id="0" name=""/>
        <dsp:cNvSpPr/>
      </dsp:nvSpPr>
      <dsp:spPr>
        <a:xfrm rot="5400000">
          <a:off x="2169926" y="-388135"/>
          <a:ext cx="441569" cy="24892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123825" rIns="10800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Erprobungszeit</a:t>
          </a:r>
        </a:p>
      </dsp:txBody>
      <dsp:txXfrm rot="-5400000">
        <a:off x="1146086" y="657261"/>
        <a:ext cx="2467693" cy="398457"/>
      </dsp:txXfrm>
    </dsp:sp>
    <dsp:sp modelId="{3E6B7B70-C4A4-43C6-BDF3-584D3E0E07F2}">
      <dsp:nvSpPr>
        <dsp:cNvPr id="0" name=""/>
        <dsp:cNvSpPr/>
      </dsp:nvSpPr>
      <dsp:spPr>
        <a:xfrm>
          <a:off x="254115" y="580508"/>
          <a:ext cx="891971" cy="55196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2 min</a:t>
          </a:r>
        </a:p>
      </dsp:txBody>
      <dsp:txXfrm>
        <a:off x="281060" y="607453"/>
        <a:ext cx="838081" cy="498072"/>
      </dsp:txXfrm>
    </dsp:sp>
    <dsp:sp modelId="{02605E15-E568-414D-81C7-32C6AC503CFE}">
      <dsp:nvSpPr>
        <dsp:cNvPr id="0" name=""/>
        <dsp:cNvSpPr/>
      </dsp:nvSpPr>
      <dsp:spPr>
        <a:xfrm rot="5400000">
          <a:off x="2169926" y="191424"/>
          <a:ext cx="441569" cy="24892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123825" rIns="10800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Challengezeit</a:t>
          </a: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 Person #1</a:t>
          </a:r>
        </a:p>
      </dsp:txBody>
      <dsp:txXfrm rot="-5400000">
        <a:off x="1146086" y="1236820"/>
        <a:ext cx="2467693" cy="398457"/>
      </dsp:txXfrm>
    </dsp:sp>
    <dsp:sp modelId="{145DF8B8-5A88-420A-8695-497DE821946A}">
      <dsp:nvSpPr>
        <dsp:cNvPr id="0" name=""/>
        <dsp:cNvSpPr/>
      </dsp:nvSpPr>
      <dsp:spPr>
        <a:xfrm>
          <a:off x="254115" y="1160068"/>
          <a:ext cx="891971" cy="55196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1 min</a:t>
          </a:r>
        </a:p>
      </dsp:txBody>
      <dsp:txXfrm>
        <a:off x="281060" y="1187013"/>
        <a:ext cx="838081" cy="498072"/>
      </dsp:txXfrm>
    </dsp:sp>
    <dsp:sp modelId="{B107EE6A-E22E-4E92-A1E0-966235BD5A34}">
      <dsp:nvSpPr>
        <dsp:cNvPr id="0" name=""/>
        <dsp:cNvSpPr/>
      </dsp:nvSpPr>
      <dsp:spPr>
        <a:xfrm rot="5400000">
          <a:off x="2169926" y="770984"/>
          <a:ext cx="441569" cy="24892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123825" rIns="10800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Zeiteintragung (in Sek.)</a:t>
          </a:r>
          <a:b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Wechsel der Rollen</a:t>
          </a:r>
        </a:p>
      </dsp:txBody>
      <dsp:txXfrm rot="-5400000">
        <a:off x="1146086" y="1816380"/>
        <a:ext cx="2467693" cy="398457"/>
      </dsp:txXfrm>
    </dsp:sp>
    <dsp:sp modelId="{1A4BB566-12F8-4B63-8214-1787BA199D81}">
      <dsp:nvSpPr>
        <dsp:cNvPr id="0" name=""/>
        <dsp:cNvSpPr/>
      </dsp:nvSpPr>
      <dsp:spPr>
        <a:xfrm>
          <a:off x="254115" y="1739628"/>
          <a:ext cx="891971" cy="55196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½ min</a:t>
          </a:r>
        </a:p>
      </dsp:txBody>
      <dsp:txXfrm>
        <a:off x="281060" y="1766573"/>
        <a:ext cx="838081" cy="498072"/>
      </dsp:txXfrm>
    </dsp:sp>
    <dsp:sp modelId="{BE01D08A-33DA-4432-86D9-56A949D30191}">
      <dsp:nvSpPr>
        <dsp:cNvPr id="0" name=""/>
        <dsp:cNvSpPr/>
      </dsp:nvSpPr>
      <dsp:spPr>
        <a:xfrm rot="5400000">
          <a:off x="2169926" y="1350545"/>
          <a:ext cx="441569" cy="24892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123825" rIns="10800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Challengezeit</a:t>
          </a: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 Person #2</a:t>
          </a:r>
        </a:p>
      </dsp:txBody>
      <dsp:txXfrm rot="-5400000">
        <a:off x="1146086" y="2395941"/>
        <a:ext cx="2467693" cy="398457"/>
      </dsp:txXfrm>
    </dsp:sp>
    <dsp:sp modelId="{DBE8C957-6E8D-4F83-9369-7BBFA59007CE}">
      <dsp:nvSpPr>
        <dsp:cNvPr id="0" name=""/>
        <dsp:cNvSpPr/>
      </dsp:nvSpPr>
      <dsp:spPr>
        <a:xfrm>
          <a:off x="254115" y="2319188"/>
          <a:ext cx="891971" cy="55196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1 min</a:t>
          </a:r>
        </a:p>
      </dsp:txBody>
      <dsp:txXfrm>
        <a:off x="281060" y="2346133"/>
        <a:ext cx="838081" cy="498072"/>
      </dsp:txXfrm>
    </dsp:sp>
    <dsp:sp modelId="{C1A50CF6-5D91-48C7-898C-F7866AD6EB3E}">
      <dsp:nvSpPr>
        <dsp:cNvPr id="0" name=""/>
        <dsp:cNvSpPr/>
      </dsp:nvSpPr>
      <dsp:spPr>
        <a:xfrm rot="5400000">
          <a:off x="2169926" y="1930105"/>
          <a:ext cx="441569" cy="24892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123825" rIns="108000" bIns="123825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Zeiteintragung (in Sek.)</a:t>
          </a:r>
          <a:b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nächste Challenge</a:t>
          </a:r>
        </a:p>
      </dsp:txBody>
      <dsp:txXfrm rot="-5400000">
        <a:off x="1146086" y="2975501"/>
        <a:ext cx="2467693" cy="398457"/>
      </dsp:txXfrm>
    </dsp:sp>
    <dsp:sp modelId="{5783E017-52F5-4815-8CC3-3493E8E739D3}">
      <dsp:nvSpPr>
        <dsp:cNvPr id="0" name=""/>
        <dsp:cNvSpPr/>
      </dsp:nvSpPr>
      <dsp:spPr>
        <a:xfrm>
          <a:off x="254115" y="2898748"/>
          <a:ext cx="891971" cy="55196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latin typeface="Arial" panose="020B0604020202020204" pitchFamily="34" charset="0"/>
              <a:cs typeface="Arial" panose="020B0604020202020204" pitchFamily="34" charset="0"/>
            </a:rPr>
            <a:t>½ min</a:t>
          </a:r>
        </a:p>
      </dsp:txBody>
      <dsp:txXfrm>
        <a:off x="281060" y="2925693"/>
        <a:ext cx="838081" cy="498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4BF8D-2AC0-4C2C-9491-2B161B1D864A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666750"/>
            <a:ext cx="2549525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4520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79900" y="506730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4332-749F-457E-98A3-E6839BEE9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72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3488" y="666750"/>
            <a:ext cx="2549525" cy="18002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14332-749F-457E-98A3-E6839BEE9FA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17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3488" y="666750"/>
            <a:ext cx="2549525" cy="18002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Beim Klicken auf die Ablaufpunkte werden diese </a:t>
            </a:r>
            <a:r>
              <a:rPr lang="de-DE" dirty="0" err="1"/>
              <a:t>hervo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14332-749F-457E-98A3-E6839BEE9FA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418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03488" y="666750"/>
            <a:ext cx="2549525" cy="18002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Beim Klicken auf die Ablaufpunkte werden diese </a:t>
            </a:r>
            <a:r>
              <a:rPr lang="de-DE" dirty="0" err="1"/>
              <a:t>hervo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14332-749F-457E-98A3-E6839BEE9FA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36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3299" y="1571306"/>
            <a:ext cx="167513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2241" y="1004307"/>
            <a:ext cx="4798367" cy="1107996"/>
          </a:xfrm>
        </p:spPr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3299" y="1571306"/>
            <a:ext cx="167513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4" y="1226820"/>
            <a:ext cx="328983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9" y="1226820"/>
            <a:ext cx="328983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3299" y="1571306"/>
            <a:ext cx="167513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47E36D-281D-4BAB-8C99-6C5D0A449C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225ACF-0B4D-4D1D-BC5B-5FB8F4D4E5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541ADA-0AE3-4BC9-B23F-8930B21D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22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"/>
            <a:ext cx="7560309" cy="5328285"/>
          </a:xfrm>
          <a:custGeom>
            <a:avLst/>
            <a:gdLst/>
            <a:ahLst/>
            <a:cxnLst/>
            <a:rect l="l" t="t" r="r" b="b"/>
            <a:pathLst>
              <a:path w="7560309" h="5328285">
                <a:moveTo>
                  <a:pt x="7560005" y="0"/>
                </a:moveTo>
                <a:lnTo>
                  <a:pt x="0" y="0"/>
                </a:lnTo>
                <a:lnTo>
                  <a:pt x="0" y="5328005"/>
                </a:lnTo>
                <a:lnTo>
                  <a:pt x="7560005" y="5328005"/>
                </a:lnTo>
                <a:lnTo>
                  <a:pt x="7560005" y="0"/>
                </a:lnTo>
                <a:close/>
              </a:path>
            </a:pathLst>
          </a:custGeom>
          <a:solidFill>
            <a:srgbClr val="00AEEF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0" y="4769205"/>
            <a:ext cx="7560309" cy="558800"/>
          </a:xfrm>
          <a:custGeom>
            <a:avLst/>
            <a:gdLst/>
            <a:ahLst/>
            <a:cxnLst/>
            <a:rect l="l" t="t" r="r" b="b"/>
            <a:pathLst>
              <a:path w="7560309" h="558800">
                <a:moveTo>
                  <a:pt x="2789618" y="355117"/>
                </a:moveTo>
                <a:lnTo>
                  <a:pt x="2789402" y="354330"/>
                </a:lnTo>
                <a:lnTo>
                  <a:pt x="2788577" y="354330"/>
                </a:lnTo>
                <a:lnTo>
                  <a:pt x="2789618" y="355117"/>
                </a:lnTo>
                <a:close/>
              </a:path>
              <a:path w="7560309" h="558800">
                <a:moveTo>
                  <a:pt x="2800070" y="363042"/>
                </a:moveTo>
                <a:lnTo>
                  <a:pt x="2789618" y="355117"/>
                </a:lnTo>
                <a:lnTo>
                  <a:pt x="2789669" y="355295"/>
                </a:lnTo>
                <a:lnTo>
                  <a:pt x="2800070" y="363042"/>
                </a:lnTo>
                <a:close/>
              </a:path>
              <a:path w="7560309" h="558800">
                <a:moveTo>
                  <a:pt x="2820860" y="64020"/>
                </a:moveTo>
                <a:lnTo>
                  <a:pt x="2820632" y="63919"/>
                </a:lnTo>
                <a:lnTo>
                  <a:pt x="2820771" y="64020"/>
                </a:lnTo>
                <a:close/>
              </a:path>
              <a:path w="7560309" h="558800">
                <a:moveTo>
                  <a:pt x="2821127" y="64135"/>
                </a:moveTo>
                <a:lnTo>
                  <a:pt x="2820962" y="64071"/>
                </a:lnTo>
                <a:lnTo>
                  <a:pt x="2821127" y="64135"/>
                </a:lnTo>
                <a:close/>
              </a:path>
              <a:path w="7560309" h="558800">
                <a:moveTo>
                  <a:pt x="5130622" y="8890"/>
                </a:moveTo>
                <a:lnTo>
                  <a:pt x="5129415" y="8890"/>
                </a:lnTo>
                <a:lnTo>
                  <a:pt x="5129250" y="9220"/>
                </a:lnTo>
                <a:lnTo>
                  <a:pt x="5130622" y="8890"/>
                </a:lnTo>
                <a:close/>
              </a:path>
              <a:path w="7560309" h="558800">
                <a:moveTo>
                  <a:pt x="6947281" y="82550"/>
                </a:moveTo>
                <a:lnTo>
                  <a:pt x="6945795" y="82550"/>
                </a:lnTo>
                <a:lnTo>
                  <a:pt x="6945681" y="82842"/>
                </a:lnTo>
                <a:lnTo>
                  <a:pt x="6947281" y="82550"/>
                </a:lnTo>
                <a:close/>
              </a:path>
              <a:path w="7560309" h="558800">
                <a:moveTo>
                  <a:pt x="7015429" y="57543"/>
                </a:moveTo>
                <a:lnTo>
                  <a:pt x="7013562" y="58420"/>
                </a:lnTo>
                <a:lnTo>
                  <a:pt x="7015175" y="58420"/>
                </a:lnTo>
                <a:lnTo>
                  <a:pt x="7015429" y="57543"/>
                </a:lnTo>
                <a:close/>
              </a:path>
              <a:path w="7560309" h="558800">
                <a:moveTo>
                  <a:pt x="7016229" y="57150"/>
                </a:moveTo>
                <a:lnTo>
                  <a:pt x="7015531" y="57150"/>
                </a:lnTo>
                <a:lnTo>
                  <a:pt x="7015429" y="57543"/>
                </a:lnTo>
                <a:lnTo>
                  <a:pt x="7016229" y="57150"/>
                </a:lnTo>
                <a:close/>
              </a:path>
              <a:path w="7560309" h="558800">
                <a:moveTo>
                  <a:pt x="7559992" y="63500"/>
                </a:moveTo>
                <a:lnTo>
                  <a:pt x="7509243" y="66040"/>
                </a:lnTo>
                <a:lnTo>
                  <a:pt x="7457592" y="71120"/>
                </a:lnTo>
                <a:lnTo>
                  <a:pt x="7425588" y="74930"/>
                </a:lnTo>
                <a:lnTo>
                  <a:pt x="7393572" y="77470"/>
                </a:lnTo>
                <a:lnTo>
                  <a:pt x="7361517" y="76200"/>
                </a:lnTo>
                <a:lnTo>
                  <a:pt x="7329424" y="69850"/>
                </a:lnTo>
                <a:lnTo>
                  <a:pt x="7272947" y="77470"/>
                </a:lnTo>
                <a:lnTo>
                  <a:pt x="7216800" y="77470"/>
                </a:lnTo>
                <a:lnTo>
                  <a:pt x="7161047" y="72390"/>
                </a:lnTo>
                <a:lnTo>
                  <a:pt x="7118007" y="63500"/>
                </a:lnTo>
                <a:lnTo>
                  <a:pt x="7105713" y="60960"/>
                </a:lnTo>
                <a:lnTo>
                  <a:pt x="7098614" y="63500"/>
                </a:lnTo>
                <a:lnTo>
                  <a:pt x="7091972" y="63500"/>
                </a:lnTo>
                <a:lnTo>
                  <a:pt x="7085825" y="60960"/>
                </a:lnTo>
                <a:lnTo>
                  <a:pt x="7080161" y="57150"/>
                </a:lnTo>
                <a:lnTo>
                  <a:pt x="7063422" y="49530"/>
                </a:lnTo>
                <a:lnTo>
                  <a:pt x="7046989" y="45720"/>
                </a:lnTo>
                <a:lnTo>
                  <a:pt x="7030885" y="48260"/>
                </a:lnTo>
                <a:lnTo>
                  <a:pt x="7015175" y="58420"/>
                </a:lnTo>
                <a:lnTo>
                  <a:pt x="6997598" y="63500"/>
                </a:lnTo>
                <a:lnTo>
                  <a:pt x="6978726" y="66040"/>
                </a:lnTo>
                <a:lnTo>
                  <a:pt x="6961111" y="71120"/>
                </a:lnTo>
                <a:lnTo>
                  <a:pt x="6947281" y="82550"/>
                </a:lnTo>
                <a:lnTo>
                  <a:pt x="6948259" y="82550"/>
                </a:lnTo>
                <a:lnTo>
                  <a:pt x="6945300" y="83820"/>
                </a:lnTo>
                <a:lnTo>
                  <a:pt x="6945681" y="82842"/>
                </a:lnTo>
                <a:lnTo>
                  <a:pt x="6926250" y="86360"/>
                </a:lnTo>
                <a:lnTo>
                  <a:pt x="6905574" y="87630"/>
                </a:lnTo>
                <a:lnTo>
                  <a:pt x="6892087" y="85090"/>
                </a:lnTo>
                <a:lnTo>
                  <a:pt x="6885343" y="83820"/>
                </a:lnTo>
                <a:lnTo>
                  <a:pt x="6868947" y="77470"/>
                </a:lnTo>
                <a:lnTo>
                  <a:pt x="6865658" y="76200"/>
                </a:lnTo>
                <a:lnTo>
                  <a:pt x="6857924" y="77470"/>
                </a:lnTo>
                <a:lnTo>
                  <a:pt x="6850913" y="77470"/>
                </a:lnTo>
                <a:lnTo>
                  <a:pt x="6844639" y="74930"/>
                </a:lnTo>
                <a:lnTo>
                  <a:pt x="6839115" y="69850"/>
                </a:lnTo>
                <a:lnTo>
                  <a:pt x="6791033" y="69850"/>
                </a:lnTo>
                <a:lnTo>
                  <a:pt x="6614274" y="74523"/>
                </a:lnTo>
                <a:lnTo>
                  <a:pt x="6614274" y="477520"/>
                </a:lnTo>
                <a:lnTo>
                  <a:pt x="6614033" y="480060"/>
                </a:lnTo>
                <a:lnTo>
                  <a:pt x="6613474" y="483870"/>
                </a:lnTo>
                <a:lnTo>
                  <a:pt x="6602933" y="483870"/>
                </a:lnTo>
                <a:lnTo>
                  <a:pt x="6598069" y="482600"/>
                </a:lnTo>
                <a:lnTo>
                  <a:pt x="6603606" y="481330"/>
                </a:lnTo>
                <a:lnTo>
                  <a:pt x="6608800" y="478790"/>
                </a:lnTo>
                <a:lnTo>
                  <a:pt x="6614274" y="477520"/>
                </a:lnTo>
                <a:lnTo>
                  <a:pt x="6614274" y="74523"/>
                </a:lnTo>
                <a:lnTo>
                  <a:pt x="6598501" y="74930"/>
                </a:lnTo>
                <a:lnTo>
                  <a:pt x="6550444" y="74930"/>
                </a:lnTo>
                <a:lnTo>
                  <a:pt x="6502438" y="73660"/>
                </a:lnTo>
                <a:lnTo>
                  <a:pt x="6454521" y="69850"/>
                </a:lnTo>
                <a:lnTo>
                  <a:pt x="6406731" y="63500"/>
                </a:lnTo>
                <a:lnTo>
                  <a:pt x="6359055" y="54610"/>
                </a:lnTo>
                <a:lnTo>
                  <a:pt x="6353937" y="58420"/>
                </a:lnTo>
                <a:lnTo>
                  <a:pt x="6348565" y="59690"/>
                </a:lnTo>
                <a:lnTo>
                  <a:pt x="6342901" y="58420"/>
                </a:lnTo>
                <a:lnTo>
                  <a:pt x="6336919" y="55880"/>
                </a:lnTo>
                <a:lnTo>
                  <a:pt x="6300025" y="63500"/>
                </a:lnTo>
                <a:lnTo>
                  <a:pt x="6261430" y="62230"/>
                </a:lnTo>
                <a:lnTo>
                  <a:pt x="6222987" y="62230"/>
                </a:lnTo>
                <a:lnTo>
                  <a:pt x="6186602" y="72390"/>
                </a:lnTo>
                <a:lnTo>
                  <a:pt x="6159843" y="82550"/>
                </a:lnTo>
                <a:lnTo>
                  <a:pt x="6133401" y="83820"/>
                </a:lnTo>
                <a:lnTo>
                  <a:pt x="6124651" y="82550"/>
                </a:lnTo>
                <a:lnTo>
                  <a:pt x="6107138" y="80010"/>
                </a:lnTo>
                <a:lnTo>
                  <a:pt x="6097321" y="76200"/>
                </a:lnTo>
                <a:lnTo>
                  <a:pt x="6084252" y="71120"/>
                </a:lnTo>
                <a:lnTo>
                  <a:pt x="6080976" y="69850"/>
                </a:lnTo>
                <a:lnTo>
                  <a:pt x="6081166" y="70548"/>
                </a:lnTo>
                <a:lnTo>
                  <a:pt x="6080074" y="69850"/>
                </a:lnTo>
                <a:lnTo>
                  <a:pt x="6080976" y="69850"/>
                </a:lnTo>
                <a:lnTo>
                  <a:pt x="6068199" y="62230"/>
                </a:lnTo>
                <a:lnTo>
                  <a:pt x="6066066" y="60960"/>
                </a:lnTo>
                <a:lnTo>
                  <a:pt x="6063932" y="59690"/>
                </a:lnTo>
                <a:lnTo>
                  <a:pt x="6048006" y="54610"/>
                </a:lnTo>
                <a:lnTo>
                  <a:pt x="6044019" y="53340"/>
                </a:lnTo>
                <a:lnTo>
                  <a:pt x="6017806" y="46990"/>
                </a:lnTo>
                <a:lnTo>
                  <a:pt x="6002388" y="43180"/>
                </a:lnTo>
                <a:lnTo>
                  <a:pt x="5961672" y="39370"/>
                </a:lnTo>
                <a:lnTo>
                  <a:pt x="5948057" y="36830"/>
                </a:lnTo>
                <a:lnTo>
                  <a:pt x="5948159" y="35560"/>
                </a:lnTo>
                <a:lnTo>
                  <a:pt x="5944286" y="33020"/>
                </a:lnTo>
                <a:lnTo>
                  <a:pt x="5936577" y="31750"/>
                </a:lnTo>
                <a:lnTo>
                  <a:pt x="5929350" y="29210"/>
                </a:lnTo>
                <a:lnTo>
                  <a:pt x="5922467" y="31750"/>
                </a:lnTo>
                <a:lnTo>
                  <a:pt x="5915939" y="38100"/>
                </a:lnTo>
                <a:lnTo>
                  <a:pt x="5868428" y="46990"/>
                </a:lnTo>
                <a:lnTo>
                  <a:pt x="5821299" y="46990"/>
                </a:lnTo>
                <a:lnTo>
                  <a:pt x="5774436" y="41910"/>
                </a:lnTo>
                <a:lnTo>
                  <a:pt x="5733542" y="33020"/>
                </a:lnTo>
                <a:lnTo>
                  <a:pt x="5727700" y="31750"/>
                </a:lnTo>
                <a:lnTo>
                  <a:pt x="5704967" y="33020"/>
                </a:lnTo>
                <a:lnTo>
                  <a:pt x="5682627" y="33020"/>
                </a:lnTo>
                <a:lnTo>
                  <a:pt x="5660733" y="29210"/>
                </a:lnTo>
                <a:lnTo>
                  <a:pt x="5639308" y="22860"/>
                </a:lnTo>
                <a:lnTo>
                  <a:pt x="5585841" y="16510"/>
                </a:lnTo>
                <a:lnTo>
                  <a:pt x="5534685" y="24130"/>
                </a:lnTo>
                <a:lnTo>
                  <a:pt x="5484279" y="34290"/>
                </a:lnTo>
                <a:lnTo>
                  <a:pt x="5462016" y="37604"/>
                </a:lnTo>
                <a:lnTo>
                  <a:pt x="5462016" y="356870"/>
                </a:lnTo>
                <a:lnTo>
                  <a:pt x="5456682" y="370840"/>
                </a:lnTo>
                <a:lnTo>
                  <a:pt x="5443169" y="384810"/>
                </a:lnTo>
                <a:lnTo>
                  <a:pt x="5447233" y="370840"/>
                </a:lnTo>
                <a:lnTo>
                  <a:pt x="5448325" y="365760"/>
                </a:lnTo>
                <a:lnTo>
                  <a:pt x="5450497" y="355600"/>
                </a:lnTo>
                <a:lnTo>
                  <a:pt x="5452935" y="341630"/>
                </a:lnTo>
                <a:lnTo>
                  <a:pt x="5454510" y="327660"/>
                </a:lnTo>
                <a:lnTo>
                  <a:pt x="5460758" y="342900"/>
                </a:lnTo>
                <a:lnTo>
                  <a:pt x="5462016" y="356870"/>
                </a:lnTo>
                <a:lnTo>
                  <a:pt x="5462016" y="37604"/>
                </a:lnTo>
                <a:lnTo>
                  <a:pt x="5433047" y="41910"/>
                </a:lnTo>
                <a:lnTo>
                  <a:pt x="5395455" y="31750"/>
                </a:lnTo>
                <a:lnTo>
                  <a:pt x="5371579" y="29210"/>
                </a:lnTo>
                <a:lnTo>
                  <a:pt x="5347690" y="26670"/>
                </a:lnTo>
                <a:lnTo>
                  <a:pt x="5299265" y="24130"/>
                </a:lnTo>
                <a:lnTo>
                  <a:pt x="5250739" y="24130"/>
                </a:lnTo>
                <a:lnTo>
                  <a:pt x="5202669" y="20320"/>
                </a:lnTo>
                <a:lnTo>
                  <a:pt x="5166106" y="11430"/>
                </a:lnTo>
                <a:lnTo>
                  <a:pt x="5155654" y="8890"/>
                </a:lnTo>
                <a:lnTo>
                  <a:pt x="5155933" y="10160"/>
                </a:lnTo>
                <a:lnTo>
                  <a:pt x="5156619" y="10160"/>
                </a:lnTo>
                <a:lnTo>
                  <a:pt x="5156530" y="11430"/>
                </a:lnTo>
                <a:lnTo>
                  <a:pt x="5155501" y="10160"/>
                </a:lnTo>
                <a:lnTo>
                  <a:pt x="5154473" y="8890"/>
                </a:lnTo>
                <a:lnTo>
                  <a:pt x="5155654" y="8890"/>
                </a:lnTo>
                <a:lnTo>
                  <a:pt x="5154790" y="7620"/>
                </a:lnTo>
                <a:lnTo>
                  <a:pt x="5152529" y="5080"/>
                </a:lnTo>
                <a:lnTo>
                  <a:pt x="5147830" y="2540"/>
                </a:lnTo>
                <a:lnTo>
                  <a:pt x="5142293" y="0"/>
                </a:lnTo>
                <a:lnTo>
                  <a:pt x="5136591" y="2540"/>
                </a:lnTo>
                <a:lnTo>
                  <a:pt x="5130622" y="8890"/>
                </a:lnTo>
                <a:lnTo>
                  <a:pt x="5131460" y="8890"/>
                </a:lnTo>
                <a:lnTo>
                  <a:pt x="5128780" y="10160"/>
                </a:lnTo>
                <a:lnTo>
                  <a:pt x="5129250" y="9220"/>
                </a:lnTo>
                <a:lnTo>
                  <a:pt x="5104130" y="15240"/>
                </a:lnTo>
                <a:lnTo>
                  <a:pt x="5076202" y="15240"/>
                </a:lnTo>
                <a:lnTo>
                  <a:pt x="5048415" y="16510"/>
                </a:lnTo>
                <a:lnTo>
                  <a:pt x="5022329" y="24130"/>
                </a:lnTo>
                <a:lnTo>
                  <a:pt x="5016055" y="27940"/>
                </a:lnTo>
                <a:lnTo>
                  <a:pt x="5009337" y="29210"/>
                </a:lnTo>
                <a:lnTo>
                  <a:pt x="5002187" y="29210"/>
                </a:lnTo>
                <a:lnTo>
                  <a:pt x="4994567" y="26670"/>
                </a:lnTo>
                <a:lnTo>
                  <a:pt x="4981689" y="31750"/>
                </a:lnTo>
                <a:lnTo>
                  <a:pt x="4968964" y="31750"/>
                </a:lnTo>
                <a:lnTo>
                  <a:pt x="4956365" y="30480"/>
                </a:lnTo>
                <a:lnTo>
                  <a:pt x="4943868" y="25400"/>
                </a:lnTo>
                <a:lnTo>
                  <a:pt x="4930749" y="25400"/>
                </a:lnTo>
                <a:lnTo>
                  <a:pt x="4918062" y="27940"/>
                </a:lnTo>
                <a:lnTo>
                  <a:pt x="4906480" y="31750"/>
                </a:lnTo>
                <a:lnTo>
                  <a:pt x="4895418" y="36830"/>
                </a:lnTo>
                <a:lnTo>
                  <a:pt x="4884344" y="40640"/>
                </a:lnTo>
                <a:lnTo>
                  <a:pt x="4852314" y="45720"/>
                </a:lnTo>
                <a:lnTo>
                  <a:pt x="4802581" y="52070"/>
                </a:lnTo>
                <a:lnTo>
                  <a:pt x="4753127" y="54610"/>
                </a:lnTo>
                <a:lnTo>
                  <a:pt x="4703927" y="53340"/>
                </a:lnTo>
                <a:lnTo>
                  <a:pt x="4654956" y="46990"/>
                </a:lnTo>
                <a:lnTo>
                  <a:pt x="4611624" y="36830"/>
                </a:lnTo>
                <a:lnTo>
                  <a:pt x="4606201" y="35560"/>
                </a:lnTo>
                <a:lnTo>
                  <a:pt x="4607725" y="36830"/>
                </a:lnTo>
                <a:lnTo>
                  <a:pt x="4571746" y="33020"/>
                </a:lnTo>
                <a:lnTo>
                  <a:pt x="4537748" y="36830"/>
                </a:lnTo>
                <a:lnTo>
                  <a:pt x="4504575" y="45720"/>
                </a:lnTo>
                <a:lnTo>
                  <a:pt x="4471098" y="52070"/>
                </a:lnTo>
                <a:lnTo>
                  <a:pt x="4466158" y="59690"/>
                </a:lnTo>
                <a:lnTo>
                  <a:pt x="4458944" y="60960"/>
                </a:lnTo>
                <a:lnTo>
                  <a:pt x="4449673" y="57150"/>
                </a:lnTo>
                <a:lnTo>
                  <a:pt x="4426699" y="60960"/>
                </a:lnTo>
                <a:lnTo>
                  <a:pt x="4403903" y="62230"/>
                </a:lnTo>
                <a:lnTo>
                  <a:pt x="4381385" y="60960"/>
                </a:lnTo>
                <a:lnTo>
                  <a:pt x="4375074" y="58420"/>
                </a:lnTo>
                <a:lnTo>
                  <a:pt x="4359300" y="52070"/>
                </a:lnTo>
                <a:lnTo>
                  <a:pt x="4309097" y="50800"/>
                </a:lnTo>
                <a:lnTo>
                  <a:pt x="4264126" y="58420"/>
                </a:lnTo>
                <a:lnTo>
                  <a:pt x="4170946" y="55880"/>
                </a:lnTo>
                <a:lnTo>
                  <a:pt x="4126331" y="66040"/>
                </a:lnTo>
                <a:lnTo>
                  <a:pt x="4116400" y="71120"/>
                </a:lnTo>
                <a:lnTo>
                  <a:pt x="4104525" y="68580"/>
                </a:lnTo>
                <a:lnTo>
                  <a:pt x="4095724" y="68580"/>
                </a:lnTo>
                <a:lnTo>
                  <a:pt x="4090771" y="72390"/>
                </a:lnTo>
                <a:lnTo>
                  <a:pt x="4087698" y="76200"/>
                </a:lnTo>
                <a:lnTo>
                  <a:pt x="4078986" y="74930"/>
                </a:lnTo>
                <a:lnTo>
                  <a:pt x="4070540" y="72390"/>
                </a:lnTo>
                <a:lnTo>
                  <a:pt x="4062450" y="68580"/>
                </a:lnTo>
                <a:lnTo>
                  <a:pt x="4057370" y="66040"/>
                </a:lnTo>
                <a:lnTo>
                  <a:pt x="4054830" y="64770"/>
                </a:lnTo>
                <a:lnTo>
                  <a:pt x="4056570" y="64770"/>
                </a:lnTo>
                <a:lnTo>
                  <a:pt x="4056672" y="62230"/>
                </a:lnTo>
                <a:lnTo>
                  <a:pt x="4053509" y="60960"/>
                </a:lnTo>
                <a:lnTo>
                  <a:pt x="4046791" y="57150"/>
                </a:lnTo>
                <a:lnTo>
                  <a:pt x="4039781" y="54610"/>
                </a:lnTo>
                <a:lnTo>
                  <a:pt x="4032097" y="55880"/>
                </a:lnTo>
                <a:lnTo>
                  <a:pt x="4023690" y="60960"/>
                </a:lnTo>
                <a:lnTo>
                  <a:pt x="4017822" y="64770"/>
                </a:lnTo>
                <a:lnTo>
                  <a:pt x="4011726" y="66040"/>
                </a:lnTo>
                <a:lnTo>
                  <a:pt x="3998887" y="63500"/>
                </a:lnTo>
                <a:lnTo>
                  <a:pt x="3986530" y="66040"/>
                </a:lnTo>
                <a:lnTo>
                  <a:pt x="3975163" y="71120"/>
                </a:lnTo>
                <a:lnTo>
                  <a:pt x="3964470" y="76200"/>
                </a:lnTo>
                <a:lnTo>
                  <a:pt x="3954107" y="82550"/>
                </a:lnTo>
                <a:lnTo>
                  <a:pt x="3919207" y="82550"/>
                </a:lnTo>
                <a:lnTo>
                  <a:pt x="3902506" y="77470"/>
                </a:lnTo>
                <a:lnTo>
                  <a:pt x="3877462" y="69850"/>
                </a:lnTo>
                <a:lnTo>
                  <a:pt x="3835069" y="66040"/>
                </a:lnTo>
                <a:lnTo>
                  <a:pt x="3792169" y="67310"/>
                </a:lnTo>
                <a:lnTo>
                  <a:pt x="3748887" y="73660"/>
                </a:lnTo>
                <a:lnTo>
                  <a:pt x="3741470" y="76200"/>
                </a:lnTo>
                <a:lnTo>
                  <a:pt x="3733787" y="77470"/>
                </a:lnTo>
                <a:lnTo>
                  <a:pt x="3725849" y="77470"/>
                </a:lnTo>
                <a:lnTo>
                  <a:pt x="3717645" y="76200"/>
                </a:lnTo>
                <a:lnTo>
                  <a:pt x="3698659" y="82550"/>
                </a:lnTo>
                <a:lnTo>
                  <a:pt x="3680015" y="85090"/>
                </a:lnTo>
                <a:lnTo>
                  <a:pt x="3661765" y="81280"/>
                </a:lnTo>
                <a:lnTo>
                  <a:pt x="3643947" y="72390"/>
                </a:lnTo>
                <a:lnTo>
                  <a:pt x="3644633" y="72390"/>
                </a:lnTo>
                <a:lnTo>
                  <a:pt x="3620097" y="60960"/>
                </a:lnTo>
                <a:lnTo>
                  <a:pt x="3594862" y="57150"/>
                </a:lnTo>
                <a:lnTo>
                  <a:pt x="3569043" y="59690"/>
                </a:lnTo>
                <a:lnTo>
                  <a:pt x="3542715" y="67310"/>
                </a:lnTo>
                <a:lnTo>
                  <a:pt x="3508006" y="71120"/>
                </a:lnTo>
                <a:lnTo>
                  <a:pt x="3473475" y="72390"/>
                </a:lnTo>
                <a:lnTo>
                  <a:pt x="3439210" y="69850"/>
                </a:lnTo>
                <a:lnTo>
                  <a:pt x="3424669" y="66040"/>
                </a:lnTo>
                <a:lnTo>
                  <a:pt x="3405276" y="60960"/>
                </a:lnTo>
                <a:lnTo>
                  <a:pt x="3405454" y="59690"/>
                </a:lnTo>
                <a:lnTo>
                  <a:pt x="3401580" y="57150"/>
                </a:lnTo>
                <a:lnTo>
                  <a:pt x="3393795" y="54610"/>
                </a:lnTo>
                <a:lnTo>
                  <a:pt x="3386150" y="53340"/>
                </a:lnTo>
                <a:lnTo>
                  <a:pt x="3378657" y="54610"/>
                </a:lnTo>
                <a:lnTo>
                  <a:pt x="3371151" y="60960"/>
                </a:lnTo>
                <a:lnTo>
                  <a:pt x="3361626" y="66040"/>
                </a:lnTo>
                <a:lnTo>
                  <a:pt x="3350323" y="63500"/>
                </a:lnTo>
                <a:lnTo>
                  <a:pt x="3311893" y="68580"/>
                </a:lnTo>
                <a:lnTo>
                  <a:pt x="3272663" y="71120"/>
                </a:lnTo>
                <a:lnTo>
                  <a:pt x="3233686" y="74930"/>
                </a:lnTo>
                <a:lnTo>
                  <a:pt x="3196031" y="83820"/>
                </a:lnTo>
                <a:lnTo>
                  <a:pt x="3192246" y="83820"/>
                </a:lnTo>
                <a:lnTo>
                  <a:pt x="3188030" y="85090"/>
                </a:lnTo>
                <a:lnTo>
                  <a:pt x="3184753" y="85090"/>
                </a:lnTo>
                <a:lnTo>
                  <a:pt x="3177667" y="83820"/>
                </a:lnTo>
                <a:lnTo>
                  <a:pt x="3171012" y="81280"/>
                </a:lnTo>
                <a:lnTo>
                  <a:pt x="3164217" y="78740"/>
                </a:lnTo>
                <a:lnTo>
                  <a:pt x="3164382" y="76200"/>
                </a:lnTo>
                <a:lnTo>
                  <a:pt x="3160788" y="74930"/>
                </a:lnTo>
                <a:lnTo>
                  <a:pt x="3153664" y="71120"/>
                </a:lnTo>
                <a:lnTo>
                  <a:pt x="3148012" y="69850"/>
                </a:lnTo>
                <a:lnTo>
                  <a:pt x="3136138" y="72390"/>
                </a:lnTo>
                <a:lnTo>
                  <a:pt x="3123615" y="80010"/>
                </a:lnTo>
                <a:lnTo>
                  <a:pt x="3117088" y="81280"/>
                </a:lnTo>
                <a:lnTo>
                  <a:pt x="3110331" y="80010"/>
                </a:lnTo>
                <a:lnTo>
                  <a:pt x="3103372" y="77470"/>
                </a:lnTo>
                <a:lnTo>
                  <a:pt x="3081159" y="83820"/>
                </a:lnTo>
                <a:lnTo>
                  <a:pt x="3059188" y="85090"/>
                </a:lnTo>
                <a:lnTo>
                  <a:pt x="3037421" y="81280"/>
                </a:lnTo>
                <a:lnTo>
                  <a:pt x="3024441" y="77470"/>
                </a:lnTo>
                <a:lnTo>
                  <a:pt x="3015780" y="74930"/>
                </a:lnTo>
                <a:lnTo>
                  <a:pt x="3000578" y="77470"/>
                </a:lnTo>
                <a:lnTo>
                  <a:pt x="2985897" y="77470"/>
                </a:lnTo>
                <a:lnTo>
                  <a:pt x="2971749" y="73660"/>
                </a:lnTo>
                <a:lnTo>
                  <a:pt x="2968358" y="72390"/>
                </a:lnTo>
                <a:lnTo>
                  <a:pt x="2958185" y="68580"/>
                </a:lnTo>
                <a:lnTo>
                  <a:pt x="2932798" y="58420"/>
                </a:lnTo>
                <a:lnTo>
                  <a:pt x="2907411" y="54610"/>
                </a:lnTo>
                <a:lnTo>
                  <a:pt x="2882036" y="57150"/>
                </a:lnTo>
                <a:lnTo>
                  <a:pt x="2856661" y="67310"/>
                </a:lnTo>
                <a:lnTo>
                  <a:pt x="2858211" y="67310"/>
                </a:lnTo>
                <a:lnTo>
                  <a:pt x="2858173" y="68580"/>
                </a:lnTo>
                <a:lnTo>
                  <a:pt x="2853817" y="71120"/>
                </a:lnTo>
                <a:lnTo>
                  <a:pt x="2845143" y="72390"/>
                </a:lnTo>
                <a:lnTo>
                  <a:pt x="2838881" y="72390"/>
                </a:lnTo>
                <a:lnTo>
                  <a:pt x="2832785" y="71120"/>
                </a:lnTo>
                <a:lnTo>
                  <a:pt x="2826842" y="68580"/>
                </a:lnTo>
                <a:lnTo>
                  <a:pt x="2821051" y="64770"/>
                </a:lnTo>
                <a:lnTo>
                  <a:pt x="2805684" y="65532"/>
                </a:lnTo>
                <a:lnTo>
                  <a:pt x="2805684" y="365760"/>
                </a:lnTo>
                <a:lnTo>
                  <a:pt x="2803715" y="365760"/>
                </a:lnTo>
                <a:lnTo>
                  <a:pt x="2800070" y="363042"/>
                </a:lnTo>
                <a:lnTo>
                  <a:pt x="2803652" y="365760"/>
                </a:lnTo>
                <a:lnTo>
                  <a:pt x="2794343" y="359410"/>
                </a:lnTo>
                <a:lnTo>
                  <a:pt x="2789745" y="355600"/>
                </a:lnTo>
                <a:lnTo>
                  <a:pt x="2789669" y="355295"/>
                </a:lnTo>
                <a:lnTo>
                  <a:pt x="2788374" y="354330"/>
                </a:lnTo>
                <a:lnTo>
                  <a:pt x="2788234" y="353060"/>
                </a:lnTo>
                <a:lnTo>
                  <a:pt x="2787332" y="353060"/>
                </a:lnTo>
                <a:lnTo>
                  <a:pt x="2787065" y="352704"/>
                </a:lnTo>
                <a:lnTo>
                  <a:pt x="2787065" y="353060"/>
                </a:lnTo>
                <a:lnTo>
                  <a:pt x="2785541" y="351790"/>
                </a:lnTo>
                <a:lnTo>
                  <a:pt x="2785326" y="351421"/>
                </a:lnTo>
                <a:lnTo>
                  <a:pt x="2787065" y="353060"/>
                </a:lnTo>
                <a:lnTo>
                  <a:pt x="2787065" y="352704"/>
                </a:lnTo>
                <a:lnTo>
                  <a:pt x="2786380" y="351790"/>
                </a:lnTo>
                <a:lnTo>
                  <a:pt x="2785046" y="350951"/>
                </a:lnTo>
                <a:lnTo>
                  <a:pt x="2784792" y="350520"/>
                </a:lnTo>
                <a:lnTo>
                  <a:pt x="2784373" y="350520"/>
                </a:lnTo>
                <a:lnTo>
                  <a:pt x="2782925" y="349250"/>
                </a:lnTo>
                <a:lnTo>
                  <a:pt x="2781985" y="347980"/>
                </a:lnTo>
                <a:lnTo>
                  <a:pt x="2781579" y="346710"/>
                </a:lnTo>
                <a:lnTo>
                  <a:pt x="2781173" y="345440"/>
                </a:lnTo>
                <a:lnTo>
                  <a:pt x="2780487" y="345440"/>
                </a:lnTo>
                <a:lnTo>
                  <a:pt x="2779496" y="346710"/>
                </a:lnTo>
                <a:lnTo>
                  <a:pt x="2778798" y="345440"/>
                </a:lnTo>
                <a:lnTo>
                  <a:pt x="2777579" y="345440"/>
                </a:lnTo>
                <a:lnTo>
                  <a:pt x="2776359" y="344271"/>
                </a:lnTo>
                <a:lnTo>
                  <a:pt x="2777502" y="345440"/>
                </a:lnTo>
                <a:lnTo>
                  <a:pt x="2773438" y="345440"/>
                </a:lnTo>
                <a:lnTo>
                  <a:pt x="2769857" y="346710"/>
                </a:lnTo>
                <a:lnTo>
                  <a:pt x="2771991" y="344170"/>
                </a:lnTo>
                <a:lnTo>
                  <a:pt x="2773616" y="342900"/>
                </a:lnTo>
                <a:lnTo>
                  <a:pt x="2775026" y="342900"/>
                </a:lnTo>
                <a:lnTo>
                  <a:pt x="2778671" y="341630"/>
                </a:lnTo>
                <a:lnTo>
                  <a:pt x="2780106" y="342900"/>
                </a:lnTo>
                <a:lnTo>
                  <a:pt x="2781173" y="345440"/>
                </a:lnTo>
                <a:lnTo>
                  <a:pt x="2784094" y="346710"/>
                </a:lnTo>
                <a:lnTo>
                  <a:pt x="2805684" y="365760"/>
                </a:lnTo>
                <a:lnTo>
                  <a:pt x="2805684" y="65532"/>
                </a:lnTo>
                <a:lnTo>
                  <a:pt x="2769247" y="67310"/>
                </a:lnTo>
                <a:lnTo>
                  <a:pt x="2749156" y="67805"/>
                </a:lnTo>
                <a:lnTo>
                  <a:pt x="2749156" y="492760"/>
                </a:lnTo>
                <a:lnTo>
                  <a:pt x="2749092" y="494030"/>
                </a:lnTo>
                <a:lnTo>
                  <a:pt x="2749092" y="492760"/>
                </a:lnTo>
                <a:lnTo>
                  <a:pt x="2749156" y="67805"/>
                </a:lnTo>
                <a:lnTo>
                  <a:pt x="2717469" y="68580"/>
                </a:lnTo>
                <a:lnTo>
                  <a:pt x="2665933" y="72390"/>
                </a:lnTo>
                <a:lnTo>
                  <a:pt x="2614853" y="80010"/>
                </a:lnTo>
                <a:lnTo>
                  <a:pt x="2550858" y="80010"/>
                </a:lnTo>
                <a:lnTo>
                  <a:pt x="2538349" y="85090"/>
                </a:lnTo>
                <a:lnTo>
                  <a:pt x="2525865" y="86360"/>
                </a:lnTo>
                <a:lnTo>
                  <a:pt x="2519629" y="85090"/>
                </a:lnTo>
                <a:lnTo>
                  <a:pt x="2513406" y="83820"/>
                </a:lnTo>
                <a:lnTo>
                  <a:pt x="2510294" y="82550"/>
                </a:lnTo>
                <a:lnTo>
                  <a:pt x="2500973" y="78740"/>
                </a:lnTo>
                <a:lnTo>
                  <a:pt x="2494483" y="82550"/>
                </a:lnTo>
                <a:lnTo>
                  <a:pt x="2488438" y="82550"/>
                </a:lnTo>
                <a:lnTo>
                  <a:pt x="2482799" y="81280"/>
                </a:lnTo>
                <a:lnTo>
                  <a:pt x="2477566" y="76200"/>
                </a:lnTo>
                <a:lnTo>
                  <a:pt x="2449233" y="69850"/>
                </a:lnTo>
                <a:lnTo>
                  <a:pt x="2420658" y="74930"/>
                </a:lnTo>
                <a:lnTo>
                  <a:pt x="2392083" y="81280"/>
                </a:lnTo>
                <a:lnTo>
                  <a:pt x="2363711" y="74930"/>
                </a:lnTo>
                <a:lnTo>
                  <a:pt x="2355278" y="74930"/>
                </a:lnTo>
                <a:lnTo>
                  <a:pt x="2311565" y="81280"/>
                </a:lnTo>
                <a:lnTo>
                  <a:pt x="2267280" y="80010"/>
                </a:lnTo>
                <a:lnTo>
                  <a:pt x="2222804" y="77470"/>
                </a:lnTo>
                <a:lnTo>
                  <a:pt x="2178507" y="77470"/>
                </a:lnTo>
                <a:lnTo>
                  <a:pt x="2134755" y="83820"/>
                </a:lnTo>
                <a:lnTo>
                  <a:pt x="2107844" y="83820"/>
                </a:lnTo>
                <a:lnTo>
                  <a:pt x="2098929" y="85090"/>
                </a:lnTo>
                <a:lnTo>
                  <a:pt x="2056015" y="73660"/>
                </a:lnTo>
                <a:lnTo>
                  <a:pt x="2013064" y="68580"/>
                </a:lnTo>
                <a:lnTo>
                  <a:pt x="1970011" y="69850"/>
                </a:lnTo>
                <a:lnTo>
                  <a:pt x="1926818" y="81280"/>
                </a:lnTo>
                <a:lnTo>
                  <a:pt x="1919719" y="85090"/>
                </a:lnTo>
                <a:lnTo>
                  <a:pt x="1912353" y="86360"/>
                </a:lnTo>
                <a:lnTo>
                  <a:pt x="1908276" y="86360"/>
                </a:lnTo>
                <a:lnTo>
                  <a:pt x="1908276" y="408940"/>
                </a:lnTo>
                <a:lnTo>
                  <a:pt x="1906752" y="407670"/>
                </a:lnTo>
                <a:lnTo>
                  <a:pt x="1905927" y="407670"/>
                </a:lnTo>
                <a:lnTo>
                  <a:pt x="1906778" y="406400"/>
                </a:lnTo>
                <a:lnTo>
                  <a:pt x="1907247" y="407670"/>
                </a:lnTo>
                <a:lnTo>
                  <a:pt x="1907794" y="407670"/>
                </a:lnTo>
                <a:lnTo>
                  <a:pt x="1908276" y="408940"/>
                </a:lnTo>
                <a:lnTo>
                  <a:pt x="1908276" y="86360"/>
                </a:lnTo>
                <a:lnTo>
                  <a:pt x="1904720" y="86360"/>
                </a:lnTo>
                <a:lnTo>
                  <a:pt x="1896833" y="85090"/>
                </a:lnTo>
                <a:lnTo>
                  <a:pt x="1855038" y="86360"/>
                </a:lnTo>
                <a:lnTo>
                  <a:pt x="1729397" y="86360"/>
                </a:lnTo>
                <a:lnTo>
                  <a:pt x="1722310" y="88900"/>
                </a:lnTo>
                <a:lnTo>
                  <a:pt x="1707388" y="91440"/>
                </a:lnTo>
                <a:lnTo>
                  <a:pt x="1662595" y="83820"/>
                </a:lnTo>
                <a:lnTo>
                  <a:pt x="1617611" y="78740"/>
                </a:lnTo>
                <a:lnTo>
                  <a:pt x="1591398" y="78003"/>
                </a:lnTo>
                <a:lnTo>
                  <a:pt x="1591398" y="523240"/>
                </a:lnTo>
                <a:lnTo>
                  <a:pt x="1590967" y="524510"/>
                </a:lnTo>
                <a:lnTo>
                  <a:pt x="1590332" y="525780"/>
                </a:lnTo>
                <a:lnTo>
                  <a:pt x="1589620" y="525780"/>
                </a:lnTo>
                <a:lnTo>
                  <a:pt x="1589214" y="524510"/>
                </a:lnTo>
                <a:lnTo>
                  <a:pt x="1589087" y="523240"/>
                </a:lnTo>
                <a:lnTo>
                  <a:pt x="1591398" y="523240"/>
                </a:lnTo>
                <a:lnTo>
                  <a:pt x="1591398" y="78003"/>
                </a:lnTo>
                <a:lnTo>
                  <a:pt x="1572437" y="77470"/>
                </a:lnTo>
                <a:lnTo>
                  <a:pt x="1527060" y="78740"/>
                </a:lnTo>
                <a:lnTo>
                  <a:pt x="1446758" y="90170"/>
                </a:lnTo>
                <a:lnTo>
                  <a:pt x="1412265" y="91440"/>
                </a:lnTo>
                <a:lnTo>
                  <a:pt x="1377962" y="87630"/>
                </a:lnTo>
                <a:lnTo>
                  <a:pt x="1343850" y="81280"/>
                </a:lnTo>
                <a:lnTo>
                  <a:pt x="1343964" y="78740"/>
                </a:lnTo>
                <a:lnTo>
                  <a:pt x="1340307" y="76200"/>
                </a:lnTo>
                <a:lnTo>
                  <a:pt x="1333017" y="73660"/>
                </a:lnTo>
                <a:lnTo>
                  <a:pt x="1325664" y="72390"/>
                </a:lnTo>
                <a:lnTo>
                  <a:pt x="1317828" y="73660"/>
                </a:lnTo>
                <a:lnTo>
                  <a:pt x="1309776" y="78740"/>
                </a:lnTo>
                <a:lnTo>
                  <a:pt x="1270431" y="80010"/>
                </a:lnTo>
                <a:lnTo>
                  <a:pt x="1257338" y="80010"/>
                </a:lnTo>
                <a:lnTo>
                  <a:pt x="1230858" y="86360"/>
                </a:lnTo>
                <a:lnTo>
                  <a:pt x="1175791" y="88900"/>
                </a:lnTo>
                <a:lnTo>
                  <a:pt x="1149223" y="93980"/>
                </a:lnTo>
                <a:lnTo>
                  <a:pt x="1135367" y="87630"/>
                </a:lnTo>
                <a:lnTo>
                  <a:pt x="1128344" y="85090"/>
                </a:lnTo>
                <a:lnTo>
                  <a:pt x="1121308" y="82550"/>
                </a:lnTo>
                <a:lnTo>
                  <a:pt x="1111758" y="80010"/>
                </a:lnTo>
                <a:lnTo>
                  <a:pt x="1106970" y="78740"/>
                </a:lnTo>
                <a:lnTo>
                  <a:pt x="1092276" y="73660"/>
                </a:lnTo>
                <a:lnTo>
                  <a:pt x="1081951" y="73660"/>
                </a:lnTo>
                <a:lnTo>
                  <a:pt x="1043178" y="77863"/>
                </a:lnTo>
                <a:lnTo>
                  <a:pt x="1043178" y="519430"/>
                </a:lnTo>
                <a:lnTo>
                  <a:pt x="1043165" y="520700"/>
                </a:lnTo>
                <a:lnTo>
                  <a:pt x="1039215" y="523240"/>
                </a:lnTo>
                <a:lnTo>
                  <a:pt x="1036561" y="523240"/>
                </a:lnTo>
                <a:lnTo>
                  <a:pt x="1038745" y="521970"/>
                </a:lnTo>
                <a:lnTo>
                  <a:pt x="1040993" y="520700"/>
                </a:lnTo>
                <a:lnTo>
                  <a:pt x="1043165" y="519442"/>
                </a:lnTo>
                <a:lnTo>
                  <a:pt x="1043178" y="77863"/>
                </a:lnTo>
                <a:lnTo>
                  <a:pt x="1034973" y="78740"/>
                </a:lnTo>
                <a:lnTo>
                  <a:pt x="987831" y="80010"/>
                </a:lnTo>
                <a:lnTo>
                  <a:pt x="940587" y="78740"/>
                </a:lnTo>
                <a:lnTo>
                  <a:pt x="893279" y="76200"/>
                </a:lnTo>
                <a:lnTo>
                  <a:pt x="845959" y="72390"/>
                </a:lnTo>
                <a:lnTo>
                  <a:pt x="798664" y="69850"/>
                </a:lnTo>
                <a:lnTo>
                  <a:pt x="751446" y="69850"/>
                </a:lnTo>
                <a:lnTo>
                  <a:pt x="704354" y="72390"/>
                </a:lnTo>
                <a:lnTo>
                  <a:pt x="657428" y="78740"/>
                </a:lnTo>
                <a:lnTo>
                  <a:pt x="657987" y="78740"/>
                </a:lnTo>
                <a:lnTo>
                  <a:pt x="657809" y="81280"/>
                </a:lnTo>
                <a:lnTo>
                  <a:pt x="645464" y="85090"/>
                </a:lnTo>
                <a:lnTo>
                  <a:pt x="639305" y="85090"/>
                </a:lnTo>
                <a:lnTo>
                  <a:pt x="627164" y="82550"/>
                </a:lnTo>
                <a:lnTo>
                  <a:pt x="621157" y="78740"/>
                </a:lnTo>
                <a:lnTo>
                  <a:pt x="622414" y="78740"/>
                </a:lnTo>
                <a:lnTo>
                  <a:pt x="603973" y="73660"/>
                </a:lnTo>
                <a:lnTo>
                  <a:pt x="571690" y="64770"/>
                </a:lnTo>
                <a:lnTo>
                  <a:pt x="520534" y="58420"/>
                </a:lnTo>
                <a:lnTo>
                  <a:pt x="468934" y="60960"/>
                </a:lnTo>
                <a:lnTo>
                  <a:pt x="416890" y="69850"/>
                </a:lnTo>
                <a:lnTo>
                  <a:pt x="369062" y="73660"/>
                </a:lnTo>
                <a:lnTo>
                  <a:pt x="321398" y="72390"/>
                </a:lnTo>
                <a:lnTo>
                  <a:pt x="297624" y="71120"/>
                </a:lnTo>
                <a:lnTo>
                  <a:pt x="273837" y="69850"/>
                </a:lnTo>
                <a:lnTo>
                  <a:pt x="226352" y="64770"/>
                </a:lnTo>
                <a:lnTo>
                  <a:pt x="184416" y="70307"/>
                </a:lnTo>
                <a:lnTo>
                  <a:pt x="184416" y="543560"/>
                </a:lnTo>
                <a:lnTo>
                  <a:pt x="182524" y="544830"/>
                </a:lnTo>
                <a:lnTo>
                  <a:pt x="181737" y="546100"/>
                </a:lnTo>
                <a:lnTo>
                  <a:pt x="180390" y="547370"/>
                </a:lnTo>
                <a:lnTo>
                  <a:pt x="180390" y="546100"/>
                </a:lnTo>
                <a:lnTo>
                  <a:pt x="181737" y="546100"/>
                </a:lnTo>
                <a:lnTo>
                  <a:pt x="182384" y="544830"/>
                </a:lnTo>
                <a:lnTo>
                  <a:pt x="184416" y="543560"/>
                </a:lnTo>
                <a:lnTo>
                  <a:pt x="184416" y="70307"/>
                </a:lnTo>
                <a:lnTo>
                  <a:pt x="178181" y="71120"/>
                </a:lnTo>
                <a:lnTo>
                  <a:pt x="129806" y="71120"/>
                </a:lnTo>
                <a:lnTo>
                  <a:pt x="32842" y="66040"/>
                </a:lnTo>
                <a:lnTo>
                  <a:pt x="0" y="66040"/>
                </a:lnTo>
                <a:lnTo>
                  <a:pt x="0" y="558800"/>
                </a:lnTo>
                <a:lnTo>
                  <a:pt x="7559992" y="558800"/>
                </a:lnTo>
                <a:lnTo>
                  <a:pt x="7559992" y="547370"/>
                </a:lnTo>
                <a:lnTo>
                  <a:pt x="7559992" y="543560"/>
                </a:lnTo>
                <a:lnTo>
                  <a:pt x="7559992" y="77470"/>
                </a:lnTo>
                <a:lnTo>
                  <a:pt x="7559992" y="6350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g object 18"/>
          <p:cNvSpPr/>
          <p:nvPr/>
        </p:nvSpPr>
        <p:spPr>
          <a:xfrm>
            <a:off x="0" y="4836515"/>
            <a:ext cx="7560309" cy="491490"/>
          </a:xfrm>
          <a:custGeom>
            <a:avLst/>
            <a:gdLst/>
            <a:ahLst/>
            <a:cxnLst/>
            <a:rect l="l" t="t" r="r" b="b"/>
            <a:pathLst>
              <a:path w="7560309" h="491489">
                <a:moveTo>
                  <a:pt x="2776486" y="344170"/>
                </a:moveTo>
                <a:lnTo>
                  <a:pt x="2774023" y="342900"/>
                </a:lnTo>
                <a:lnTo>
                  <a:pt x="2775254" y="344170"/>
                </a:lnTo>
                <a:lnTo>
                  <a:pt x="2776486" y="344170"/>
                </a:lnTo>
                <a:close/>
              </a:path>
              <a:path w="7560309" h="491489">
                <a:moveTo>
                  <a:pt x="2777794" y="345440"/>
                </a:moveTo>
                <a:lnTo>
                  <a:pt x="2776563" y="344170"/>
                </a:lnTo>
                <a:lnTo>
                  <a:pt x="2777794" y="345440"/>
                </a:lnTo>
                <a:close/>
              </a:path>
              <a:path w="7560309" h="491489">
                <a:moveTo>
                  <a:pt x="2783941" y="350799"/>
                </a:moveTo>
                <a:lnTo>
                  <a:pt x="2783789" y="350520"/>
                </a:lnTo>
                <a:lnTo>
                  <a:pt x="2783370" y="350520"/>
                </a:lnTo>
                <a:lnTo>
                  <a:pt x="2783941" y="350799"/>
                </a:lnTo>
                <a:close/>
              </a:path>
              <a:path w="7560309" h="491489">
                <a:moveTo>
                  <a:pt x="2786062" y="351790"/>
                </a:moveTo>
                <a:lnTo>
                  <a:pt x="2783941" y="350799"/>
                </a:lnTo>
                <a:lnTo>
                  <a:pt x="2784144" y="351142"/>
                </a:lnTo>
                <a:lnTo>
                  <a:pt x="2784983" y="351790"/>
                </a:lnTo>
                <a:lnTo>
                  <a:pt x="2786062" y="351790"/>
                </a:lnTo>
                <a:close/>
              </a:path>
              <a:path w="7560309" h="491489">
                <a:moveTo>
                  <a:pt x="2801963" y="365213"/>
                </a:moveTo>
                <a:lnTo>
                  <a:pt x="2789047" y="354304"/>
                </a:lnTo>
                <a:lnTo>
                  <a:pt x="2787878" y="353517"/>
                </a:lnTo>
                <a:lnTo>
                  <a:pt x="2793022" y="357974"/>
                </a:lnTo>
                <a:lnTo>
                  <a:pt x="2793339" y="358140"/>
                </a:lnTo>
                <a:lnTo>
                  <a:pt x="2801963" y="365213"/>
                </a:lnTo>
                <a:close/>
              </a:path>
              <a:path w="7560309" h="491489">
                <a:moveTo>
                  <a:pt x="2819844" y="63715"/>
                </a:moveTo>
                <a:lnTo>
                  <a:pt x="2819616" y="63614"/>
                </a:lnTo>
                <a:lnTo>
                  <a:pt x="2819755" y="63715"/>
                </a:lnTo>
                <a:close/>
              </a:path>
              <a:path w="7560309" h="491489">
                <a:moveTo>
                  <a:pt x="2820111" y="63830"/>
                </a:moveTo>
                <a:lnTo>
                  <a:pt x="2819946" y="63766"/>
                </a:lnTo>
                <a:lnTo>
                  <a:pt x="2820111" y="63830"/>
                </a:lnTo>
                <a:close/>
              </a:path>
              <a:path w="7560309" h="491489">
                <a:moveTo>
                  <a:pt x="5129111" y="8890"/>
                </a:moveTo>
                <a:lnTo>
                  <a:pt x="5128412" y="8890"/>
                </a:lnTo>
                <a:lnTo>
                  <a:pt x="5128285" y="9156"/>
                </a:lnTo>
                <a:lnTo>
                  <a:pt x="5128984" y="9017"/>
                </a:lnTo>
                <a:lnTo>
                  <a:pt x="5129111" y="8890"/>
                </a:lnTo>
                <a:close/>
              </a:path>
              <a:path w="7560309" h="491489">
                <a:moveTo>
                  <a:pt x="5130457" y="7620"/>
                </a:moveTo>
                <a:lnTo>
                  <a:pt x="5130177" y="7620"/>
                </a:lnTo>
                <a:lnTo>
                  <a:pt x="5130101" y="7962"/>
                </a:lnTo>
                <a:lnTo>
                  <a:pt x="5130457" y="7620"/>
                </a:lnTo>
                <a:close/>
              </a:path>
              <a:path w="7560309" h="491489">
                <a:moveTo>
                  <a:pt x="6080353" y="69989"/>
                </a:moveTo>
                <a:lnTo>
                  <a:pt x="6080315" y="69850"/>
                </a:lnTo>
                <a:lnTo>
                  <a:pt x="6079972" y="69850"/>
                </a:lnTo>
                <a:lnTo>
                  <a:pt x="6080353" y="69989"/>
                </a:lnTo>
                <a:close/>
              </a:path>
              <a:path w="7560309" h="491489">
                <a:moveTo>
                  <a:pt x="7560005" y="63500"/>
                </a:moveTo>
                <a:lnTo>
                  <a:pt x="7508240" y="66040"/>
                </a:lnTo>
                <a:lnTo>
                  <a:pt x="7456589" y="71120"/>
                </a:lnTo>
                <a:lnTo>
                  <a:pt x="7424572" y="74930"/>
                </a:lnTo>
                <a:lnTo>
                  <a:pt x="7392556" y="77470"/>
                </a:lnTo>
                <a:lnTo>
                  <a:pt x="7360501" y="76200"/>
                </a:lnTo>
                <a:lnTo>
                  <a:pt x="7328408" y="69850"/>
                </a:lnTo>
                <a:lnTo>
                  <a:pt x="7271918" y="76200"/>
                </a:lnTo>
                <a:lnTo>
                  <a:pt x="7215784" y="77470"/>
                </a:lnTo>
                <a:lnTo>
                  <a:pt x="7160031" y="72390"/>
                </a:lnTo>
                <a:lnTo>
                  <a:pt x="7117004" y="63500"/>
                </a:lnTo>
                <a:lnTo>
                  <a:pt x="7104710" y="60960"/>
                </a:lnTo>
                <a:lnTo>
                  <a:pt x="7097598" y="62230"/>
                </a:lnTo>
                <a:lnTo>
                  <a:pt x="7090969" y="63500"/>
                </a:lnTo>
                <a:lnTo>
                  <a:pt x="7084809" y="60960"/>
                </a:lnTo>
                <a:lnTo>
                  <a:pt x="7081037" y="58420"/>
                </a:lnTo>
                <a:lnTo>
                  <a:pt x="7079158" y="57150"/>
                </a:lnTo>
                <a:lnTo>
                  <a:pt x="7062419" y="48260"/>
                </a:lnTo>
                <a:lnTo>
                  <a:pt x="7045973" y="45720"/>
                </a:lnTo>
                <a:lnTo>
                  <a:pt x="7029882" y="48260"/>
                </a:lnTo>
                <a:lnTo>
                  <a:pt x="7014172" y="57150"/>
                </a:lnTo>
                <a:lnTo>
                  <a:pt x="7015226" y="57150"/>
                </a:lnTo>
                <a:lnTo>
                  <a:pt x="7013930" y="57772"/>
                </a:lnTo>
                <a:lnTo>
                  <a:pt x="7014172" y="57150"/>
                </a:lnTo>
                <a:lnTo>
                  <a:pt x="6996582" y="62230"/>
                </a:lnTo>
                <a:lnTo>
                  <a:pt x="6977723" y="66040"/>
                </a:lnTo>
                <a:lnTo>
                  <a:pt x="6960095" y="71120"/>
                </a:lnTo>
                <a:lnTo>
                  <a:pt x="6946278" y="81280"/>
                </a:lnTo>
                <a:lnTo>
                  <a:pt x="6947255" y="81280"/>
                </a:lnTo>
                <a:lnTo>
                  <a:pt x="6944296" y="83820"/>
                </a:lnTo>
                <a:lnTo>
                  <a:pt x="6944792" y="82550"/>
                </a:lnTo>
                <a:lnTo>
                  <a:pt x="6945706" y="82550"/>
                </a:lnTo>
                <a:lnTo>
                  <a:pt x="6946278" y="81280"/>
                </a:lnTo>
                <a:lnTo>
                  <a:pt x="6925234" y="86360"/>
                </a:lnTo>
                <a:lnTo>
                  <a:pt x="6904558" y="86360"/>
                </a:lnTo>
                <a:lnTo>
                  <a:pt x="6894449" y="85090"/>
                </a:lnTo>
                <a:lnTo>
                  <a:pt x="6884340" y="83820"/>
                </a:lnTo>
                <a:lnTo>
                  <a:pt x="6867931" y="77470"/>
                </a:lnTo>
                <a:lnTo>
                  <a:pt x="6864655" y="76200"/>
                </a:lnTo>
                <a:lnTo>
                  <a:pt x="6856908" y="77470"/>
                </a:lnTo>
                <a:lnTo>
                  <a:pt x="6849897" y="76200"/>
                </a:lnTo>
                <a:lnTo>
                  <a:pt x="6846760" y="74930"/>
                </a:lnTo>
                <a:lnTo>
                  <a:pt x="6843623" y="73660"/>
                </a:lnTo>
                <a:lnTo>
                  <a:pt x="6838099" y="69850"/>
                </a:lnTo>
                <a:lnTo>
                  <a:pt x="6790017" y="69850"/>
                </a:lnTo>
                <a:lnTo>
                  <a:pt x="6613271" y="74523"/>
                </a:lnTo>
                <a:lnTo>
                  <a:pt x="6613271" y="477520"/>
                </a:lnTo>
                <a:lnTo>
                  <a:pt x="6613030" y="478790"/>
                </a:lnTo>
                <a:lnTo>
                  <a:pt x="6612852" y="481330"/>
                </a:lnTo>
                <a:lnTo>
                  <a:pt x="6612471" y="483870"/>
                </a:lnTo>
                <a:lnTo>
                  <a:pt x="6607086" y="483870"/>
                </a:lnTo>
                <a:lnTo>
                  <a:pt x="6601930" y="482600"/>
                </a:lnTo>
                <a:lnTo>
                  <a:pt x="6597066" y="482600"/>
                </a:lnTo>
                <a:lnTo>
                  <a:pt x="6602603" y="481330"/>
                </a:lnTo>
                <a:lnTo>
                  <a:pt x="6607797" y="478790"/>
                </a:lnTo>
                <a:lnTo>
                  <a:pt x="6613271" y="477520"/>
                </a:lnTo>
                <a:lnTo>
                  <a:pt x="6613271" y="74523"/>
                </a:lnTo>
                <a:lnTo>
                  <a:pt x="6597497" y="74930"/>
                </a:lnTo>
                <a:lnTo>
                  <a:pt x="6549428" y="74930"/>
                </a:lnTo>
                <a:lnTo>
                  <a:pt x="6501422" y="72390"/>
                </a:lnTo>
                <a:lnTo>
                  <a:pt x="6453518" y="68580"/>
                </a:lnTo>
                <a:lnTo>
                  <a:pt x="6405715" y="63500"/>
                </a:lnTo>
                <a:lnTo>
                  <a:pt x="6358052" y="54610"/>
                </a:lnTo>
                <a:lnTo>
                  <a:pt x="6352934" y="58420"/>
                </a:lnTo>
                <a:lnTo>
                  <a:pt x="6347549" y="59690"/>
                </a:lnTo>
                <a:lnTo>
                  <a:pt x="6341897" y="58420"/>
                </a:lnTo>
                <a:lnTo>
                  <a:pt x="6335916" y="55880"/>
                </a:lnTo>
                <a:lnTo>
                  <a:pt x="6299022" y="62230"/>
                </a:lnTo>
                <a:lnTo>
                  <a:pt x="6221971" y="62230"/>
                </a:lnTo>
                <a:lnTo>
                  <a:pt x="6185586" y="72390"/>
                </a:lnTo>
                <a:lnTo>
                  <a:pt x="6158827" y="81280"/>
                </a:lnTo>
                <a:lnTo>
                  <a:pt x="6132385" y="83820"/>
                </a:lnTo>
                <a:lnTo>
                  <a:pt x="6125819" y="82550"/>
                </a:lnTo>
                <a:lnTo>
                  <a:pt x="6106122" y="78740"/>
                </a:lnTo>
                <a:lnTo>
                  <a:pt x="6098654" y="76200"/>
                </a:lnTo>
                <a:lnTo>
                  <a:pt x="6083706" y="71120"/>
                </a:lnTo>
                <a:lnTo>
                  <a:pt x="6080353" y="69989"/>
                </a:lnTo>
                <a:lnTo>
                  <a:pt x="6080633" y="70853"/>
                </a:lnTo>
                <a:lnTo>
                  <a:pt x="6079071" y="69850"/>
                </a:lnTo>
                <a:lnTo>
                  <a:pt x="6079972" y="69850"/>
                </a:lnTo>
                <a:lnTo>
                  <a:pt x="6067183" y="62230"/>
                </a:lnTo>
                <a:lnTo>
                  <a:pt x="6065050" y="60960"/>
                </a:lnTo>
                <a:lnTo>
                  <a:pt x="6062929" y="59690"/>
                </a:lnTo>
                <a:lnTo>
                  <a:pt x="6046990" y="54610"/>
                </a:lnTo>
                <a:lnTo>
                  <a:pt x="6043015" y="53340"/>
                </a:lnTo>
                <a:lnTo>
                  <a:pt x="6016790" y="46990"/>
                </a:lnTo>
                <a:lnTo>
                  <a:pt x="6001385" y="43180"/>
                </a:lnTo>
                <a:lnTo>
                  <a:pt x="5960656" y="38100"/>
                </a:lnTo>
                <a:lnTo>
                  <a:pt x="5947054" y="36830"/>
                </a:lnTo>
                <a:lnTo>
                  <a:pt x="5947156" y="35560"/>
                </a:lnTo>
                <a:lnTo>
                  <a:pt x="5943282" y="33020"/>
                </a:lnTo>
                <a:lnTo>
                  <a:pt x="5935573" y="30480"/>
                </a:lnTo>
                <a:lnTo>
                  <a:pt x="5928347" y="29210"/>
                </a:lnTo>
                <a:lnTo>
                  <a:pt x="5921464" y="31750"/>
                </a:lnTo>
                <a:lnTo>
                  <a:pt x="5914936" y="38100"/>
                </a:lnTo>
                <a:lnTo>
                  <a:pt x="5867412" y="46990"/>
                </a:lnTo>
                <a:lnTo>
                  <a:pt x="5820295" y="46990"/>
                </a:lnTo>
                <a:lnTo>
                  <a:pt x="5773420" y="40640"/>
                </a:lnTo>
                <a:lnTo>
                  <a:pt x="5733364" y="33020"/>
                </a:lnTo>
                <a:lnTo>
                  <a:pt x="5726696" y="31750"/>
                </a:lnTo>
                <a:lnTo>
                  <a:pt x="5703963" y="33020"/>
                </a:lnTo>
                <a:lnTo>
                  <a:pt x="5681624" y="31750"/>
                </a:lnTo>
                <a:lnTo>
                  <a:pt x="5659717" y="29210"/>
                </a:lnTo>
                <a:lnTo>
                  <a:pt x="5638304" y="22860"/>
                </a:lnTo>
                <a:lnTo>
                  <a:pt x="5584825" y="16510"/>
                </a:lnTo>
                <a:lnTo>
                  <a:pt x="5533669" y="24130"/>
                </a:lnTo>
                <a:lnTo>
                  <a:pt x="5483263" y="34290"/>
                </a:lnTo>
                <a:lnTo>
                  <a:pt x="5432044" y="40640"/>
                </a:lnTo>
                <a:lnTo>
                  <a:pt x="5394452" y="31750"/>
                </a:lnTo>
                <a:lnTo>
                  <a:pt x="5375338" y="29210"/>
                </a:lnTo>
                <a:lnTo>
                  <a:pt x="5346687" y="25400"/>
                </a:lnTo>
                <a:lnTo>
                  <a:pt x="5249723" y="22860"/>
                </a:lnTo>
                <a:lnTo>
                  <a:pt x="5201666" y="19050"/>
                </a:lnTo>
                <a:lnTo>
                  <a:pt x="5166398" y="11430"/>
                </a:lnTo>
                <a:lnTo>
                  <a:pt x="5154650" y="8890"/>
                </a:lnTo>
                <a:lnTo>
                  <a:pt x="5154930" y="10160"/>
                </a:lnTo>
                <a:lnTo>
                  <a:pt x="5155616" y="10160"/>
                </a:lnTo>
                <a:lnTo>
                  <a:pt x="5155527" y="11430"/>
                </a:lnTo>
                <a:lnTo>
                  <a:pt x="5154498" y="10160"/>
                </a:lnTo>
                <a:lnTo>
                  <a:pt x="5153469" y="8890"/>
                </a:lnTo>
                <a:lnTo>
                  <a:pt x="5154650" y="8890"/>
                </a:lnTo>
                <a:lnTo>
                  <a:pt x="5153787" y="6350"/>
                </a:lnTo>
                <a:lnTo>
                  <a:pt x="5151526" y="5080"/>
                </a:lnTo>
                <a:lnTo>
                  <a:pt x="5146827" y="2540"/>
                </a:lnTo>
                <a:lnTo>
                  <a:pt x="5141277" y="0"/>
                </a:lnTo>
                <a:lnTo>
                  <a:pt x="5135588" y="2540"/>
                </a:lnTo>
                <a:lnTo>
                  <a:pt x="5129974" y="8509"/>
                </a:lnTo>
                <a:lnTo>
                  <a:pt x="5130101" y="7962"/>
                </a:lnTo>
                <a:lnTo>
                  <a:pt x="5129111" y="8890"/>
                </a:lnTo>
                <a:lnTo>
                  <a:pt x="5129619" y="8890"/>
                </a:lnTo>
                <a:lnTo>
                  <a:pt x="5128984" y="9017"/>
                </a:lnTo>
                <a:lnTo>
                  <a:pt x="5127777" y="10160"/>
                </a:lnTo>
                <a:lnTo>
                  <a:pt x="5128285" y="9156"/>
                </a:lnTo>
                <a:lnTo>
                  <a:pt x="5103114" y="13970"/>
                </a:lnTo>
                <a:lnTo>
                  <a:pt x="5047399" y="16510"/>
                </a:lnTo>
                <a:lnTo>
                  <a:pt x="5021326" y="22860"/>
                </a:lnTo>
                <a:lnTo>
                  <a:pt x="5015039" y="27940"/>
                </a:lnTo>
                <a:lnTo>
                  <a:pt x="5008334" y="29210"/>
                </a:lnTo>
                <a:lnTo>
                  <a:pt x="5001171" y="29210"/>
                </a:lnTo>
                <a:lnTo>
                  <a:pt x="4993564" y="26670"/>
                </a:lnTo>
                <a:lnTo>
                  <a:pt x="4980673" y="30480"/>
                </a:lnTo>
                <a:lnTo>
                  <a:pt x="4967948" y="31750"/>
                </a:lnTo>
                <a:lnTo>
                  <a:pt x="4955349" y="29210"/>
                </a:lnTo>
                <a:lnTo>
                  <a:pt x="4942865" y="25400"/>
                </a:lnTo>
                <a:lnTo>
                  <a:pt x="4929746" y="25400"/>
                </a:lnTo>
                <a:lnTo>
                  <a:pt x="4917059" y="26670"/>
                </a:lnTo>
                <a:lnTo>
                  <a:pt x="4905464" y="31750"/>
                </a:lnTo>
                <a:lnTo>
                  <a:pt x="4894415" y="35560"/>
                </a:lnTo>
                <a:lnTo>
                  <a:pt x="4883340" y="40640"/>
                </a:lnTo>
                <a:lnTo>
                  <a:pt x="4859312" y="44450"/>
                </a:lnTo>
                <a:lnTo>
                  <a:pt x="4851311" y="44450"/>
                </a:lnTo>
                <a:lnTo>
                  <a:pt x="4801578" y="52070"/>
                </a:lnTo>
                <a:lnTo>
                  <a:pt x="4752111" y="54610"/>
                </a:lnTo>
                <a:lnTo>
                  <a:pt x="4702911" y="53340"/>
                </a:lnTo>
                <a:lnTo>
                  <a:pt x="4653940" y="46990"/>
                </a:lnTo>
                <a:lnTo>
                  <a:pt x="4610608" y="36830"/>
                </a:lnTo>
                <a:lnTo>
                  <a:pt x="4605198" y="35560"/>
                </a:lnTo>
                <a:lnTo>
                  <a:pt x="4606722" y="36830"/>
                </a:lnTo>
                <a:lnTo>
                  <a:pt x="4570730" y="31750"/>
                </a:lnTo>
                <a:lnTo>
                  <a:pt x="4536732" y="36830"/>
                </a:lnTo>
                <a:lnTo>
                  <a:pt x="4503559" y="45720"/>
                </a:lnTo>
                <a:lnTo>
                  <a:pt x="4470095" y="52070"/>
                </a:lnTo>
                <a:lnTo>
                  <a:pt x="4465155" y="59690"/>
                </a:lnTo>
                <a:lnTo>
                  <a:pt x="4457941" y="60960"/>
                </a:lnTo>
                <a:lnTo>
                  <a:pt x="4448670" y="55880"/>
                </a:lnTo>
                <a:lnTo>
                  <a:pt x="4425696" y="60960"/>
                </a:lnTo>
                <a:lnTo>
                  <a:pt x="4402887" y="62230"/>
                </a:lnTo>
                <a:lnTo>
                  <a:pt x="4380382" y="59690"/>
                </a:lnTo>
                <a:lnTo>
                  <a:pt x="4376699" y="58420"/>
                </a:lnTo>
                <a:lnTo>
                  <a:pt x="4358297" y="52070"/>
                </a:lnTo>
                <a:lnTo>
                  <a:pt x="4308094" y="49530"/>
                </a:lnTo>
                <a:lnTo>
                  <a:pt x="4263123" y="58420"/>
                </a:lnTo>
                <a:lnTo>
                  <a:pt x="4169930" y="55880"/>
                </a:lnTo>
                <a:lnTo>
                  <a:pt x="4125328" y="66040"/>
                </a:lnTo>
                <a:lnTo>
                  <a:pt x="4115397" y="71120"/>
                </a:lnTo>
                <a:lnTo>
                  <a:pt x="4103522" y="67310"/>
                </a:lnTo>
                <a:lnTo>
                  <a:pt x="4094721" y="68580"/>
                </a:lnTo>
                <a:lnTo>
                  <a:pt x="4089768" y="72390"/>
                </a:lnTo>
                <a:lnTo>
                  <a:pt x="4086695" y="76200"/>
                </a:lnTo>
                <a:lnTo>
                  <a:pt x="4069524" y="71120"/>
                </a:lnTo>
                <a:lnTo>
                  <a:pt x="4061447" y="68580"/>
                </a:lnTo>
                <a:lnTo>
                  <a:pt x="4057637" y="66040"/>
                </a:lnTo>
                <a:lnTo>
                  <a:pt x="4055732" y="64770"/>
                </a:lnTo>
                <a:lnTo>
                  <a:pt x="4055567" y="64668"/>
                </a:lnTo>
                <a:lnTo>
                  <a:pt x="4055618" y="63500"/>
                </a:lnTo>
                <a:lnTo>
                  <a:pt x="4055668" y="62230"/>
                </a:lnTo>
                <a:lnTo>
                  <a:pt x="4052506" y="59690"/>
                </a:lnTo>
                <a:lnTo>
                  <a:pt x="4045788" y="57150"/>
                </a:lnTo>
                <a:lnTo>
                  <a:pt x="4038777" y="54610"/>
                </a:lnTo>
                <a:lnTo>
                  <a:pt x="4031081" y="55880"/>
                </a:lnTo>
                <a:lnTo>
                  <a:pt x="4022687" y="60960"/>
                </a:lnTo>
                <a:lnTo>
                  <a:pt x="4016806" y="64770"/>
                </a:lnTo>
                <a:lnTo>
                  <a:pt x="4010723" y="66040"/>
                </a:lnTo>
                <a:lnTo>
                  <a:pt x="3997883" y="63500"/>
                </a:lnTo>
                <a:lnTo>
                  <a:pt x="3985514" y="66040"/>
                </a:lnTo>
                <a:lnTo>
                  <a:pt x="3974160" y="71120"/>
                </a:lnTo>
                <a:lnTo>
                  <a:pt x="3963454" y="76200"/>
                </a:lnTo>
                <a:lnTo>
                  <a:pt x="3953103" y="81280"/>
                </a:lnTo>
                <a:lnTo>
                  <a:pt x="3935666" y="82550"/>
                </a:lnTo>
                <a:lnTo>
                  <a:pt x="3918204" y="82550"/>
                </a:lnTo>
                <a:lnTo>
                  <a:pt x="3901503" y="77470"/>
                </a:lnTo>
                <a:lnTo>
                  <a:pt x="3876459" y="69850"/>
                </a:lnTo>
                <a:lnTo>
                  <a:pt x="3834066" y="64770"/>
                </a:lnTo>
                <a:lnTo>
                  <a:pt x="3791166" y="67310"/>
                </a:lnTo>
                <a:lnTo>
                  <a:pt x="3747884" y="73660"/>
                </a:lnTo>
                <a:lnTo>
                  <a:pt x="3740467" y="76200"/>
                </a:lnTo>
                <a:lnTo>
                  <a:pt x="3732784" y="77470"/>
                </a:lnTo>
                <a:lnTo>
                  <a:pt x="3724846" y="77470"/>
                </a:lnTo>
                <a:lnTo>
                  <a:pt x="3716642" y="76200"/>
                </a:lnTo>
                <a:lnTo>
                  <a:pt x="3697643" y="82550"/>
                </a:lnTo>
                <a:lnTo>
                  <a:pt x="3678999" y="85090"/>
                </a:lnTo>
                <a:lnTo>
                  <a:pt x="3660749" y="81280"/>
                </a:lnTo>
                <a:lnTo>
                  <a:pt x="3642944" y="72390"/>
                </a:lnTo>
                <a:lnTo>
                  <a:pt x="3643630" y="72390"/>
                </a:lnTo>
                <a:lnTo>
                  <a:pt x="3619081" y="60960"/>
                </a:lnTo>
                <a:lnTo>
                  <a:pt x="3593858" y="57150"/>
                </a:lnTo>
                <a:lnTo>
                  <a:pt x="3568039" y="58420"/>
                </a:lnTo>
                <a:lnTo>
                  <a:pt x="3541712" y="66040"/>
                </a:lnTo>
                <a:lnTo>
                  <a:pt x="3506990" y="71120"/>
                </a:lnTo>
                <a:lnTo>
                  <a:pt x="3472472" y="72390"/>
                </a:lnTo>
                <a:lnTo>
                  <a:pt x="3438207" y="69850"/>
                </a:lnTo>
                <a:lnTo>
                  <a:pt x="3423666" y="66040"/>
                </a:lnTo>
                <a:lnTo>
                  <a:pt x="3404273" y="60960"/>
                </a:lnTo>
                <a:lnTo>
                  <a:pt x="3404451" y="58420"/>
                </a:lnTo>
                <a:lnTo>
                  <a:pt x="3392792" y="54610"/>
                </a:lnTo>
                <a:lnTo>
                  <a:pt x="3385147" y="53340"/>
                </a:lnTo>
                <a:lnTo>
                  <a:pt x="3377641" y="54610"/>
                </a:lnTo>
                <a:lnTo>
                  <a:pt x="3370148" y="60960"/>
                </a:lnTo>
                <a:lnTo>
                  <a:pt x="3360623" y="66040"/>
                </a:lnTo>
                <a:lnTo>
                  <a:pt x="3349320" y="63500"/>
                </a:lnTo>
                <a:lnTo>
                  <a:pt x="3310890" y="68580"/>
                </a:lnTo>
                <a:lnTo>
                  <a:pt x="3271647" y="71120"/>
                </a:lnTo>
                <a:lnTo>
                  <a:pt x="3232670" y="74930"/>
                </a:lnTo>
                <a:lnTo>
                  <a:pt x="3195028" y="82550"/>
                </a:lnTo>
                <a:lnTo>
                  <a:pt x="3191243" y="83820"/>
                </a:lnTo>
                <a:lnTo>
                  <a:pt x="3187027" y="85090"/>
                </a:lnTo>
                <a:lnTo>
                  <a:pt x="3183750" y="85090"/>
                </a:lnTo>
                <a:lnTo>
                  <a:pt x="3176663" y="83820"/>
                </a:lnTo>
                <a:lnTo>
                  <a:pt x="3166605" y="80010"/>
                </a:lnTo>
                <a:lnTo>
                  <a:pt x="3163214" y="78740"/>
                </a:lnTo>
                <a:lnTo>
                  <a:pt x="3163379" y="76200"/>
                </a:lnTo>
                <a:lnTo>
                  <a:pt x="3159785" y="73660"/>
                </a:lnTo>
                <a:lnTo>
                  <a:pt x="3152660" y="71120"/>
                </a:lnTo>
                <a:lnTo>
                  <a:pt x="3146996" y="69850"/>
                </a:lnTo>
                <a:lnTo>
                  <a:pt x="3141154" y="69850"/>
                </a:lnTo>
                <a:lnTo>
                  <a:pt x="3135122" y="72390"/>
                </a:lnTo>
                <a:lnTo>
                  <a:pt x="3128911" y="76200"/>
                </a:lnTo>
                <a:lnTo>
                  <a:pt x="3122599" y="78740"/>
                </a:lnTo>
                <a:lnTo>
                  <a:pt x="3116072" y="80010"/>
                </a:lnTo>
                <a:lnTo>
                  <a:pt x="3109328" y="80010"/>
                </a:lnTo>
                <a:lnTo>
                  <a:pt x="3102368" y="77470"/>
                </a:lnTo>
                <a:lnTo>
                  <a:pt x="3080143" y="83820"/>
                </a:lnTo>
                <a:lnTo>
                  <a:pt x="3058185" y="85090"/>
                </a:lnTo>
                <a:lnTo>
                  <a:pt x="3036405" y="81280"/>
                </a:lnTo>
                <a:lnTo>
                  <a:pt x="3023425" y="77470"/>
                </a:lnTo>
                <a:lnTo>
                  <a:pt x="3014776" y="74930"/>
                </a:lnTo>
                <a:lnTo>
                  <a:pt x="2999575" y="77470"/>
                </a:lnTo>
                <a:lnTo>
                  <a:pt x="2984881" y="76200"/>
                </a:lnTo>
                <a:lnTo>
                  <a:pt x="2970746" y="73660"/>
                </a:lnTo>
                <a:lnTo>
                  <a:pt x="2967355" y="72390"/>
                </a:lnTo>
                <a:lnTo>
                  <a:pt x="2957182" y="68580"/>
                </a:lnTo>
                <a:lnTo>
                  <a:pt x="2931782" y="58420"/>
                </a:lnTo>
                <a:lnTo>
                  <a:pt x="2906407" y="54610"/>
                </a:lnTo>
                <a:lnTo>
                  <a:pt x="2881033" y="57150"/>
                </a:lnTo>
                <a:lnTo>
                  <a:pt x="2855658" y="67310"/>
                </a:lnTo>
                <a:lnTo>
                  <a:pt x="2857195" y="67310"/>
                </a:lnTo>
                <a:lnTo>
                  <a:pt x="2857169" y="68580"/>
                </a:lnTo>
                <a:lnTo>
                  <a:pt x="2852813" y="69850"/>
                </a:lnTo>
                <a:lnTo>
                  <a:pt x="2844139" y="71120"/>
                </a:lnTo>
                <a:lnTo>
                  <a:pt x="2837865" y="72390"/>
                </a:lnTo>
                <a:lnTo>
                  <a:pt x="2831769" y="71120"/>
                </a:lnTo>
                <a:lnTo>
                  <a:pt x="2825839" y="68580"/>
                </a:lnTo>
                <a:lnTo>
                  <a:pt x="2820047" y="64770"/>
                </a:lnTo>
                <a:lnTo>
                  <a:pt x="2804680" y="65151"/>
                </a:lnTo>
                <a:lnTo>
                  <a:pt x="2804680" y="365760"/>
                </a:lnTo>
                <a:lnTo>
                  <a:pt x="2802712" y="365760"/>
                </a:lnTo>
                <a:lnTo>
                  <a:pt x="2802140" y="365340"/>
                </a:lnTo>
                <a:lnTo>
                  <a:pt x="2802648" y="365760"/>
                </a:lnTo>
                <a:lnTo>
                  <a:pt x="2801963" y="365213"/>
                </a:lnTo>
                <a:lnTo>
                  <a:pt x="2797619" y="361950"/>
                </a:lnTo>
                <a:lnTo>
                  <a:pt x="2793022" y="357974"/>
                </a:lnTo>
                <a:lnTo>
                  <a:pt x="2788729" y="355600"/>
                </a:lnTo>
                <a:lnTo>
                  <a:pt x="2788386" y="354330"/>
                </a:lnTo>
                <a:lnTo>
                  <a:pt x="2787916" y="354330"/>
                </a:lnTo>
                <a:lnTo>
                  <a:pt x="2787650" y="353352"/>
                </a:lnTo>
                <a:lnTo>
                  <a:pt x="2787878" y="353517"/>
                </a:lnTo>
                <a:lnTo>
                  <a:pt x="2787624" y="353301"/>
                </a:lnTo>
                <a:lnTo>
                  <a:pt x="2787573" y="353060"/>
                </a:lnTo>
                <a:lnTo>
                  <a:pt x="2789047" y="354304"/>
                </a:lnTo>
                <a:lnTo>
                  <a:pt x="2792806" y="356870"/>
                </a:lnTo>
                <a:lnTo>
                  <a:pt x="2798661" y="361950"/>
                </a:lnTo>
                <a:lnTo>
                  <a:pt x="2804680" y="365760"/>
                </a:lnTo>
                <a:lnTo>
                  <a:pt x="2804680" y="65151"/>
                </a:lnTo>
                <a:lnTo>
                  <a:pt x="2787231" y="65582"/>
                </a:lnTo>
                <a:lnTo>
                  <a:pt x="2787231" y="353060"/>
                </a:lnTo>
                <a:lnTo>
                  <a:pt x="2786608" y="353060"/>
                </a:lnTo>
                <a:lnTo>
                  <a:pt x="2784983" y="351790"/>
                </a:lnTo>
                <a:lnTo>
                  <a:pt x="2784538" y="351790"/>
                </a:lnTo>
                <a:lnTo>
                  <a:pt x="2784144" y="351142"/>
                </a:lnTo>
                <a:lnTo>
                  <a:pt x="2783370" y="350520"/>
                </a:lnTo>
                <a:lnTo>
                  <a:pt x="2781922" y="349250"/>
                </a:lnTo>
                <a:lnTo>
                  <a:pt x="2780982" y="347980"/>
                </a:lnTo>
                <a:lnTo>
                  <a:pt x="2780169" y="345440"/>
                </a:lnTo>
                <a:lnTo>
                  <a:pt x="2777794" y="345440"/>
                </a:lnTo>
                <a:lnTo>
                  <a:pt x="2775153" y="345440"/>
                </a:lnTo>
                <a:lnTo>
                  <a:pt x="2772435" y="344170"/>
                </a:lnTo>
                <a:lnTo>
                  <a:pt x="2768854" y="345440"/>
                </a:lnTo>
                <a:lnTo>
                  <a:pt x="2770987" y="344170"/>
                </a:lnTo>
                <a:lnTo>
                  <a:pt x="2772613" y="342900"/>
                </a:lnTo>
                <a:lnTo>
                  <a:pt x="2774023" y="342900"/>
                </a:lnTo>
                <a:lnTo>
                  <a:pt x="2777667" y="340360"/>
                </a:lnTo>
                <a:lnTo>
                  <a:pt x="2779103" y="342900"/>
                </a:lnTo>
                <a:lnTo>
                  <a:pt x="2780169" y="345440"/>
                </a:lnTo>
                <a:lnTo>
                  <a:pt x="2783090" y="346710"/>
                </a:lnTo>
                <a:lnTo>
                  <a:pt x="2785275" y="349250"/>
                </a:lnTo>
                <a:lnTo>
                  <a:pt x="2787231" y="353060"/>
                </a:lnTo>
                <a:lnTo>
                  <a:pt x="2787231" y="65582"/>
                </a:lnTo>
                <a:lnTo>
                  <a:pt x="2768231" y="66040"/>
                </a:lnTo>
                <a:lnTo>
                  <a:pt x="2716453" y="68580"/>
                </a:lnTo>
                <a:lnTo>
                  <a:pt x="2664917" y="72390"/>
                </a:lnTo>
                <a:lnTo>
                  <a:pt x="2613850" y="80010"/>
                </a:lnTo>
                <a:lnTo>
                  <a:pt x="2549855" y="80010"/>
                </a:lnTo>
                <a:lnTo>
                  <a:pt x="2537333" y="85090"/>
                </a:lnTo>
                <a:lnTo>
                  <a:pt x="2524849" y="85090"/>
                </a:lnTo>
                <a:lnTo>
                  <a:pt x="2512390" y="83820"/>
                </a:lnTo>
                <a:lnTo>
                  <a:pt x="2509291" y="82550"/>
                </a:lnTo>
                <a:lnTo>
                  <a:pt x="2499969" y="78740"/>
                </a:lnTo>
                <a:lnTo>
                  <a:pt x="2493480" y="82550"/>
                </a:lnTo>
                <a:lnTo>
                  <a:pt x="2487422" y="82550"/>
                </a:lnTo>
                <a:lnTo>
                  <a:pt x="2481796" y="81280"/>
                </a:lnTo>
                <a:lnTo>
                  <a:pt x="2480487" y="80010"/>
                </a:lnTo>
                <a:lnTo>
                  <a:pt x="2476563" y="76200"/>
                </a:lnTo>
                <a:lnTo>
                  <a:pt x="2448217" y="68580"/>
                </a:lnTo>
                <a:lnTo>
                  <a:pt x="2419654" y="74930"/>
                </a:lnTo>
                <a:lnTo>
                  <a:pt x="2391067" y="80010"/>
                </a:lnTo>
                <a:lnTo>
                  <a:pt x="2362708" y="74930"/>
                </a:lnTo>
                <a:lnTo>
                  <a:pt x="2354275" y="73660"/>
                </a:lnTo>
                <a:lnTo>
                  <a:pt x="2310549" y="80010"/>
                </a:lnTo>
                <a:lnTo>
                  <a:pt x="2266264" y="80010"/>
                </a:lnTo>
                <a:lnTo>
                  <a:pt x="2221788" y="77470"/>
                </a:lnTo>
                <a:lnTo>
                  <a:pt x="2177478" y="77470"/>
                </a:lnTo>
                <a:lnTo>
                  <a:pt x="2133739" y="82550"/>
                </a:lnTo>
                <a:lnTo>
                  <a:pt x="2115769" y="83820"/>
                </a:lnTo>
                <a:lnTo>
                  <a:pt x="2097925" y="83820"/>
                </a:lnTo>
                <a:lnTo>
                  <a:pt x="2055012" y="73660"/>
                </a:lnTo>
                <a:lnTo>
                  <a:pt x="2012048" y="67310"/>
                </a:lnTo>
                <a:lnTo>
                  <a:pt x="1969008" y="69850"/>
                </a:lnTo>
                <a:lnTo>
                  <a:pt x="1925815" y="81280"/>
                </a:lnTo>
                <a:lnTo>
                  <a:pt x="1918703" y="83820"/>
                </a:lnTo>
                <a:lnTo>
                  <a:pt x="1911337" y="85090"/>
                </a:lnTo>
                <a:lnTo>
                  <a:pt x="1907273" y="85090"/>
                </a:lnTo>
                <a:lnTo>
                  <a:pt x="1907273" y="407670"/>
                </a:lnTo>
                <a:lnTo>
                  <a:pt x="1907260" y="408940"/>
                </a:lnTo>
                <a:lnTo>
                  <a:pt x="1905749" y="407670"/>
                </a:lnTo>
                <a:lnTo>
                  <a:pt x="1904923" y="407670"/>
                </a:lnTo>
                <a:lnTo>
                  <a:pt x="1905762" y="406400"/>
                </a:lnTo>
                <a:lnTo>
                  <a:pt x="1906244" y="407670"/>
                </a:lnTo>
                <a:lnTo>
                  <a:pt x="1907273" y="407670"/>
                </a:lnTo>
                <a:lnTo>
                  <a:pt x="1907273" y="85090"/>
                </a:lnTo>
                <a:lnTo>
                  <a:pt x="1903717" y="85090"/>
                </a:lnTo>
                <a:lnTo>
                  <a:pt x="1895830" y="83820"/>
                </a:lnTo>
                <a:lnTo>
                  <a:pt x="1854022" y="86360"/>
                </a:lnTo>
                <a:lnTo>
                  <a:pt x="1728393" y="86360"/>
                </a:lnTo>
                <a:lnTo>
                  <a:pt x="1721307" y="88900"/>
                </a:lnTo>
                <a:lnTo>
                  <a:pt x="1706384" y="91440"/>
                </a:lnTo>
                <a:lnTo>
                  <a:pt x="1661579" y="82550"/>
                </a:lnTo>
                <a:lnTo>
                  <a:pt x="1616595" y="77470"/>
                </a:lnTo>
                <a:lnTo>
                  <a:pt x="1571421" y="76200"/>
                </a:lnTo>
                <a:lnTo>
                  <a:pt x="1526044" y="78740"/>
                </a:lnTo>
                <a:lnTo>
                  <a:pt x="1445742" y="90170"/>
                </a:lnTo>
                <a:lnTo>
                  <a:pt x="1411236" y="91440"/>
                </a:lnTo>
                <a:lnTo>
                  <a:pt x="1376946" y="87630"/>
                </a:lnTo>
                <a:lnTo>
                  <a:pt x="1342847" y="80010"/>
                </a:lnTo>
                <a:lnTo>
                  <a:pt x="1342961" y="78740"/>
                </a:lnTo>
                <a:lnTo>
                  <a:pt x="1339303" y="76200"/>
                </a:lnTo>
                <a:lnTo>
                  <a:pt x="1324660" y="71120"/>
                </a:lnTo>
                <a:lnTo>
                  <a:pt x="1316824" y="73660"/>
                </a:lnTo>
                <a:lnTo>
                  <a:pt x="1308773" y="78740"/>
                </a:lnTo>
                <a:lnTo>
                  <a:pt x="1269415" y="80010"/>
                </a:lnTo>
                <a:lnTo>
                  <a:pt x="1256334" y="80010"/>
                </a:lnTo>
                <a:lnTo>
                  <a:pt x="1229842" y="85090"/>
                </a:lnTo>
                <a:lnTo>
                  <a:pt x="1202321" y="86360"/>
                </a:lnTo>
                <a:lnTo>
                  <a:pt x="1174775" y="88900"/>
                </a:lnTo>
                <a:lnTo>
                  <a:pt x="1148219" y="93980"/>
                </a:lnTo>
                <a:lnTo>
                  <a:pt x="1134364" y="87630"/>
                </a:lnTo>
                <a:lnTo>
                  <a:pt x="1127328" y="85090"/>
                </a:lnTo>
                <a:lnTo>
                  <a:pt x="1113129" y="80010"/>
                </a:lnTo>
                <a:lnTo>
                  <a:pt x="1105966" y="77470"/>
                </a:lnTo>
                <a:lnTo>
                  <a:pt x="1091272" y="73660"/>
                </a:lnTo>
                <a:lnTo>
                  <a:pt x="1080947" y="73660"/>
                </a:lnTo>
                <a:lnTo>
                  <a:pt x="1033957" y="78740"/>
                </a:lnTo>
                <a:lnTo>
                  <a:pt x="986828" y="80010"/>
                </a:lnTo>
                <a:lnTo>
                  <a:pt x="939584" y="78740"/>
                </a:lnTo>
                <a:lnTo>
                  <a:pt x="892276" y="76200"/>
                </a:lnTo>
                <a:lnTo>
                  <a:pt x="844943" y="72390"/>
                </a:lnTo>
                <a:lnTo>
                  <a:pt x="797661" y="69850"/>
                </a:lnTo>
                <a:lnTo>
                  <a:pt x="750443" y="69850"/>
                </a:lnTo>
                <a:lnTo>
                  <a:pt x="703338" y="72390"/>
                </a:lnTo>
                <a:lnTo>
                  <a:pt x="656424" y="78740"/>
                </a:lnTo>
                <a:lnTo>
                  <a:pt x="656983" y="78740"/>
                </a:lnTo>
                <a:lnTo>
                  <a:pt x="656805" y="81280"/>
                </a:lnTo>
                <a:lnTo>
                  <a:pt x="652653" y="82550"/>
                </a:lnTo>
                <a:lnTo>
                  <a:pt x="644461" y="83820"/>
                </a:lnTo>
                <a:lnTo>
                  <a:pt x="638289" y="85090"/>
                </a:lnTo>
                <a:lnTo>
                  <a:pt x="632193" y="83820"/>
                </a:lnTo>
                <a:lnTo>
                  <a:pt x="626148" y="81280"/>
                </a:lnTo>
                <a:lnTo>
                  <a:pt x="622147" y="78740"/>
                </a:lnTo>
                <a:lnTo>
                  <a:pt x="620153" y="77470"/>
                </a:lnTo>
                <a:lnTo>
                  <a:pt x="621411" y="78740"/>
                </a:lnTo>
                <a:lnTo>
                  <a:pt x="602957" y="73660"/>
                </a:lnTo>
                <a:lnTo>
                  <a:pt x="570674" y="64770"/>
                </a:lnTo>
                <a:lnTo>
                  <a:pt x="519518" y="58420"/>
                </a:lnTo>
                <a:lnTo>
                  <a:pt x="467918" y="59690"/>
                </a:lnTo>
                <a:lnTo>
                  <a:pt x="415886" y="69850"/>
                </a:lnTo>
                <a:lnTo>
                  <a:pt x="368046" y="73660"/>
                </a:lnTo>
                <a:lnTo>
                  <a:pt x="320382" y="72390"/>
                </a:lnTo>
                <a:lnTo>
                  <a:pt x="296608" y="71120"/>
                </a:lnTo>
                <a:lnTo>
                  <a:pt x="272834" y="69850"/>
                </a:lnTo>
                <a:lnTo>
                  <a:pt x="225348" y="63500"/>
                </a:lnTo>
                <a:lnTo>
                  <a:pt x="177165" y="71120"/>
                </a:lnTo>
                <a:lnTo>
                  <a:pt x="128790" y="71120"/>
                </a:lnTo>
                <a:lnTo>
                  <a:pt x="31826" y="66040"/>
                </a:lnTo>
                <a:lnTo>
                  <a:pt x="0" y="66040"/>
                </a:lnTo>
                <a:lnTo>
                  <a:pt x="0" y="491490"/>
                </a:lnTo>
                <a:lnTo>
                  <a:pt x="7560005" y="491490"/>
                </a:lnTo>
                <a:lnTo>
                  <a:pt x="7560005" y="483870"/>
                </a:lnTo>
                <a:lnTo>
                  <a:pt x="7560005" y="477520"/>
                </a:lnTo>
                <a:lnTo>
                  <a:pt x="7560005" y="77470"/>
                </a:lnTo>
                <a:lnTo>
                  <a:pt x="7560005" y="6350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g object 19"/>
          <p:cNvSpPr/>
          <p:nvPr/>
        </p:nvSpPr>
        <p:spPr>
          <a:xfrm>
            <a:off x="4786306" y="156211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50" y="0"/>
                </a:moveTo>
                <a:lnTo>
                  <a:pt x="0" y="177"/>
                </a:lnTo>
                <a:lnTo>
                  <a:pt x="25" y="444"/>
                </a:lnTo>
                <a:lnTo>
                  <a:pt x="5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g object 20"/>
          <p:cNvSpPr/>
          <p:nvPr/>
        </p:nvSpPr>
        <p:spPr>
          <a:xfrm>
            <a:off x="4632344" y="1261415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25" y="0"/>
                </a:moveTo>
                <a:lnTo>
                  <a:pt x="25" y="152"/>
                </a:lnTo>
                <a:lnTo>
                  <a:pt x="2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g object 21"/>
          <p:cNvSpPr/>
          <p:nvPr/>
        </p:nvSpPr>
        <p:spPr>
          <a:xfrm>
            <a:off x="4620416" y="2030067"/>
            <a:ext cx="735330" cy="407670"/>
          </a:xfrm>
          <a:custGeom>
            <a:avLst/>
            <a:gdLst/>
            <a:ahLst/>
            <a:cxnLst/>
            <a:rect l="l" t="t" r="r" b="b"/>
            <a:pathLst>
              <a:path w="735329" h="407669">
                <a:moveTo>
                  <a:pt x="502119" y="401320"/>
                </a:moveTo>
                <a:lnTo>
                  <a:pt x="489127" y="401320"/>
                </a:lnTo>
                <a:lnTo>
                  <a:pt x="491032" y="407670"/>
                </a:lnTo>
                <a:lnTo>
                  <a:pt x="500392" y="402590"/>
                </a:lnTo>
                <a:lnTo>
                  <a:pt x="502119" y="401320"/>
                </a:lnTo>
                <a:close/>
              </a:path>
              <a:path w="735329" h="407669">
                <a:moveTo>
                  <a:pt x="459206" y="339090"/>
                </a:moveTo>
                <a:lnTo>
                  <a:pt x="456577" y="344170"/>
                </a:lnTo>
                <a:lnTo>
                  <a:pt x="456069" y="347980"/>
                </a:lnTo>
                <a:lnTo>
                  <a:pt x="458698" y="350520"/>
                </a:lnTo>
                <a:lnTo>
                  <a:pt x="461022" y="353060"/>
                </a:lnTo>
                <a:lnTo>
                  <a:pt x="462267" y="354330"/>
                </a:lnTo>
                <a:lnTo>
                  <a:pt x="464197" y="358140"/>
                </a:lnTo>
                <a:lnTo>
                  <a:pt x="466382" y="360680"/>
                </a:lnTo>
                <a:lnTo>
                  <a:pt x="468464" y="364490"/>
                </a:lnTo>
                <a:lnTo>
                  <a:pt x="470420" y="365760"/>
                </a:lnTo>
                <a:lnTo>
                  <a:pt x="472262" y="367030"/>
                </a:lnTo>
                <a:lnTo>
                  <a:pt x="474243" y="367030"/>
                </a:lnTo>
                <a:lnTo>
                  <a:pt x="477729" y="375920"/>
                </a:lnTo>
                <a:lnTo>
                  <a:pt x="482158" y="383540"/>
                </a:lnTo>
                <a:lnTo>
                  <a:pt x="484744" y="391160"/>
                </a:lnTo>
                <a:lnTo>
                  <a:pt x="482701" y="402590"/>
                </a:lnTo>
                <a:lnTo>
                  <a:pt x="489127" y="401320"/>
                </a:lnTo>
                <a:lnTo>
                  <a:pt x="502119" y="401320"/>
                </a:lnTo>
                <a:lnTo>
                  <a:pt x="500844" y="394970"/>
                </a:lnTo>
                <a:lnTo>
                  <a:pt x="496706" y="388620"/>
                </a:lnTo>
                <a:lnTo>
                  <a:pt x="493754" y="382270"/>
                </a:lnTo>
                <a:lnTo>
                  <a:pt x="496036" y="373380"/>
                </a:lnTo>
                <a:lnTo>
                  <a:pt x="535190" y="373380"/>
                </a:lnTo>
                <a:lnTo>
                  <a:pt x="534835" y="372110"/>
                </a:lnTo>
                <a:lnTo>
                  <a:pt x="533196" y="369570"/>
                </a:lnTo>
                <a:lnTo>
                  <a:pt x="531863" y="367030"/>
                </a:lnTo>
                <a:lnTo>
                  <a:pt x="527024" y="365760"/>
                </a:lnTo>
                <a:lnTo>
                  <a:pt x="525818" y="361950"/>
                </a:lnTo>
                <a:lnTo>
                  <a:pt x="526554" y="356870"/>
                </a:lnTo>
                <a:lnTo>
                  <a:pt x="525005" y="355600"/>
                </a:lnTo>
                <a:lnTo>
                  <a:pt x="521715" y="353060"/>
                </a:lnTo>
                <a:lnTo>
                  <a:pt x="523671" y="353060"/>
                </a:lnTo>
                <a:lnTo>
                  <a:pt x="528875" y="347980"/>
                </a:lnTo>
                <a:lnTo>
                  <a:pt x="534579" y="342900"/>
                </a:lnTo>
                <a:lnTo>
                  <a:pt x="535819" y="341630"/>
                </a:lnTo>
                <a:lnTo>
                  <a:pt x="460095" y="341630"/>
                </a:lnTo>
                <a:lnTo>
                  <a:pt x="459981" y="340360"/>
                </a:lnTo>
                <a:lnTo>
                  <a:pt x="459206" y="339090"/>
                </a:lnTo>
                <a:close/>
              </a:path>
              <a:path w="735329" h="407669">
                <a:moveTo>
                  <a:pt x="536778" y="377190"/>
                </a:moveTo>
                <a:lnTo>
                  <a:pt x="510362" y="377190"/>
                </a:lnTo>
                <a:lnTo>
                  <a:pt x="514159" y="379730"/>
                </a:lnTo>
                <a:lnTo>
                  <a:pt x="517537" y="382270"/>
                </a:lnTo>
                <a:lnTo>
                  <a:pt x="521715" y="384810"/>
                </a:lnTo>
                <a:lnTo>
                  <a:pt x="524027" y="386080"/>
                </a:lnTo>
                <a:lnTo>
                  <a:pt x="527646" y="387350"/>
                </a:lnTo>
                <a:lnTo>
                  <a:pt x="530402" y="386080"/>
                </a:lnTo>
                <a:lnTo>
                  <a:pt x="538200" y="382270"/>
                </a:lnTo>
                <a:lnTo>
                  <a:pt x="536778" y="377190"/>
                </a:lnTo>
                <a:close/>
              </a:path>
              <a:path w="735329" h="407669">
                <a:moveTo>
                  <a:pt x="535190" y="373380"/>
                </a:moveTo>
                <a:lnTo>
                  <a:pt x="496036" y="373380"/>
                </a:lnTo>
                <a:lnTo>
                  <a:pt x="496849" y="374650"/>
                </a:lnTo>
                <a:lnTo>
                  <a:pt x="498589" y="375920"/>
                </a:lnTo>
                <a:lnTo>
                  <a:pt x="501027" y="375920"/>
                </a:lnTo>
                <a:lnTo>
                  <a:pt x="501522" y="379730"/>
                </a:lnTo>
                <a:lnTo>
                  <a:pt x="504990" y="379730"/>
                </a:lnTo>
                <a:lnTo>
                  <a:pt x="510362" y="377190"/>
                </a:lnTo>
                <a:lnTo>
                  <a:pt x="536778" y="377190"/>
                </a:lnTo>
                <a:lnTo>
                  <a:pt x="535546" y="374650"/>
                </a:lnTo>
                <a:lnTo>
                  <a:pt x="535190" y="373380"/>
                </a:lnTo>
                <a:close/>
              </a:path>
              <a:path w="735329" h="407669">
                <a:moveTo>
                  <a:pt x="734809" y="359410"/>
                </a:moveTo>
                <a:lnTo>
                  <a:pt x="695946" y="359410"/>
                </a:lnTo>
                <a:lnTo>
                  <a:pt x="702043" y="363220"/>
                </a:lnTo>
                <a:lnTo>
                  <a:pt x="703973" y="363220"/>
                </a:lnTo>
                <a:lnTo>
                  <a:pt x="705865" y="364490"/>
                </a:lnTo>
                <a:lnTo>
                  <a:pt x="707682" y="365760"/>
                </a:lnTo>
                <a:lnTo>
                  <a:pt x="706158" y="369570"/>
                </a:lnTo>
                <a:lnTo>
                  <a:pt x="706793" y="370840"/>
                </a:lnTo>
                <a:lnTo>
                  <a:pt x="709523" y="372110"/>
                </a:lnTo>
                <a:lnTo>
                  <a:pt x="713016" y="372110"/>
                </a:lnTo>
                <a:lnTo>
                  <a:pt x="716597" y="369570"/>
                </a:lnTo>
                <a:lnTo>
                  <a:pt x="720140" y="368300"/>
                </a:lnTo>
                <a:lnTo>
                  <a:pt x="725741" y="363220"/>
                </a:lnTo>
                <a:lnTo>
                  <a:pt x="734809" y="359410"/>
                </a:lnTo>
                <a:close/>
              </a:path>
              <a:path w="735329" h="407669">
                <a:moveTo>
                  <a:pt x="734915" y="353060"/>
                </a:moveTo>
                <a:lnTo>
                  <a:pt x="661276" y="353060"/>
                </a:lnTo>
                <a:lnTo>
                  <a:pt x="662012" y="356870"/>
                </a:lnTo>
                <a:lnTo>
                  <a:pt x="661098" y="363220"/>
                </a:lnTo>
                <a:lnTo>
                  <a:pt x="662685" y="365760"/>
                </a:lnTo>
                <a:lnTo>
                  <a:pt x="670940" y="363220"/>
                </a:lnTo>
                <a:lnTo>
                  <a:pt x="670204" y="363220"/>
                </a:lnTo>
                <a:lnTo>
                  <a:pt x="679158" y="361950"/>
                </a:lnTo>
                <a:lnTo>
                  <a:pt x="688028" y="359410"/>
                </a:lnTo>
                <a:lnTo>
                  <a:pt x="734809" y="359410"/>
                </a:lnTo>
                <a:lnTo>
                  <a:pt x="734915" y="353060"/>
                </a:lnTo>
                <a:close/>
              </a:path>
              <a:path w="735329" h="407669">
                <a:moveTo>
                  <a:pt x="709932" y="325120"/>
                </a:moveTo>
                <a:lnTo>
                  <a:pt x="628865" y="325120"/>
                </a:lnTo>
                <a:lnTo>
                  <a:pt x="627354" y="332740"/>
                </a:lnTo>
                <a:lnTo>
                  <a:pt x="642708" y="358140"/>
                </a:lnTo>
                <a:lnTo>
                  <a:pt x="652284" y="356870"/>
                </a:lnTo>
                <a:lnTo>
                  <a:pt x="657771" y="353060"/>
                </a:lnTo>
                <a:lnTo>
                  <a:pt x="734915" y="353060"/>
                </a:lnTo>
                <a:lnTo>
                  <a:pt x="734936" y="351790"/>
                </a:lnTo>
                <a:lnTo>
                  <a:pt x="724573" y="340360"/>
                </a:lnTo>
                <a:lnTo>
                  <a:pt x="715089" y="328930"/>
                </a:lnTo>
                <a:lnTo>
                  <a:pt x="709932" y="325120"/>
                </a:lnTo>
                <a:close/>
              </a:path>
              <a:path w="735329" h="407669">
                <a:moveTo>
                  <a:pt x="522775" y="336550"/>
                </a:moveTo>
                <a:lnTo>
                  <a:pt x="449400" y="336550"/>
                </a:lnTo>
                <a:lnTo>
                  <a:pt x="459206" y="339090"/>
                </a:lnTo>
                <a:lnTo>
                  <a:pt x="460019" y="340360"/>
                </a:lnTo>
                <a:lnTo>
                  <a:pt x="460286" y="341630"/>
                </a:lnTo>
                <a:lnTo>
                  <a:pt x="535819" y="341630"/>
                </a:lnTo>
                <a:lnTo>
                  <a:pt x="538300" y="339090"/>
                </a:lnTo>
                <a:lnTo>
                  <a:pt x="537552" y="337820"/>
                </a:lnTo>
                <a:lnTo>
                  <a:pt x="522775" y="336550"/>
                </a:lnTo>
                <a:close/>
              </a:path>
              <a:path w="735329" h="407669">
                <a:moveTo>
                  <a:pt x="517504" y="331470"/>
                </a:moveTo>
                <a:lnTo>
                  <a:pt x="417245" y="331470"/>
                </a:lnTo>
                <a:lnTo>
                  <a:pt x="416972" y="331486"/>
                </a:lnTo>
                <a:lnTo>
                  <a:pt x="424587" y="337820"/>
                </a:lnTo>
                <a:lnTo>
                  <a:pt x="436632" y="337820"/>
                </a:lnTo>
                <a:lnTo>
                  <a:pt x="449400" y="336550"/>
                </a:lnTo>
                <a:lnTo>
                  <a:pt x="522775" y="336550"/>
                </a:lnTo>
                <a:lnTo>
                  <a:pt x="517504" y="331470"/>
                </a:lnTo>
                <a:close/>
              </a:path>
              <a:path w="735329" h="407669">
                <a:moveTo>
                  <a:pt x="497465" y="293370"/>
                </a:moveTo>
                <a:lnTo>
                  <a:pt x="299313" y="293370"/>
                </a:lnTo>
                <a:lnTo>
                  <a:pt x="300710" y="294640"/>
                </a:lnTo>
                <a:lnTo>
                  <a:pt x="302158" y="295910"/>
                </a:lnTo>
                <a:lnTo>
                  <a:pt x="303479" y="297180"/>
                </a:lnTo>
                <a:lnTo>
                  <a:pt x="307022" y="298450"/>
                </a:lnTo>
                <a:lnTo>
                  <a:pt x="311238" y="299720"/>
                </a:lnTo>
                <a:lnTo>
                  <a:pt x="327803" y="299720"/>
                </a:lnTo>
                <a:lnTo>
                  <a:pt x="335665" y="304800"/>
                </a:lnTo>
                <a:lnTo>
                  <a:pt x="342621" y="309880"/>
                </a:lnTo>
                <a:lnTo>
                  <a:pt x="350532" y="313690"/>
                </a:lnTo>
                <a:lnTo>
                  <a:pt x="365387" y="320040"/>
                </a:lnTo>
                <a:lnTo>
                  <a:pt x="379379" y="327660"/>
                </a:lnTo>
                <a:lnTo>
                  <a:pt x="395625" y="332740"/>
                </a:lnTo>
                <a:lnTo>
                  <a:pt x="416972" y="331486"/>
                </a:lnTo>
                <a:lnTo>
                  <a:pt x="517504" y="331470"/>
                </a:lnTo>
                <a:lnTo>
                  <a:pt x="514869" y="328930"/>
                </a:lnTo>
                <a:lnTo>
                  <a:pt x="509379" y="318770"/>
                </a:lnTo>
                <a:lnTo>
                  <a:pt x="501853" y="311150"/>
                </a:lnTo>
                <a:lnTo>
                  <a:pt x="500227" y="308610"/>
                </a:lnTo>
                <a:lnTo>
                  <a:pt x="498436" y="304800"/>
                </a:lnTo>
                <a:lnTo>
                  <a:pt x="496849" y="302260"/>
                </a:lnTo>
                <a:lnTo>
                  <a:pt x="497465" y="293370"/>
                </a:lnTo>
                <a:close/>
              </a:path>
              <a:path w="735329" h="407669">
                <a:moveTo>
                  <a:pt x="417245" y="331470"/>
                </a:moveTo>
                <a:lnTo>
                  <a:pt x="416953" y="331470"/>
                </a:lnTo>
                <a:lnTo>
                  <a:pt x="417245" y="331470"/>
                </a:lnTo>
                <a:close/>
              </a:path>
              <a:path w="735329" h="407669">
                <a:moveTo>
                  <a:pt x="676653" y="313690"/>
                </a:moveTo>
                <a:lnTo>
                  <a:pt x="609384" y="313690"/>
                </a:lnTo>
                <a:lnTo>
                  <a:pt x="609460" y="320040"/>
                </a:lnTo>
                <a:lnTo>
                  <a:pt x="614260" y="321310"/>
                </a:lnTo>
                <a:lnTo>
                  <a:pt x="614324" y="323850"/>
                </a:lnTo>
                <a:lnTo>
                  <a:pt x="615314" y="325120"/>
                </a:lnTo>
                <a:lnTo>
                  <a:pt x="617385" y="326390"/>
                </a:lnTo>
                <a:lnTo>
                  <a:pt x="618743" y="330200"/>
                </a:lnTo>
                <a:lnTo>
                  <a:pt x="622096" y="330200"/>
                </a:lnTo>
                <a:lnTo>
                  <a:pt x="628205" y="325120"/>
                </a:lnTo>
                <a:lnTo>
                  <a:pt x="709932" y="325120"/>
                </a:lnTo>
                <a:lnTo>
                  <a:pt x="703057" y="320040"/>
                </a:lnTo>
                <a:lnTo>
                  <a:pt x="685050" y="314960"/>
                </a:lnTo>
                <a:lnTo>
                  <a:pt x="677049" y="314960"/>
                </a:lnTo>
                <a:lnTo>
                  <a:pt x="676653" y="313690"/>
                </a:lnTo>
                <a:close/>
              </a:path>
              <a:path w="735329" h="407669">
                <a:moveTo>
                  <a:pt x="656234" y="278130"/>
                </a:moveTo>
                <a:lnTo>
                  <a:pt x="541172" y="278130"/>
                </a:lnTo>
                <a:lnTo>
                  <a:pt x="546168" y="283210"/>
                </a:lnTo>
                <a:lnTo>
                  <a:pt x="551567" y="288290"/>
                </a:lnTo>
                <a:lnTo>
                  <a:pt x="558270" y="290830"/>
                </a:lnTo>
                <a:lnTo>
                  <a:pt x="567181" y="292100"/>
                </a:lnTo>
                <a:lnTo>
                  <a:pt x="572855" y="300990"/>
                </a:lnTo>
                <a:lnTo>
                  <a:pt x="582031" y="306070"/>
                </a:lnTo>
                <a:lnTo>
                  <a:pt x="592002" y="311150"/>
                </a:lnTo>
                <a:lnTo>
                  <a:pt x="600062" y="317500"/>
                </a:lnTo>
                <a:lnTo>
                  <a:pt x="609384" y="313690"/>
                </a:lnTo>
                <a:lnTo>
                  <a:pt x="676653" y="313690"/>
                </a:lnTo>
                <a:lnTo>
                  <a:pt x="674674" y="307340"/>
                </a:lnTo>
                <a:lnTo>
                  <a:pt x="673785" y="299720"/>
                </a:lnTo>
                <a:lnTo>
                  <a:pt x="675144" y="294640"/>
                </a:lnTo>
                <a:lnTo>
                  <a:pt x="674014" y="290830"/>
                </a:lnTo>
                <a:lnTo>
                  <a:pt x="669721" y="288290"/>
                </a:lnTo>
                <a:lnTo>
                  <a:pt x="662597" y="288290"/>
                </a:lnTo>
                <a:lnTo>
                  <a:pt x="656234" y="278130"/>
                </a:lnTo>
                <a:close/>
              </a:path>
              <a:path w="735329" h="407669">
                <a:moveTo>
                  <a:pt x="555050" y="233680"/>
                </a:moveTo>
                <a:lnTo>
                  <a:pt x="254965" y="233680"/>
                </a:lnTo>
                <a:lnTo>
                  <a:pt x="266251" y="243840"/>
                </a:lnTo>
                <a:lnTo>
                  <a:pt x="278787" y="254000"/>
                </a:lnTo>
                <a:lnTo>
                  <a:pt x="288908" y="265430"/>
                </a:lnTo>
                <a:lnTo>
                  <a:pt x="292950" y="281940"/>
                </a:lnTo>
                <a:lnTo>
                  <a:pt x="285495" y="285750"/>
                </a:lnTo>
                <a:lnTo>
                  <a:pt x="280555" y="287020"/>
                </a:lnTo>
                <a:lnTo>
                  <a:pt x="277787" y="289560"/>
                </a:lnTo>
                <a:lnTo>
                  <a:pt x="277875" y="293370"/>
                </a:lnTo>
                <a:lnTo>
                  <a:pt x="278777" y="298450"/>
                </a:lnTo>
                <a:lnTo>
                  <a:pt x="279831" y="304800"/>
                </a:lnTo>
                <a:lnTo>
                  <a:pt x="280606" y="311150"/>
                </a:lnTo>
                <a:lnTo>
                  <a:pt x="288556" y="308610"/>
                </a:lnTo>
                <a:lnTo>
                  <a:pt x="292849" y="299720"/>
                </a:lnTo>
                <a:lnTo>
                  <a:pt x="299313" y="293370"/>
                </a:lnTo>
                <a:lnTo>
                  <a:pt x="497465" y="293370"/>
                </a:lnTo>
                <a:lnTo>
                  <a:pt x="496298" y="285750"/>
                </a:lnTo>
                <a:lnTo>
                  <a:pt x="492286" y="279400"/>
                </a:lnTo>
                <a:lnTo>
                  <a:pt x="484365" y="276860"/>
                </a:lnTo>
                <a:lnTo>
                  <a:pt x="481888" y="276860"/>
                </a:lnTo>
                <a:lnTo>
                  <a:pt x="486193" y="271780"/>
                </a:lnTo>
                <a:lnTo>
                  <a:pt x="491277" y="267970"/>
                </a:lnTo>
                <a:lnTo>
                  <a:pt x="496937" y="264160"/>
                </a:lnTo>
                <a:lnTo>
                  <a:pt x="502970" y="261620"/>
                </a:lnTo>
                <a:lnTo>
                  <a:pt x="636291" y="261620"/>
                </a:lnTo>
                <a:lnTo>
                  <a:pt x="634204" y="257810"/>
                </a:lnTo>
                <a:lnTo>
                  <a:pt x="471550" y="257810"/>
                </a:lnTo>
                <a:lnTo>
                  <a:pt x="470573" y="255270"/>
                </a:lnTo>
                <a:lnTo>
                  <a:pt x="469201" y="254000"/>
                </a:lnTo>
                <a:lnTo>
                  <a:pt x="405117" y="254000"/>
                </a:lnTo>
                <a:lnTo>
                  <a:pt x="404202" y="251460"/>
                </a:lnTo>
                <a:lnTo>
                  <a:pt x="403136" y="250190"/>
                </a:lnTo>
                <a:lnTo>
                  <a:pt x="402221" y="248920"/>
                </a:lnTo>
                <a:lnTo>
                  <a:pt x="476135" y="248920"/>
                </a:lnTo>
                <a:lnTo>
                  <a:pt x="477812" y="246380"/>
                </a:lnTo>
                <a:lnTo>
                  <a:pt x="624922" y="246380"/>
                </a:lnTo>
                <a:lnTo>
                  <a:pt x="616408" y="240030"/>
                </a:lnTo>
                <a:lnTo>
                  <a:pt x="566851" y="240030"/>
                </a:lnTo>
                <a:lnTo>
                  <a:pt x="561124" y="234950"/>
                </a:lnTo>
                <a:lnTo>
                  <a:pt x="555383" y="234950"/>
                </a:lnTo>
                <a:lnTo>
                  <a:pt x="555050" y="233680"/>
                </a:lnTo>
                <a:close/>
              </a:path>
              <a:path w="735329" h="407669">
                <a:moveTo>
                  <a:pt x="636291" y="261620"/>
                </a:moveTo>
                <a:lnTo>
                  <a:pt x="502970" y="261620"/>
                </a:lnTo>
                <a:lnTo>
                  <a:pt x="502983" y="262890"/>
                </a:lnTo>
                <a:lnTo>
                  <a:pt x="503123" y="262890"/>
                </a:lnTo>
                <a:lnTo>
                  <a:pt x="502831" y="264160"/>
                </a:lnTo>
                <a:lnTo>
                  <a:pt x="503516" y="266700"/>
                </a:lnTo>
                <a:lnTo>
                  <a:pt x="504723" y="269240"/>
                </a:lnTo>
                <a:lnTo>
                  <a:pt x="506717" y="270510"/>
                </a:lnTo>
                <a:lnTo>
                  <a:pt x="508368" y="271780"/>
                </a:lnTo>
                <a:lnTo>
                  <a:pt x="510451" y="273050"/>
                </a:lnTo>
                <a:lnTo>
                  <a:pt x="512610" y="273050"/>
                </a:lnTo>
                <a:lnTo>
                  <a:pt x="512559" y="279400"/>
                </a:lnTo>
                <a:lnTo>
                  <a:pt x="510095" y="287020"/>
                </a:lnTo>
                <a:lnTo>
                  <a:pt x="506183" y="294640"/>
                </a:lnTo>
                <a:lnTo>
                  <a:pt x="541172" y="278130"/>
                </a:lnTo>
                <a:lnTo>
                  <a:pt x="656234" y="278130"/>
                </a:lnTo>
                <a:lnTo>
                  <a:pt x="653084" y="271780"/>
                </a:lnTo>
                <a:lnTo>
                  <a:pt x="639470" y="270510"/>
                </a:lnTo>
                <a:lnTo>
                  <a:pt x="639178" y="269240"/>
                </a:lnTo>
                <a:lnTo>
                  <a:pt x="638378" y="265430"/>
                </a:lnTo>
                <a:lnTo>
                  <a:pt x="636291" y="261620"/>
                </a:lnTo>
                <a:close/>
              </a:path>
              <a:path w="735329" h="407669">
                <a:moveTo>
                  <a:pt x="624922" y="246380"/>
                </a:moveTo>
                <a:lnTo>
                  <a:pt x="477812" y="246380"/>
                </a:lnTo>
                <a:lnTo>
                  <a:pt x="477304" y="250190"/>
                </a:lnTo>
                <a:lnTo>
                  <a:pt x="477926" y="252730"/>
                </a:lnTo>
                <a:lnTo>
                  <a:pt x="479132" y="254000"/>
                </a:lnTo>
                <a:lnTo>
                  <a:pt x="471550" y="257810"/>
                </a:lnTo>
                <a:lnTo>
                  <a:pt x="634204" y="257810"/>
                </a:lnTo>
                <a:lnTo>
                  <a:pt x="630030" y="250190"/>
                </a:lnTo>
                <a:lnTo>
                  <a:pt x="624922" y="246380"/>
                </a:lnTo>
                <a:close/>
              </a:path>
              <a:path w="735329" h="407669">
                <a:moveTo>
                  <a:pt x="476135" y="248920"/>
                </a:moveTo>
                <a:lnTo>
                  <a:pt x="402221" y="248920"/>
                </a:lnTo>
                <a:lnTo>
                  <a:pt x="403580" y="250190"/>
                </a:lnTo>
                <a:lnTo>
                  <a:pt x="405002" y="252730"/>
                </a:lnTo>
                <a:lnTo>
                  <a:pt x="405955" y="254000"/>
                </a:lnTo>
                <a:lnTo>
                  <a:pt x="466420" y="254000"/>
                </a:lnTo>
                <a:lnTo>
                  <a:pt x="466153" y="252730"/>
                </a:lnTo>
                <a:lnTo>
                  <a:pt x="467372" y="251460"/>
                </a:lnTo>
                <a:lnTo>
                  <a:pt x="469849" y="250190"/>
                </a:lnTo>
                <a:lnTo>
                  <a:pt x="474129" y="250190"/>
                </a:lnTo>
                <a:lnTo>
                  <a:pt x="476135" y="248920"/>
                </a:lnTo>
                <a:close/>
              </a:path>
              <a:path w="735329" h="407669">
                <a:moveTo>
                  <a:pt x="542899" y="226060"/>
                </a:moveTo>
                <a:lnTo>
                  <a:pt x="537502" y="226060"/>
                </a:lnTo>
                <a:lnTo>
                  <a:pt x="530085" y="228600"/>
                </a:lnTo>
                <a:lnTo>
                  <a:pt x="233933" y="228600"/>
                </a:lnTo>
                <a:lnTo>
                  <a:pt x="229019" y="233680"/>
                </a:lnTo>
                <a:lnTo>
                  <a:pt x="225361" y="240030"/>
                </a:lnTo>
                <a:lnTo>
                  <a:pt x="227469" y="242570"/>
                </a:lnTo>
                <a:lnTo>
                  <a:pt x="229603" y="246380"/>
                </a:lnTo>
                <a:lnTo>
                  <a:pt x="231774" y="248920"/>
                </a:lnTo>
                <a:lnTo>
                  <a:pt x="254965" y="233680"/>
                </a:lnTo>
                <a:lnTo>
                  <a:pt x="555050" y="233680"/>
                </a:lnTo>
                <a:lnTo>
                  <a:pt x="554383" y="231140"/>
                </a:lnTo>
                <a:lnTo>
                  <a:pt x="545731" y="231140"/>
                </a:lnTo>
                <a:lnTo>
                  <a:pt x="542899" y="226060"/>
                </a:lnTo>
                <a:close/>
              </a:path>
              <a:path w="735329" h="407669">
                <a:moveTo>
                  <a:pt x="580047" y="228600"/>
                </a:moveTo>
                <a:lnTo>
                  <a:pt x="573354" y="234950"/>
                </a:lnTo>
                <a:lnTo>
                  <a:pt x="566851" y="240030"/>
                </a:lnTo>
                <a:lnTo>
                  <a:pt x="616408" y="240030"/>
                </a:lnTo>
                <a:lnTo>
                  <a:pt x="599189" y="233680"/>
                </a:lnTo>
                <a:lnTo>
                  <a:pt x="580047" y="228600"/>
                </a:lnTo>
                <a:close/>
              </a:path>
              <a:path w="735329" h="407669">
                <a:moveTo>
                  <a:pt x="547877" y="228600"/>
                </a:moveTo>
                <a:lnTo>
                  <a:pt x="547077" y="229870"/>
                </a:lnTo>
                <a:lnTo>
                  <a:pt x="546430" y="229870"/>
                </a:lnTo>
                <a:lnTo>
                  <a:pt x="545731" y="231140"/>
                </a:lnTo>
                <a:lnTo>
                  <a:pt x="554383" y="231140"/>
                </a:lnTo>
                <a:lnTo>
                  <a:pt x="554050" y="229870"/>
                </a:lnTo>
                <a:lnTo>
                  <a:pt x="547877" y="228600"/>
                </a:lnTo>
                <a:close/>
              </a:path>
              <a:path w="735329" h="407669">
                <a:moveTo>
                  <a:pt x="443966" y="227330"/>
                </a:moveTo>
                <a:lnTo>
                  <a:pt x="240487" y="227330"/>
                </a:lnTo>
                <a:lnTo>
                  <a:pt x="240512" y="228600"/>
                </a:lnTo>
                <a:lnTo>
                  <a:pt x="443852" y="228600"/>
                </a:lnTo>
                <a:lnTo>
                  <a:pt x="443966" y="227330"/>
                </a:lnTo>
                <a:close/>
              </a:path>
              <a:path w="735329" h="407669">
                <a:moveTo>
                  <a:pt x="443909" y="228479"/>
                </a:moveTo>
                <a:close/>
              </a:path>
              <a:path w="735329" h="407669">
                <a:moveTo>
                  <a:pt x="514845" y="218440"/>
                </a:moveTo>
                <a:lnTo>
                  <a:pt x="235051" y="218440"/>
                </a:lnTo>
                <a:lnTo>
                  <a:pt x="237375" y="220980"/>
                </a:lnTo>
                <a:lnTo>
                  <a:pt x="239953" y="223520"/>
                </a:lnTo>
                <a:lnTo>
                  <a:pt x="242468" y="224790"/>
                </a:lnTo>
                <a:lnTo>
                  <a:pt x="241782" y="226060"/>
                </a:lnTo>
                <a:lnTo>
                  <a:pt x="241020" y="226060"/>
                </a:lnTo>
                <a:lnTo>
                  <a:pt x="240398" y="227330"/>
                </a:lnTo>
                <a:lnTo>
                  <a:pt x="444449" y="227330"/>
                </a:lnTo>
                <a:lnTo>
                  <a:pt x="443909" y="228479"/>
                </a:lnTo>
                <a:lnTo>
                  <a:pt x="519264" y="228600"/>
                </a:lnTo>
                <a:lnTo>
                  <a:pt x="519112" y="222250"/>
                </a:lnTo>
                <a:lnTo>
                  <a:pt x="514845" y="218440"/>
                </a:lnTo>
                <a:close/>
              </a:path>
              <a:path w="735329" h="407669">
                <a:moveTo>
                  <a:pt x="528015" y="227330"/>
                </a:moveTo>
                <a:lnTo>
                  <a:pt x="520407" y="227330"/>
                </a:lnTo>
                <a:lnTo>
                  <a:pt x="519264" y="228600"/>
                </a:lnTo>
                <a:lnTo>
                  <a:pt x="530085" y="228600"/>
                </a:lnTo>
                <a:lnTo>
                  <a:pt x="528015" y="227330"/>
                </a:lnTo>
                <a:close/>
              </a:path>
              <a:path w="735329" h="407669">
                <a:moveTo>
                  <a:pt x="241706" y="213360"/>
                </a:moveTo>
                <a:lnTo>
                  <a:pt x="231686" y="213360"/>
                </a:lnTo>
                <a:lnTo>
                  <a:pt x="232600" y="215900"/>
                </a:lnTo>
                <a:lnTo>
                  <a:pt x="234226" y="219710"/>
                </a:lnTo>
                <a:lnTo>
                  <a:pt x="235051" y="218440"/>
                </a:lnTo>
                <a:lnTo>
                  <a:pt x="514845" y="218440"/>
                </a:lnTo>
                <a:lnTo>
                  <a:pt x="513422" y="217170"/>
                </a:lnTo>
                <a:lnTo>
                  <a:pt x="514068" y="215900"/>
                </a:lnTo>
                <a:lnTo>
                  <a:pt x="241909" y="215900"/>
                </a:lnTo>
                <a:lnTo>
                  <a:pt x="241134" y="214630"/>
                </a:lnTo>
                <a:lnTo>
                  <a:pt x="241706" y="213360"/>
                </a:lnTo>
                <a:close/>
              </a:path>
              <a:path w="735329" h="407669">
                <a:moveTo>
                  <a:pt x="477697" y="196850"/>
                </a:moveTo>
                <a:lnTo>
                  <a:pt x="207390" y="196850"/>
                </a:lnTo>
                <a:lnTo>
                  <a:pt x="212002" y="201930"/>
                </a:lnTo>
                <a:lnTo>
                  <a:pt x="216566" y="208280"/>
                </a:lnTo>
                <a:lnTo>
                  <a:pt x="222607" y="212090"/>
                </a:lnTo>
                <a:lnTo>
                  <a:pt x="231647" y="213360"/>
                </a:lnTo>
                <a:lnTo>
                  <a:pt x="241998" y="213360"/>
                </a:lnTo>
                <a:lnTo>
                  <a:pt x="242087" y="214630"/>
                </a:lnTo>
                <a:lnTo>
                  <a:pt x="241909" y="215900"/>
                </a:lnTo>
                <a:lnTo>
                  <a:pt x="514068" y="215900"/>
                </a:lnTo>
                <a:lnTo>
                  <a:pt x="516650" y="210820"/>
                </a:lnTo>
                <a:lnTo>
                  <a:pt x="495693" y="210820"/>
                </a:lnTo>
                <a:lnTo>
                  <a:pt x="494855" y="208280"/>
                </a:lnTo>
                <a:lnTo>
                  <a:pt x="494410" y="207010"/>
                </a:lnTo>
                <a:lnTo>
                  <a:pt x="500748" y="198120"/>
                </a:lnTo>
                <a:lnTo>
                  <a:pt x="478866" y="198120"/>
                </a:lnTo>
                <a:lnTo>
                  <a:pt x="477697" y="196850"/>
                </a:lnTo>
                <a:close/>
              </a:path>
              <a:path w="735329" h="407669">
                <a:moveTo>
                  <a:pt x="511733" y="207010"/>
                </a:moveTo>
                <a:lnTo>
                  <a:pt x="504456" y="207010"/>
                </a:lnTo>
                <a:lnTo>
                  <a:pt x="495693" y="210820"/>
                </a:lnTo>
                <a:lnTo>
                  <a:pt x="516650" y="210820"/>
                </a:lnTo>
                <a:lnTo>
                  <a:pt x="517296" y="209550"/>
                </a:lnTo>
                <a:lnTo>
                  <a:pt x="511733" y="207010"/>
                </a:lnTo>
                <a:close/>
              </a:path>
              <a:path w="735329" h="407669">
                <a:moveTo>
                  <a:pt x="476529" y="195580"/>
                </a:moveTo>
                <a:lnTo>
                  <a:pt x="177047" y="195580"/>
                </a:lnTo>
                <a:lnTo>
                  <a:pt x="181911" y="199390"/>
                </a:lnTo>
                <a:lnTo>
                  <a:pt x="185609" y="204470"/>
                </a:lnTo>
                <a:lnTo>
                  <a:pt x="190195" y="208280"/>
                </a:lnTo>
                <a:lnTo>
                  <a:pt x="198081" y="205740"/>
                </a:lnTo>
                <a:lnTo>
                  <a:pt x="201853" y="201930"/>
                </a:lnTo>
                <a:lnTo>
                  <a:pt x="204482" y="196850"/>
                </a:lnTo>
                <a:lnTo>
                  <a:pt x="477697" y="196850"/>
                </a:lnTo>
                <a:lnTo>
                  <a:pt x="476529" y="195580"/>
                </a:lnTo>
                <a:close/>
              </a:path>
              <a:path w="735329" h="407669">
                <a:moveTo>
                  <a:pt x="63271" y="69850"/>
                </a:moveTo>
                <a:lnTo>
                  <a:pt x="36969" y="69850"/>
                </a:lnTo>
                <a:lnTo>
                  <a:pt x="44234" y="82550"/>
                </a:lnTo>
                <a:lnTo>
                  <a:pt x="52222" y="85090"/>
                </a:lnTo>
                <a:lnTo>
                  <a:pt x="54292" y="87630"/>
                </a:lnTo>
                <a:lnTo>
                  <a:pt x="56489" y="91440"/>
                </a:lnTo>
                <a:lnTo>
                  <a:pt x="58559" y="93980"/>
                </a:lnTo>
                <a:lnTo>
                  <a:pt x="60553" y="100330"/>
                </a:lnTo>
                <a:lnTo>
                  <a:pt x="65531" y="104140"/>
                </a:lnTo>
                <a:lnTo>
                  <a:pt x="75336" y="104140"/>
                </a:lnTo>
                <a:lnTo>
                  <a:pt x="84017" y="114300"/>
                </a:lnTo>
                <a:lnTo>
                  <a:pt x="94100" y="125730"/>
                </a:lnTo>
                <a:lnTo>
                  <a:pt x="105622" y="134620"/>
                </a:lnTo>
                <a:lnTo>
                  <a:pt x="118617" y="142240"/>
                </a:lnTo>
                <a:lnTo>
                  <a:pt x="122771" y="148590"/>
                </a:lnTo>
                <a:lnTo>
                  <a:pt x="126634" y="154940"/>
                </a:lnTo>
                <a:lnTo>
                  <a:pt x="132255" y="160020"/>
                </a:lnTo>
                <a:lnTo>
                  <a:pt x="141681" y="161290"/>
                </a:lnTo>
                <a:lnTo>
                  <a:pt x="145681" y="167640"/>
                </a:lnTo>
                <a:lnTo>
                  <a:pt x="149542" y="172720"/>
                </a:lnTo>
                <a:lnTo>
                  <a:pt x="153606" y="179070"/>
                </a:lnTo>
                <a:lnTo>
                  <a:pt x="146270" y="195580"/>
                </a:lnTo>
                <a:lnTo>
                  <a:pt x="145781" y="203200"/>
                </a:lnTo>
                <a:lnTo>
                  <a:pt x="153043" y="203200"/>
                </a:lnTo>
                <a:lnTo>
                  <a:pt x="168960" y="195580"/>
                </a:lnTo>
                <a:lnTo>
                  <a:pt x="476529" y="195580"/>
                </a:lnTo>
                <a:lnTo>
                  <a:pt x="474192" y="193040"/>
                </a:lnTo>
                <a:lnTo>
                  <a:pt x="474657" y="190500"/>
                </a:lnTo>
                <a:lnTo>
                  <a:pt x="444944" y="190500"/>
                </a:lnTo>
                <a:lnTo>
                  <a:pt x="434112" y="179070"/>
                </a:lnTo>
                <a:lnTo>
                  <a:pt x="424304" y="167640"/>
                </a:lnTo>
                <a:lnTo>
                  <a:pt x="389788" y="167640"/>
                </a:lnTo>
                <a:lnTo>
                  <a:pt x="390347" y="166370"/>
                </a:lnTo>
                <a:lnTo>
                  <a:pt x="389959" y="165100"/>
                </a:lnTo>
                <a:lnTo>
                  <a:pt x="386181" y="165100"/>
                </a:lnTo>
                <a:lnTo>
                  <a:pt x="387121" y="163830"/>
                </a:lnTo>
                <a:lnTo>
                  <a:pt x="388137" y="161290"/>
                </a:lnTo>
                <a:lnTo>
                  <a:pt x="390004" y="161290"/>
                </a:lnTo>
                <a:lnTo>
                  <a:pt x="390778" y="160020"/>
                </a:lnTo>
                <a:lnTo>
                  <a:pt x="426389" y="160020"/>
                </a:lnTo>
                <a:lnTo>
                  <a:pt x="419734" y="151130"/>
                </a:lnTo>
                <a:lnTo>
                  <a:pt x="412365" y="143510"/>
                </a:lnTo>
                <a:lnTo>
                  <a:pt x="402486" y="137160"/>
                </a:lnTo>
                <a:lnTo>
                  <a:pt x="388302" y="135890"/>
                </a:lnTo>
                <a:lnTo>
                  <a:pt x="385698" y="135890"/>
                </a:lnTo>
                <a:lnTo>
                  <a:pt x="384721" y="134620"/>
                </a:lnTo>
                <a:lnTo>
                  <a:pt x="385406" y="132080"/>
                </a:lnTo>
                <a:lnTo>
                  <a:pt x="374591" y="130810"/>
                </a:lnTo>
                <a:lnTo>
                  <a:pt x="316839" y="130810"/>
                </a:lnTo>
                <a:lnTo>
                  <a:pt x="311031" y="129540"/>
                </a:lnTo>
                <a:lnTo>
                  <a:pt x="306849" y="127000"/>
                </a:lnTo>
                <a:lnTo>
                  <a:pt x="304457" y="125730"/>
                </a:lnTo>
                <a:lnTo>
                  <a:pt x="294449" y="125730"/>
                </a:lnTo>
                <a:lnTo>
                  <a:pt x="269082" y="107950"/>
                </a:lnTo>
                <a:lnTo>
                  <a:pt x="254510" y="101600"/>
                </a:lnTo>
                <a:lnTo>
                  <a:pt x="236486" y="97790"/>
                </a:lnTo>
                <a:lnTo>
                  <a:pt x="232232" y="87630"/>
                </a:lnTo>
                <a:lnTo>
                  <a:pt x="222975" y="81280"/>
                </a:lnTo>
                <a:lnTo>
                  <a:pt x="211778" y="76200"/>
                </a:lnTo>
                <a:lnTo>
                  <a:pt x="207747" y="73660"/>
                </a:lnTo>
                <a:lnTo>
                  <a:pt x="67690" y="73660"/>
                </a:lnTo>
                <a:lnTo>
                  <a:pt x="64782" y="71120"/>
                </a:lnTo>
                <a:lnTo>
                  <a:pt x="63271" y="69850"/>
                </a:lnTo>
                <a:close/>
              </a:path>
              <a:path w="735329" h="407669">
                <a:moveTo>
                  <a:pt x="497547" y="195580"/>
                </a:moveTo>
                <a:lnTo>
                  <a:pt x="490435" y="196850"/>
                </a:lnTo>
                <a:lnTo>
                  <a:pt x="478866" y="198120"/>
                </a:lnTo>
                <a:lnTo>
                  <a:pt x="500748" y="198120"/>
                </a:lnTo>
                <a:lnTo>
                  <a:pt x="497547" y="195580"/>
                </a:lnTo>
                <a:close/>
              </a:path>
              <a:path w="735329" h="407669">
                <a:moveTo>
                  <a:pt x="468604" y="175260"/>
                </a:moveTo>
                <a:lnTo>
                  <a:pt x="460885" y="175260"/>
                </a:lnTo>
                <a:lnTo>
                  <a:pt x="453936" y="177800"/>
                </a:lnTo>
                <a:lnTo>
                  <a:pt x="448405" y="181610"/>
                </a:lnTo>
                <a:lnTo>
                  <a:pt x="444944" y="190500"/>
                </a:lnTo>
                <a:lnTo>
                  <a:pt x="474657" y="190500"/>
                </a:lnTo>
                <a:lnTo>
                  <a:pt x="475818" y="184150"/>
                </a:lnTo>
                <a:lnTo>
                  <a:pt x="473417" y="181610"/>
                </a:lnTo>
                <a:lnTo>
                  <a:pt x="471081" y="179070"/>
                </a:lnTo>
                <a:lnTo>
                  <a:pt x="468604" y="175260"/>
                </a:lnTo>
                <a:close/>
              </a:path>
              <a:path w="735329" h="407669">
                <a:moveTo>
                  <a:pt x="426389" y="160020"/>
                </a:moveTo>
                <a:lnTo>
                  <a:pt x="391185" y="160020"/>
                </a:lnTo>
                <a:lnTo>
                  <a:pt x="390474" y="161290"/>
                </a:lnTo>
                <a:lnTo>
                  <a:pt x="389813" y="161290"/>
                </a:lnTo>
                <a:lnTo>
                  <a:pt x="390829" y="162560"/>
                </a:lnTo>
                <a:lnTo>
                  <a:pt x="393763" y="163830"/>
                </a:lnTo>
                <a:lnTo>
                  <a:pt x="392074" y="166370"/>
                </a:lnTo>
                <a:lnTo>
                  <a:pt x="390004" y="167640"/>
                </a:lnTo>
                <a:lnTo>
                  <a:pt x="424304" y="167640"/>
                </a:lnTo>
                <a:lnTo>
                  <a:pt x="423214" y="166370"/>
                </a:lnTo>
                <a:lnTo>
                  <a:pt x="422325" y="166370"/>
                </a:lnTo>
                <a:lnTo>
                  <a:pt x="423710" y="165100"/>
                </a:lnTo>
                <a:lnTo>
                  <a:pt x="426389" y="160020"/>
                </a:lnTo>
                <a:close/>
              </a:path>
              <a:path w="735329" h="407669">
                <a:moveTo>
                  <a:pt x="389496" y="163830"/>
                </a:moveTo>
                <a:lnTo>
                  <a:pt x="388137" y="163830"/>
                </a:lnTo>
                <a:lnTo>
                  <a:pt x="386181" y="165100"/>
                </a:lnTo>
                <a:lnTo>
                  <a:pt x="389959" y="165100"/>
                </a:lnTo>
                <a:lnTo>
                  <a:pt x="389496" y="163830"/>
                </a:lnTo>
                <a:close/>
              </a:path>
              <a:path w="735329" h="407669">
                <a:moveTo>
                  <a:pt x="310832" y="105410"/>
                </a:moveTo>
                <a:lnTo>
                  <a:pt x="309665" y="113030"/>
                </a:lnTo>
                <a:lnTo>
                  <a:pt x="312069" y="119380"/>
                </a:lnTo>
                <a:lnTo>
                  <a:pt x="315356" y="124460"/>
                </a:lnTo>
                <a:lnTo>
                  <a:pt x="316839" y="130810"/>
                </a:lnTo>
                <a:lnTo>
                  <a:pt x="374591" y="130810"/>
                </a:lnTo>
                <a:lnTo>
                  <a:pt x="363776" y="129540"/>
                </a:lnTo>
                <a:lnTo>
                  <a:pt x="332555" y="109220"/>
                </a:lnTo>
                <a:lnTo>
                  <a:pt x="310832" y="105410"/>
                </a:lnTo>
                <a:close/>
              </a:path>
              <a:path w="735329" h="407669">
                <a:moveTo>
                  <a:pt x="302064" y="124460"/>
                </a:moveTo>
                <a:lnTo>
                  <a:pt x="294449" y="125730"/>
                </a:lnTo>
                <a:lnTo>
                  <a:pt x="304457" y="125730"/>
                </a:lnTo>
                <a:lnTo>
                  <a:pt x="302064" y="124460"/>
                </a:lnTo>
                <a:close/>
              </a:path>
              <a:path w="735329" h="407669">
                <a:moveTo>
                  <a:pt x="83202" y="53340"/>
                </a:moveTo>
                <a:lnTo>
                  <a:pt x="76749" y="58420"/>
                </a:lnTo>
                <a:lnTo>
                  <a:pt x="67690" y="73660"/>
                </a:lnTo>
                <a:lnTo>
                  <a:pt x="207747" y="73660"/>
                </a:lnTo>
                <a:lnTo>
                  <a:pt x="201701" y="69850"/>
                </a:lnTo>
                <a:lnTo>
                  <a:pt x="193713" y="62230"/>
                </a:lnTo>
                <a:lnTo>
                  <a:pt x="100647" y="62230"/>
                </a:lnTo>
                <a:lnTo>
                  <a:pt x="90138" y="54610"/>
                </a:lnTo>
                <a:lnTo>
                  <a:pt x="83202" y="53340"/>
                </a:lnTo>
                <a:close/>
              </a:path>
              <a:path w="735329" h="407669">
                <a:moveTo>
                  <a:pt x="43837" y="43180"/>
                </a:moveTo>
                <a:lnTo>
                  <a:pt x="16662" y="43180"/>
                </a:lnTo>
                <a:lnTo>
                  <a:pt x="18211" y="44450"/>
                </a:lnTo>
                <a:lnTo>
                  <a:pt x="19710" y="46990"/>
                </a:lnTo>
                <a:lnTo>
                  <a:pt x="21259" y="49530"/>
                </a:lnTo>
                <a:lnTo>
                  <a:pt x="19303" y="54610"/>
                </a:lnTo>
                <a:lnTo>
                  <a:pt x="21767" y="55880"/>
                </a:lnTo>
                <a:lnTo>
                  <a:pt x="26708" y="57150"/>
                </a:lnTo>
                <a:lnTo>
                  <a:pt x="27901" y="58420"/>
                </a:lnTo>
                <a:lnTo>
                  <a:pt x="26708" y="64770"/>
                </a:lnTo>
                <a:lnTo>
                  <a:pt x="25907" y="71120"/>
                </a:lnTo>
                <a:lnTo>
                  <a:pt x="36969" y="69850"/>
                </a:lnTo>
                <a:lnTo>
                  <a:pt x="63271" y="69850"/>
                </a:lnTo>
                <a:lnTo>
                  <a:pt x="61760" y="68580"/>
                </a:lnTo>
                <a:lnTo>
                  <a:pt x="58673" y="66040"/>
                </a:lnTo>
                <a:lnTo>
                  <a:pt x="57289" y="58420"/>
                </a:lnTo>
                <a:lnTo>
                  <a:pt x="54127" y="54610"/>
                </a:lnTo>
                <a:lnTo>
                  <a:pt x="42964" y="54610"/>
                </a:lnTo>
                <a:lnTo>
                  <a:pt x="41922" y="53340"/>
                </a:lnTo>
                <a:lnTo>
                  <a:pt x="43649" y="45720"/>
                </a:lnTo>
                <a:lnTo>
                  <a:pt x="43837" y="43180"/>
                </a:lnTo>
                <a:close/>
              </a:path>
              <a:path w="735329" h="407669">
                <a:moveTo>
                  <a:pt x="112852" y="0"/>
                </a:moveTo>
                <a:lnTo>
                  <a:pt x="107756" y="1270"/>
                </a:lnTo>
                <a:lnTo>
                  <a:pt x="99280" y="1270"/>
                </a:lnTo>
                <a:lnTo>
                  <a:pt x="93878" y="2540"/>
                </a:lnTo>
                <a:lnTo>
                  <a:pt x="97408" y="11430"/>
                </a:lnTo>
                <a:lnTo>
                  <a:pt x="99186" y="16510"/>
                </a:lnTo>
                <a:lnTo>
                  <a:pt x="104787" y="16510"/>
                </a:lnTo>
                <a:lnTo>
                  <a:pt x="116001" y="17780"/>
                </a:lnTo>
                <a:lnTo>
                  <a:pt x="115644" y="26670"/>
                </a:lnTo>
                <a:lnTo>
                  <a:pt x="112949" y="36830"/>
                </a:lnTo>
                <a:lnTo>
                  <a:pt x="111170" y="45720"/>
                </a:lnTo>
                <a:lnTo>
                  <a:pt x="113563" y="54610"/>
                </a:lnTo>
                <a:lnTo>
                  <a:pt x="115887" y="57150"/>
                </a:lnTo>
                <a:lnTo>
                  <a:pt x="105384" y="59690"/>
                </a:lnTo>
                <a:lnTo>
                  <a:pt x="100647" y="62230"/>
                </a:lnTo>
                <a:lnTo>
                  <a:pt x="193713" y="62230"/>
                </a:lnTo>
                <a:lnTo>
                  <a:pt x="184395" y="53340"/>
                </a:lnTo>
                <a:lnTo>
                  <a:pt x="167465" y="36830"/>
                </a:lnTo>
                <a:lnTo>
                  <a:pt x="147873" y="22860"/>
                </a:lnTo>
                <a:lnTo>
                  <a:pt x="122580" y="12700"/>
                </a:lnTo>
                <a:lnTo>
                  <a:pt x="119265" y="8890"/>
                </a:lnTo>
                <a:lnTo>
                  <a:pt x="116090" y="3810"/>
                </a:lnTo>
                <a:lnTo>
                  <a:pt x="112852" y="0"/>
                </a:lnTo>
                <a:close/>
              </a:path>
              <a:path w="735329" h="407669">
                <a:moveTo>
                  <a:pt x="53073" y="53340"/>
                </a:moveTo>
                <a:lnTo>
                  <a:pt x="42964" y="54610"/>
                </a:lnTo>
                <a:lnTo>
                  <a:pt x="54127" y="54610"/>
                </a:lnTo>
                <a:lnTo>
                  <a:pt x="53073" y="53340"/>
                </a:lnTo>
                <a:close/>
              </a:path>
              <a:path w="735329" h="407669">
                <a:moveTo>
                  <a:pt x="12725" y="22860"/>
                </a:moveTo>
                <a:lnTo>
                  <a:pt x="6426" y="27940"/>
                </a:lnTo>
                <a:lnTo>
                  <a:pt x="0" y="33020"/>
                </a:lnTo>
                <a:lnTo>
                  <a:pt x="4267" y="36830"/>
                </a:lnTo>
                <a:lnTo>
                  <a:pt x="5803" y="44450"/>
                </a:lnTo>
                <a:lnTo>
                  <a:pt x="16598" y="43180"/>
                </a:lnTo>
                <a:lnTo>
                  <a:pt x="43837" y="43180"/>
                </a:lnTo>
                <a:lnTo>
                  <a:pt x="43931" y="41910"/>
                </a:lnTo>
                <a:lnTo>
                  <a:pt x="32677" y="41910"/>
                </a:lnTo>
                <a:lnTo>
                  <a:pt x="27965" y="36830"/>
                </a:lnTo>
                <a:lnTo>
                  <a:pt x="18440" y="25400"/>
                </a:lnTo>
                <a:lnTo>
                  <a:pt x="12725" y="22860"/>
                </a:lnTo>
                <a:close/>
              </a:path>
              <a:path w="735329" h="407669">
                <a:moveTo>
                  <a:pt x="44119" y="39370"/>
                </a:moveTo>
                <a:lnTo>
                  <a:pt x="32677" y="41910"/>
                </a:lnTo>
                <a:lnTo>
                  <a:pt x="43931" y="41910"/>
                </a:lnTo>
                <a:lnTo>
                  <a:pt x="44119" y="3937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g object 22"/>
          <p:cNvSpPr/>
          <p:nvPr/>
        </p:nvSpPr>
        <p:spPr>
          <a:xfrm>
            <a:off x="4000042" y="3110587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330" y="0"/>
                </a:moveTo>
                <a:lnTo>
                  <a:pt x="177" y="266"/>
                </a:lnTo>
                <a:lnTo>
                  <a:pt x="127" y="482"/>
                </a:lnTo>
                <a:lnTo>
                  <a:pt x="0" y="749"/>
                </a:lnTo>
                <a:lnTo>
                  <a:pt x="33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g object 23"/>
          <p:cNvSpPr/>
          <p:nvPr/>
        </p:nvSpPr>
        <p:spPr>
          <a:xfrm>
            <a:off x="3605632" y="1867266"/>
            <a:ext cx="58419" cy="44450"/>
          </a:xfrm>
          <a:custGeom>
            <a:avLst/>
            <a:gdLst/>
            <a:ahLst/>
            <a:cxnLst/>
            <a:rect l="l" t="t" r="r" b="b"/>
            <a:pathLst>
              <a:path w="58420" h="44450">
                <a:moveTo>
                  <a:pt x="36179" y="0"/>
                </a:moveTo>
                <a:lnTo>
                  <a:pt x="21295" y="1371"/>
                </a:lnTo>
                <a:lnTo>
                  <a:pt x="0" y="14260"/>
                </a:lnTo>
                <a:lnTo>
                  <a:pt x="1905" y="14679"/>
                </a:lnTo>
                <a:lnTo>
                  <a:pt x="2603" y="15987"/>
                </a:lnTo>
                <a:lnTo>
                  <a:pt x="2247" y="18083"/>
                </a:lnTo>
                <a:lnTo>
                  <a:pt x="5079" y="28006"/>
                </a:lnTo>
                <a:lnTo>
                  <a:pt x="7764" y="38041"/>
                </a:lnTo>
                <a:lnTo>
                  <a:pt x="14876" y="44361"/>
                </a:lnTo>
                <a:lnTo>
                  <a:pt x="30988" y="43140"/>
                </a:lnTo>
                <a:lnTo>
                  <a:pt x="40219" y="35981"/>
                </a:lnTo>
                <a:lnTo>
                  <a:pt x="47529" y="28274"/>
                </a:lnTo>
                <a:lnTo>
                  <a:pt x="53315" y="20130"/>
                </a:lnTo>
                <a:lnTo>
                  <a:pt x="57975" y="11657"/>
                </a:lnTo>
                <a:lnTo>
                  <a:pt x="47466" y="5107"/>
                </a:lnTo>
                <a:lnTo>
                  <a:pt x="3617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g object 24"/>
          <p:cNvSpPr/>
          <p:nvPr/>
        </p:nvSpPr>
        <p:spPr>
          <a:xfrm>
            <a:off x="3089081" y="2026004"/>
            <a:ext cx="53975" cy="49530"/>
          </a:xfrm>
          <a:custGeom>
            <a:avLst/>
            <a:gdLst/>
            <a:ahLst/>
            <a:cxnLst/>
            <a:rect l="l" t="t" r="r" b="b"/>
            <a:pathLst>
              <a:path w="53975" h="49530">
                <a:moveTo>
                  <a:pt x="29961" y="1866"/>
                </a:moveTo>
                <a:lnTo>
                  <a:pt x="25739" y="1866"/>
                </a:lnTo>
                <a:lnTo>
                  <a:pt x="5558" y="11612"/>
                </a:lnTo>
                <a:lnTo>
                  <a:pt x="0" y="20137"/>
                </a:lnTo>
                <a:lnTo>
                  <a:pt x="2990" y="27950"/>
                </a:lnTo>
                <a:lnTo>
                  <a:pt x="8455" y="35559"/>
                </a:lnTo>
                <a:lnTo>
                  <a:pt x="16544" y="38900"/>
                </a:lnTo>
                <a:lnTo>
                  <a:pt x="20278" y="46139"/>
                </a:lnTo>
                <a:lnTo>
                  <a:pt x="28584" y="49225"/>
                </a:lnTo>
                <a:lnTo>
                  <a:pt x="37245" y="48577"/>
                </a:lnTo>
                <a:lnTo>
                  <a:pt x="46085" y="48577"/>
                </a:lnTo>
                <a:lnTo>
                  <a:pt x="50090" y="37160"/>
                </a:lnTo>
                <a:lnTo>
                  <a:pt x="49882" y="37160"/>
                </a:lnTo>
                <a:lnTo>
                  <a:pt x="50796" y="35636"/>
                </a:lnTo>
                <a:lnTo>
                  <a:pt x="51489" y="35636"/>
                </a:lnTo>
                <a:lnTo>
                  <a:pt x="51977" y="35115"/>
                </a:lnTo>
                <a:lnTo>
                  <a:pt x="53463" y="32143"/>
                </a:lnTo>
                <a:lnTo>
                  <a:pt x="53149" y="31991"/>
                </a:lnTo>
                <a:lnTo>
                  <a:pt x="48980" y="31991"/>
                </a:lnTo>
                <a:lnTo>
                  <a:pt x="48218" y="30162"/>
                </a:lnTo>
                <a:lnTo>
                  <a:pt x="47380" y="28473"/>
                </a:lnTo>
                <a:lnTo>
                  <a:pt x="46643" y="26695"/>
                </a:lnTo>
                <a:lnTo>
                  <a:pt x="47825" y="23634"/>
                </a:lnTo>
                <a:lnTo>
                  <a:pt x="47126" y="21920"/>
                </a:lnTo>
                <a:lnTo>
                  <a:pt x="43938" y="21831"/>
                </a:lnTo>
                <a:lnTo>
                  <a:pt x="33893" y="10375"/>
                </a:lnTo>
                <a:lnTo>
                  <a:pt x="28851" y="4724"/>
                </a:lnTo>
                <a:lnTo>
                  <a:pt x="29765" y="4025"/>
                </a:lnTo>
                <a:lnTo>
                  <a:pt x="30121" y="2959"/>
                </a:lnTo>
                <a:lnTo>
                  <a:pt x="29961" y="1866"/>
                </a:lnTo>
                <a:close/>
              </a:path>
              <a:path w="53975" h="49530">
                <a:moveTo>
                  <a:pt x="50238" y="36741"/>
                </a:moveTo>
                <a:lnTo>
                  <a:pt x="50111" y="36855"/>
                </a:lnTo>
                <a:lnTo>
                  <a:pt x="50047" y="37045"/>
                </a:lnTo>
                <a:lnTo>
                  <a:pt x="49882" y="37160"/>
                </a:lnTo>
                <a:lnTo>
                  <a:pt x="50090" y="37160"/>
                </a:lnTo>
                <a:lnTo>
                  <a:pt x="50238" y="36741"/>
                </a:lnTo>
                <a:close/>
              </a:path>
              <a:path w="53975" h="49530">
                <a:moveTo>
                  <a:pt x="51489" y="35636"/>
                </a:moveTo>
                <a:lnTo>
                  <a:pt x="50796" y="35636"/>
                </a:lnTo>
                <a:lnTo>
                  <a:pt x="50669" y="36118"/>
                </a:lnTo>
                <a:lnTo>
                  <a:pt x="50403" y="36296"/>
                </a:lnTo>
                <a:lnTo>
                  <a:pt x="50238" y="36741"/>
                </a:lnTo>
                <a:lnTo>
                  <a:pt x="51203" y="35940"/>
                </a:lnTo>
                <a:lnTo>
                  <a:pt x="51489" y="35636"/>
                </a:lnTo>
                <a:close/>
              </a:path>
              <a:path w="53975" h="49530">
                <a:moveTo>
                  <a:pt x="52181" y="31521"/>
                </a:moveTo>
                <a:lnTo>
                  <a:pt x="48980" y="31991"/>
                </a:lnTo>
                <a:lnTo>
                  <a:pt x="53149" y="31991"/>
                </a:lnTo>
                <a:lnTo>
                  <a:pt x="52181" y="31521"/>
                </a:lnTo>
                <a:close/>
              </a:path>
              <a:path w="53975" h="49530">
                <a:moveTo>
                  <a:pt x="29765" y="0"/>
                </a:moveTo>
                <a:lnTo>
                  <a:pt x="27924" y="292"/>
                </a:lnTo>
                <a:lnTo>
                  <a:pt x="24291" y="2260"/>
                </a:lnTo>
                <a:lnTo>
                  <a:pt x="25739" y="1866"/>
                </a:lnTo>
                <a:lnTo>
                  <a:pt x="29961" y="1866"/>
                </a:lnTo>
                <a:lnTo>
                  <a:pt x="29892" y="1396"/>
                </a:lnTo>
                <a:lnTo>
                  <a:pt x="2976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5" name="bg 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3915" y="1869753"/>
            <a:ext cx="72580" cy="73748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3348307" y="3526763"/>
            <a:ext cx="44450" cy="52705"/>
          </a:xfrm>
          <a:custGeom>
            <a:avLst/>
            <a:gdLst/>
            <a:ahLst/>
            <a:cxnLst/>
            <a:rect l="l" t="t" r="r" b="b"/>
            <a:pathLst>
              <a:path w="44450" h="52704">
                <a:moveTo>
                  <a:pt x="35839" y="49085"/>
                </a:moveTo>
                <a:lnTo>
                  <a:pt x="10960" y="49085"/>
                </a:lnTo>
                <a:lnTo>
                  <a:pt x="9638" y="49825"/>
                </a:lnTo>
                <a:lnTo>
                  <a:pt x="11823" y="52285"/>
                </a:lnTo>
                <a:lnTo>
                  <a:pt x="16332" y="51282"/>
                </a:lnTo>
                <a:lnTo>
                  <a:pt x="20579" y="50267"/>
                </a:lnTo>
                <a:lnTo>
                  <a:pt x="20955" y="50177"/>
                </a:lnTo>
                <a:lnTo>
                  <a:pt x="31382" y="50177"/>
                </a:lnTo>
                <a:lnTo>
                  <a:pt x="32016" y="49555"/>
                </a:lnTo>
                <a:lnTo>
                  <a:pt x="35839" y="49085"/>
                </a:lnTo>
                <a:close/>
              </a:path>
              <a:path w="44450" h="52704">
                <a:moveTo>
                  <a:pt x="7327" y="47358"/>
                </a:moveTo>
                <a:lnTo>
                  <a:pt x="6667" y="48069"/>
                </a:lnTo>
                <a:lnTo>
                  <a:pt x="6019" y="48869"/>
                </a:lnTo>
                <a:lnTo>
                  <a:pt x="5600" y="51422"/>
                </a:lnTo>
                <a:lnTo>
                  <a:pt x="7264" y="51155"/>
                </a:lnTo>
                <a:lnTo>
                  <a:pt x="9638" y="49825"/>
                </a:lnTo>
                <a:lnTo>
                  <a:pt x="10960" y="49085"/>
                </a:lnTo>
                <a:lnTo>
                  <a:pt x="35839" y="49085"/>
                </a:lnTo>
                <a:lnTo>
                  <a:pt x="38787" y="47510"/>
                </a:lnTo>
                <a:lnTo>
                  <a:pt x="7327" y="47510"/>
                </a:lnTo>
                <a:lnTo>
                  <a:pt x="7327" y="47358"/>
                </a:lnTo>
                <a:close/>
              </a:path>
              <a:path w="44450" h="52704">
                <a:moveTo>
                  <a:pt x="31382" y="50177"/>
                </a:moveTo>
                <a:lnTo>
                  <a:pt x="20955" y="50177"/>
                </a:lnTo>
                <a:lnTo>
                  <a:pt x="20579" y="50267"/>
                </a:lnTo>
                <a:lnTo>
                  <a:pt x="23888" y="50673"/>
                </a:lnTo>
                <a:lnTo>
                  <a:pt x="27152" y="50888"/>
                </a:lnTo>
                <a:lnTo>
                  <a:pt x="30683" y="50863"/>
                </a:lnTo>
                <a:lnTo>
                  <a:pt x="31382" y="50177"/>
                </a:lnTo>
                <a:close/>
              </a:path>
              <a:path w="44450" h="52704">
                <a:moveTo>
                  <a:pt x="10960" y="49085"/>
                </a:moveTo>
                <a:lnTo>
                  <a:pt x="9601" y="49784"/>
                </a:lnTo>
                <a:lnTo>
                  <a:pt x="10960" y="49085"/>
                </a:lnTo>
                <a:close/>
              </a:path>
              <a:path w="44450" h="52704">
                <a:moveTo>
                  <a:pt x="39754" y="46621"/>
                </a:moveTo>
                <a:lnTo>
                  <a:pt x="7734" y="46621"/>
                </a:lnTo>
                <a:lnTo>
                  <a:pt x="7327" y="47510"/>
                </a:lnTo>
                <a:lnTo>
                  <a:pt x="38787" y="47510"/>
                </a:lnTo>
                <a:lnTo>
                  <a:pt x="39192" y="47294"/>
                </a:lnTo>
                <a:lnTo>
                  <a:pt x="39754" y="46621"/>
                </a:lnTo>
                <a:close/>
              </a:path>
              <a:path w="44450" h="52704">
                <a:moveTo>
                  <a:pt x="22301" y="0"/>
                </a:moveTo>
                <a:lnTo>
                  <a:pt x="16395" y="927"/>
                </a:lnTo>
                <a:lnTo>
                  <a:pt x="10883" y="4127"/>
                </a:lnTo>
                <a:lnTo>
                  <a:pt x="5994" y="8991"/>
                </a:lnTo>
                <a:lnTo>
                  <a:pt x="0" y="16103"/>
                </a:lnTo>
                <a:lnTo>
                  <a:pt x="558" y="21437"/>
                </a:lnTo>
                <a:lnTo>
                  <a:pt x="507" y="28676"/>
                </a:lnTo>
                <a:lnTo>
                  <a:pt x="381" y="31254"/>
                </a:lnTo>
                <a:lnTo>
                  <a:pt x="762" y="39179"/>
                </a:lnTo>
                <a:lnTo>
                  <a:pt x="2019" y="40627"/>
                </a:lnTo>
                <a:lnTo>
                  <a:pt x="5308" y="41757"/>
                </a:lnTo>
                <a:lnTo>
                  <a:pt x="8026" y="43294"/>
                </a:lnTo>
                <a:lnTo>
                  <a:pt x="7327" y="47358"/>
                </a:lnTo>
                <a:lnTo>
                  <a:pt x="7508" y="47116"/>
                </a:lnTo>
                <a:lnTo>
                  <a:pt x="7531" y="46774"/>
                </a:lnTo>
                <a:lnTo>
                  <a:pt x="7734" y="46621"/>
                </a:lnTo>
                <a:lnTo>
                  <a:pt x="39754" y="46621"/>
                </a:lnTo>
                <a:lnTo>
                  <a:pt x="42037" y="43891"/>
                </a:lnTo>
                <a:lnTo>
                  <a:pt x="43942" y="37490"/>
                </a:lnTo>
                <a:lnTo>
                  <a:pt x="38900" y="34455"/>
                </a:lnTo>
                <a:lnTo>
                  <a:pt x="40155" y="29692"/>
                </a:lnTo>
                <a:lnTo>
                  <a:pt x="28765" y="29692"/>
                </a:lnTo>
                <a:lnTo>
                  <a:pt x="24752" y="25298"/>
                </a:lnTo>
                <a:lnTo>
                  <a:pt x="28346" y="15265"/>
                </a:lnTo>
                <a:lnTo>
                  <a:pt x="31140" y="7112"/>
                </a:lnTo>
                <a:lnTo>
                  <a:pt x="28257" y="2616"/>
                </a:lnTo>
                <a:lnTo>
                  <a:pt x="22301" y="0"/>
                </a:lnTo>
                <a:close/>
              </a:path>
              <a:path w="44450" h="52704">
                <a:moveTo>
                  <a:pt x="40563" y="28143"/>
                </a:moveTo>
                <a:lnTo>
                  <a:pt x="39852" y="28676"/>
                </a:lnTo>
                <a:lnTo>
                  <a:pt x="28765" y="29692"/>
                </a:lnTo>
                <a:lnTo>
                  <a:pt x="40155" y="29692"/>
                </a:lnTo>
                <a:lnTo>
                  <a:pt x="40563" y="28143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7" name="bg object 27"/>
          <p:cNvSpPr/>
          <p:nvPr/>
        </p:nvSpPr>
        <p:spPr>
          <a:xfrm>
            <a:off x="3853589" y="3144123"/>
            <a:ext cx="82550" cy="62230"/>
          </a:xfrm>
          <a:custGeom>
            <a:avLst/>
            <a:gdLst/>
            <a:ahLst/>
            <a:cxnLst/>
            <a:rect l="l" t="t" r="r" b="b"/>
            <a:pathLst>
              <a:path w="82550" h="62230">
                <a:moveTo>
                  <a:pt x="6789" y="23545"/>
                </a:moveTo>
                <a:lnTo>
                  <a:pt x="5075" y="23545"/>
                </a:lnTo>
                <a:lnTo>
                  <a:pt x="1506" y="25196"/>
                </a:lnTo>
                <a:lnTo>
                  <a:pt x="2128" y="25488"/>
                </a:lnTo>
                <a:lnTo>
                  <a:pt x="0" y="38123"/>
                </a:lnTo>
                <a:lnTo>
                  <a:pt x="4078" y="46934"/>
                </a:lnTo>
                <a:lnTo>
                  <a:pt x="10833" y="54099"/>
                </a:lnTo>
                <a:lnTo>
                  <a:pt x="16759" y="61785"/>
                </a:lnTo>
                <a:lnTo>
                  <a:pt x="20277" y="61963"/>
                </a:lnTo>
                <a:lnTo>
                  <a:pt x="22334" y="60363"/>
                </a:lnTo>
                <a:lnTo>
                  <a:pt x="23807" y="57899"/>
                </a:lnTo>
                <a:lnTo>
                  <a:pt x="25426" y="57899"/>
                </a:lnTo>
                <a:lnTo>
                  <a:pt x="28379" y="57175"/>
                </a:lnTo>
                <a:lnTo>
                  <a:pt x="31491" y="55054"/>
                </a:lnTo>
                <a:lnTo>
                  <a:pt x="33815" y="51612"/>
                </a:lnTo>
                <a:lnTo>
                  <a:pt x="39510" y="46279"/>
                </a:lnTo>
                <a:lnTo>
                  <a:pt x="45542" y="41367"/>
                </a:lnTo>
                <a:lnTo>
                  <a:pt x="51389" y="37286"/>
                </a:lnTo>
                <a:lnTo>
                  <a:pt x="21137" y="37286"/>
                </a:lnTo>
                <a:lnTo>
                  <a:pt x="14054" y="36725"/>
                </a:lnTo>
                <a:lnTo>
                  <a:pt x="8751" y="34034"/>
                </a:lnTo>
                <a:lnTo>
                  <a:pt x="5964" y="28346"/>
                </a:lnTo>
                <a:lnTo>
                  <a:pt x="6853" y="27660"/>
                </a:lnTo>
                <a:lnTo>
                  <a:pt x="7145" y="26593"/>
                </a:lnTo>
                <a:lnTo>
                  <a:pt x="7056" y="24930"/>
                </a:lnTo>
                <a:lnTo>
                  <a:pt x="6789" y="23545"/>
                </a:lnTo>
                <a:close/>
              </a:path>
              <a:path w="82550" h="62230">
                <a:moveTo>
                  <a:pt x="25426" y="57899"/>
                </a:moveTo>
                <a:lnTo>
                  <a:pt x="23807" y="57899"/>
                </a:lnTo>
                <a:lnTo>
                  <a:pt x="24049" y="57937"/>
                </a:lnTo>
                <a:lnTo>
                  <a:pt x="24176" y="58089"/>
                </a:lnTo>
                <a:lnTo>
                  <a:pt x="24442" y="58140"/>
                </a:lnTo>
                <a:lnTo>
                  <a:pt x="25426" y="57899"/>
                </a:lnTo>
                <a:close/>
              </a:path>
              <a:path w="82550" h="62230">
                <a:moveTo>
                  <a:pt x="61526" y="2311"/>
                </a:moveTo>
                <a:lnTo>
                  <a:pt x="57551" y="2895"/>
                </a:lnTo>
                <a:lnTo>
                  <a:pt x="53767" y="3136"/>
                </a:lnTo>
                <a:lnTo>
                  <a:pt x="49664" y="4292"/>
                </a:lnTo>
                <a:lnTo>
                  <a:pt x="49614" y="4953"/>
                </a:lnTo>
                <a:lnTo>
                  <a:pt x="36263" y="11083"/>
                </a:lnTo>
                <a:lnTo>
                  <a:pt x="32164" y="17767"/>
                </a:lnTo>
                <a:lnTo>
                  <a:pt x="32383" y="23334"/>
                </a:lnTo>
                <a:lnTo>
                  <a:pt x="32312" y="28346"/>
                </a:lnTo>
                <a:lnTo>
                  <a:pt x="32202" y="31572"/>
                </a:lnTo>
                <a:lnTo>
                  <a:pt x="31440" y="33210"/>
                </a:lnTo>
                <a:lnTo>
                  <a:pt x="30297" y="34899"/>
                </a:lnTo>
                <a:lnTo>
                  <a:pt x="29268" y="36588"/>
                </a:lnTo>
                <a:lnTo>
                  <a:pt x="21137" y="37286"/>
                </a:lnTo>
                <a:lnTo>
                  <a:pt x="51389" y="37286"/>
                </a:lnTo>
                <a:lnTo>
                  <a:pt x="51933" y="36907"/>
                </a:lnTo>
                <a:lnTo>
                  <a:pt x="58707" y="32931"/>
                </a:lnTo>
                <a:lnTo>
                  <a:pt x="67917" y="28766"/>
                </a:lnTo>
                <a:lnTo>
                  <a:pt x="73856" y="23334"/>
                </a:lnTo>
                <a:lnTo>
                  <a:pt x="77479" y="17023"/>
                </a:lnTo>
                <a:lnTo>
                  <a:pt x="79852" y="9906"/>
                </a:lnTo>
                <a:lnTo>
                  <a:pt x="82024" y="3517"/>
                </a:lnTo>
                <a:lnTo>
                  <a:pt x="81582" y="2425"/>
                </a:lnTo>
                <a:lnTo>
                  <a:pt x="71940" y="2425"/>
                </a:lnTo>
                <a:lnTo>
                  <a:pt x="72076" y="2387"/>
                </a:lnTo>
                <a:lnTo>
                  <a:pt x="61628" y="2387"/>
                </a:lnTo>
                <a:close/>
              </a:path>
              <a:path w="82550" h="62230">
                <a:moveTo>
                  <a:pt x="72708" y="2210"/>
                </a:moveTo>
                <a:lnTo>
                  <a:pt x="71940" y="2425"/>
                </a:lnTo>
                <a:lnTo>
                  <a:pt x="72829" y="2273"/>
                </a:lnTo>
                <a:close/>
              </a:path>
              <a:path w="82550" h="62230">
                <a:moveTo>
                  <a:pt x="80602" y="0"/>
                </a:moveTo>
                <a:lnTo>
                  <a:pt x="72708" y="2210"/>
                </a:lnTo>
                <a:lnTo>
                  <a:pt x="71940" y="2425"/>
                </a:lnTo>
                <a:lnTo>
                  <a:pt x="81582" y="2425"/>
                </a:lnTo>
                <a:lnTo>
                  <a:pt x="80602" y="0"/>
                </a:lnTo>
                <a:close/>
              </a:path>
              <a:path w="82550" h="62230">
                <a:moveTo>
                  <a:pt x="70035" y="825"/>
                </a:moveTo>
                <a:lnTo>
                  <a:pt x="65628" y="1981"/>
                </a:lnTo>
                <a:lnTo>
                  <a:pt x="61628" y="2387"/>
                </a:lnTo>
                <a:lnTo>
                  <a:pt x="72076" y="2387"/>
                </a:lnTo>
                <a:lnTo>
                  <a:pt x="72708" y="2210"/>
                </a:lnTo>
                <a:lnTo>
                  <a:pt x="70035" y="82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8" name="bg object 28"/>
          <p:cNvSpPr/>
          <p:nvPr/>
        </p:nvSpPr>
        <p:spPr>
          <a:xfrm>
            <a:off x="2110985" y="2887222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19" h="96519">
                <a:moveTo>
                  <a:pt x="86697" y="0"/>
                </a:moveTo>
                <a:lnTo>
                  <a:pt x="79628" y="1550"/>
                </a:lnTo>
                <a:lnTo>
                  <a:pt x="72695" y="3289"/>
                </a:lnTo>
                <a:lnTo>
                  <a:pt x="66476" y="7104"/>
                </a:lnTo>
                <a:lnTo>
                  <a:pt x="61551" y="14884"/>
                </a:lnTo>
                <a:lnTo>
                  <a:pt x="57517" y="20829"/>
                </a:lnTo>
                <a:lnTo>
                  <a:pt x="51810" y="25149"/>
                </a:lnTo>
                <a:lnTo>
                  <a:pt x="45417" y="28768"/>
                </a:lnTo>
                <a:lnTo>
                  <a:pt x="39326" y="32613"/>
                </a:lnTo>
                <a:lnTo>
                  <a:pt x="26651" y="21793"/>
                </a:lnTo>
                <a:lnTo>
                  <a:pt x="26994" y="21107"/>
                </a:lnTo>
                <a:lnTo>
                  <a:pt x="35958" y="11541"/>
                </a:lnTo>
                <a:lnTo>
                  <a:pt x="35308" y="8234"/>
                </a:lnTo>
                <a:lnTo>
                  <a:pt x="29107" y="8554"/>
                </a:lnTo>
                <a:lnTo>
                  <a:pt x="21419" y="9867"/>
                </a:lnTo>
                <a:lnTo>
                  <a:pt x="20644" y="8623"/>
                </a:lnTo>
                <a:lnTo>
                  <a:pt x="19374" y="7848"/>
                </a:lnTo>
                <a:lnTo>
                  <a:pt x="17723" y="7442"/>
                </a:lnTo>
                <a:lnTo>
                  <a:pt x="10274" y="13952"/>
                </a:lnTo>
                <a:lnTo>
                  <a:pt x="3839" y="20475"/>
                </a:lnTo>
                <a:lnTo>
                  <a:pt x="0" y="27098"/>
                </a:lnTo>
                <a:lnTo>
                  <a:pt x="337" y="33908"/>
                </a:lnTo>
                <a:lnTo>
                  <a:pt x="1086" y="38747"/>
                </a:lnTo>
                <a:lnTo>
                  <a:pt x="1264" y="41274"/>
                </a:lnTo>
                <a:lnTo>
                  <a:pt x="5306" y="47042"/>
                </a:lnTo>
                <a:lnTo>
                  <a:pt x="5833" y="54790"/>
                </a:lnTo>
                <a:lnTo>
                  <a:pt x="5393" y="62934"/>
                </a:lnTo>
                <a:lnTo>
                  <a:pt x="6534" y="69888"/>
                </a:lnTo>
                <a:lnTo>
                  <a:pt x="15888" y="63837"/>
                </a:lnTo>
                <a:lnTo>
                  <a:pt x="21587" y="57143"/>
                </a:lnTo>
                <a:lnTo>
                  <a:pt x="26262" y="50592"/>
                </a:lnTo>
                <a:lnTo>
                  <a:pt x="32544" y="44970"/>
                </a:lnTo>
                <a:lnTo>
                  <a:pt x="45600" y="48831"/>
                </a:lnTo>
                <a:lnTo>
                  <a:pt x="40990" y="56032"/>
                </a:lnTo>
                <a:lnTo>
                  <a:pt x="42590" y="60426"/>
                </a:lnTo>
                <a:lnTo>
                  <a:pt x="46298" y="63830"/>
                </a:lnTo>
                <a:lnTo>
                  <a:pt x="46298" y="64007"/>
                </a:lnTo>
                <a:lnTo>
                  <a:pt x="32766" y="64640"/>
                </a:lnTo>
                <a:lnTo>
                  <a:pt x="25767" y="67016"/>
                </a:lnTo>
                <a:lnTo>
                  <a:pt x="23061" y="73085"/>
                </a:lnTo>
                <a:lnTo>
                  <a:pt x="22308" y="85902"/>
                </a:lnTo>
                <a:lnTo>
                  <a:pt x="22613" y="86880"/>
                </a:lnTo>
                <a:lnTo>
                  <a:pt x="22727" y="87934"/>
                </a:lnTo>
                <a:lnTo>
                  <a:pt x="25584" y="90462"/>
                </a:lnTo>
                <a:lnTo>
                  <a:pt x="30969" y="95834"/>
                </a:lnTo>
                <a:lnTo>
                  <a:pt x="36158" y="95170"/>
                </a:lnTo>
                <a:lnTo>
                  <a:pt x="40693" y="96350"/>
                </a:lnTo>
                <a:lnTo>
                  <a:pt x="45459" y="96246"/>
                </a:lnTo>
                <a:lnTo>
                  <a:pt x="51340" y="91732"/>
                </a:lnTo>
                <a:lnTo>
                  <a:pt x="56988" y="85150"/>
                </a:lnTo>
                <a:lnTo>
                  <a:pt x="61557" y="78535"/>
                </a:lnTo>
                <a:lnTo>
                  <a:pt x="62916" y="72574"/>
                </a:lnTo>
                <a:lnTo>
                  <a:pt x="58935" y="67957"/>
                </a:lnTo>
                <a:lnTo>
                  <a:pt x="70341" y="58809"/>
                </a:lnTo>
                <a:lnTo>
                  <a:pt x="78815" y="48729"/>
                </a:lnTo>
                <a:lnTo>
                  <a:pt x="86172" y="38278"/>
                </a:lnTo>
                <a:lnTo>
                  <a:pt x="94228" y="28016"/>
                </a:lnTo>
                <a:lnTo>
                  <a:pt x="96009" y="18988"/>
                </a:lnTo>
                <a:lnTo>
                  <a:pt x="93453" y="12369"/>
                </a:lnTo>
                <a:lnTo>
                  <a:pt x="89402" y="6570"/>
                </a:lnTo>
                <a:lnTo>
                  <a:pt x="8669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9" name="bg object 29"/>
          <p:cNvSpPr/>
          <p:nvPr/>
        </p:nvSpPr>
        <p:spPr>
          <a:xfrm>
            <a:off x="4742400" y="2707944"/>
            <a:ext cx="114300" cy="61594"/>
          </a:xfrm>
          <a:custGeom>
            <a:avLst/>
            <a:gdLst/>
            <a:ahLst/>
            <a:cxnLst/>
            <a:rect l="l" t="t" r="r" b="b"/>
            <a:pathLst>
              <a:path w="114300" h="61594">
                <a:moveTo>
                  <a:pt x="29336" y="0"/>
                </a:moveTo>
                <a:lnTo>
                  <a:pt x="25336" y="723"/>
                </a:lnTo>
                <a:lnTo>
                  <a:pt x="23431" y="2197"/>
                </a:lnTo>
                <a:lnTo>
                  <a:pt x="21920" y="1435"/>
                </a:lnTo>
                <a:lnTo>
                  <a:pt x="20142" y="977"/>
                </a:lnTo>
                <a:lnTo>
                  <a:pt x="17881" y="1041"/>
                </a:lnTo>
                <a:lnTo>
                  <a:pt x="0" y="12484"/>
                </a:lnTo>
                <a:lnTo>
                  <a:pt x="2641" y="18338"/>
                </a:lnTo>
                <a:lnTo>
                  <a:pt x="3530" y="25742"/>
                </a:lnTo>
                <a:lnTo>
                  <a:pt x="14096" y="25120"/>
                </a:lnTo>
                <a:lnTo>
                  <a:pt x="10420" y="30531"/>
                </a:lnTo>
                <a:lnTo>
                  <a:pt x="12434" y="32578"/>
                </a:lnTo>
                <a:lnTo>
                  <a:pt x="16213" y="33582"/>
                </a:lnTo>
                <a:lnTo>
                  <a:pt x="17830" y="35864"/>
                </a:lnTo>
                <a:lnTo>
                  <a:pt x="21173" y="41382"/>
                </a:lnTo>
                <a:lnTo>
                  <a:pt x="29157" y="42103"/>
                </a:lnTo>
                <a:lnTo>
                  <a:pt x="37520" y="42429"/>
                </a:lnTo>
                <a:lnTo>
                  <a:pt x="41998" y="46761"/>
                </a:lnTo>
                <a:lnTo>
                  <a:pt x="43814" y="52108"/>
                </a:lnTo>
                <a:lnTo>
                  <a:pt x="36004" y="59258"/>
                </a:lnTo>
                <a:lnTo>
                  <a:pt x="37401" y="61442"/>
                </a:lnTo>
                <a:lnTo>
                  <a:pt x="75768" y="32600"/>
                </a:lnTo>
                <a:lnTo>
                  <a:pt x="76365" y="30251"/>
                </a:lnTo>
                <a:lnTo>
                  <a:pt x="83606" y="38117"/>
                </a:lnTo>
                <a:lnTo>
                  <a:pt x="90754" y="40579"/>
                </a:lnTo>
                <a:lnTo>
                  <a:pt x="99893" y="37627"/>
                </a:lnTo>
                <a:lnTo>
                  <a:pt x="113106" y="29248"/>
                </a:lnTo>
                <a:lnTo>
                  <a:pt x="113894" y="20258"/>
                </a:lnTo>
                <a:lnTo>
                  <a:pt x="111661" y="13347"/>
                </a:lnTo>
                <a:lnTo>
                  <a:pt x="106451" y="8484"/>
                </a:lnTo>
                <a:lnTo>
                  <a:pt x="98310" y="5638"/>
                </a:lnTo>
                <a:lnTo>
                  <a:pt x="95961" y="6438"/>
                </a:lnTo>
                <a:lnTo>
                  <a:pt x="94335" y="6146"/>
                </a:lnTo>
                <a:lnTo>
                  <a:pt x="77254" y="24942"/>
                </a:lnTo>
                <a:lnTo>
                  <a:pt x="76936" y="19926"/>
                </a:lnTo>
                <a:lnTo>
                  <a:pt x="73075" y="17208"/>
                </a:lnTo>
                <a:lnTo>
                  <a:pt x="66840" y="16052"/>
                </a:lnTo>
                <a:lnTo>
                  <a:pt x="60642" y="15303"/>
                </a:lnTo>
                <a:lnTo>
                  <a:pt x="45618" y="14173"/>
                </a:lnTo>
                <a:lnTo>
                  <a:pt x="40398" y="14655"/>
                </a:lnTo>
                <a:lnTo>
                  <a:pt x="33908" y="2997"/>
                </a:lnTo>
                <a:lnTo>
                  <a:pt x="31686" y="2679"/>
                </a:lnTo>
                <a:lnTo>
                  <a:pt x="30098" y="1727"/>
                </a:lnTo>
                <a:lnTo>
                  <a:pt x="2933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bg object 30"/>
          <p:cNvSpPr/>
          <p:nvPr/>
        </p:nvSpPr>
        <p:spPr>
          <a:xfrm>
            <a:off x="5102962" y="243188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76" y="0"/>
                </a:moveTo>
                <a:lnTo>
                  <a:pt x="139" y="139"/>
                </a:lnTo>
                <a:lnTo>
                  <a:pt x="7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1" name="bg object 31"/>
          <p:cNvSpPr/>
          <p:nvPr/>
        </p:nvSpPr>
        <p:spPr>
          <a:xfrm>
            <a:off x="3221312" y="2153948"/>
            <a:ext cx="43815" cy="26034"/>
          </a:xfrm>
          <a:custGeom>
            <a:avLst/>
            <a:gdLst/>
            <a:ahLst/>
            <a:cxnLst/>
            <a:rect l="l" t="t" r="r" b="b"/>
            <a:pathLst>
              <a:path w="43814" h="26035">
                <a:moveTo>
                  <a:pt x="36766" y="0"/>
                </a:moveTo>
                <a:lnTo>
                  <a:pt x="29796" y="2989"/>
                </a:lnTo>
                <a:lnTo>
                  <a:pt x="22831" y="7402"/>
                </a:lnTo>
                <a:lnTo>
                  <a:pt x="15842" y="11203"/>
                </a:lnTo>
                <a:lnTo>
                  <a:pt x="8801" y="12357"/>
                </a:lnTo>
                <a:lnTo>
                  <a:pt x="5067" y="13309"/>
                </a:lnTo>
                <a:lnTo>
                  <a:pt x="2247" y="15494"/>
                </a:lnTo>
                <a:lnTo>
                  <a:pt x="0" y="18770"/>
                </a:lnTo>
                <a:lnTo>
                  <a:pt x="8060" y="25278"/>
                </a:lnTo>
                <a:lnTo>
                  <a:pt x="17986" y="25685"/>
                </a:lnTo>
                <a:lnTo>
                  <a:pt x="29793" y="19977"/>
                </a:lnTo>
                <a:lnTo>
                  <a:pt x="43497" y="8140"/>
                </a:lnTo>
                <a:lnTo>
                  <a:pt x="38989" y="2781"/>
                </a:lnTo>
                <a:lnTo>
                  <a:pt x="3676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2" name="bg object 32"/>
          <p:cNvSpPr/>
          <p:nvPr/>
        </p:nvSpPr>
        <p:spPr>
          <a:xfrm>
            <a:off x="3032721" y="243542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444" y="0"/>
                </a:moveTo>
                <a:lnTo>
                  <a:pt x="0" y="88"/>
                </a:lnTo>
                <a:lnTo>
                  <a:pt x="152" y="50"/>
                </a:lnTo>
                <a:lnTo>
                  <a:pt x="330" y="63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3" name="bg object 33"/>
          <p:cNvSpPr/>
          <p:nvPr/>
        </p:nvSpPr>
        <p:spPr>
          <a:xfrm>
            <a:off x="3754715" y="326483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7856" y="0"/>
                </a:moveTo>
                <a:lnTo>
                  <a:pt x="990" y="10464"/>
                </a:lnTo>
                <a:lnTo>
                  <a:pt x="888" y="11201"/>
                </a:lnTo>
                <a:lnTo>
                  <a:pt x="0" y="14198"/>
                </a:lnTo>
                <a:lnTo>
                  <a:pt x="177" y="16662"/>
                </a:lnTo>
                <a:lnTo>
                  <a:pt x="1396" y="18592"/>
                </a:lnTo>
                <a:lnTo>
                  <a:pt x="4635" y="23241"/>
                </a:lnTo>
                <a:lnTo>
                  <a:pt x="12052" y="24155"/>
                </a:lnTo>
                <a:lnTo>
                  <a:pt x="15252" y="28905"/>
                </a:lnTo>
                <a:lnTo>
                  <a:pt x="16255" y="30124"/>
                </a:lnTo>
                <a:lnTo>
                  <a:pt x="17119" y="31432"/>
                </a:lnTo>
                <a:lnTo>
                  <a:pt x="18072" y="32702"/>
                </a:lnTo>
                <a:lnTo>
                  <a:pt x="25831" y="32105"/>
                </a:lnTo>
                <a:lnTo>
                  <a:pt x="31470" y="29057"/>
                </a:lnTo>
                <a:lnTo>
                  <a:pt x="33159" y="21310"/>
                </a:lnTo>
                <a:lnTo>
                  <a:pt x="32067" y="20015"/>
                </a:lnTo>
                <a:lnTo>
                  <a:pt x="31940" y="18313"/>
                </a:lnTo>
                <a:lnTo>
                  <a:pt x="32892" y="16065"/>
                </a:lnTo>
                <a:lnTo>
                  <a:pt x="31584" y="15113"/>
                </a:lnTo>
                <a:lnTo>
                  <a:pt x="30632" y="13843"/>
                </a:lnTo>
                <a:lnTo>
                  <a:pt x="30048" y="12331"/>
                </a:lnTo>
                <a:lnTo>
                  <a:pt x="26047" y="8204"/>
                </a:lnTo>
                <a:lnTo>
                  <a:pt x="21882" y="4140"/>
                </a:lnTo>
                <a:lnTo>
                  <a:pt x="1785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4" name="bg object 34"/>
          <p:cNvSpPr/>
          <p:nvPr/>
        </p:nvSpPr>
        <p:spPr>
          <a:xfrm>
            <a:off x="3532356" y="1567720"/>
            <a:ext cx="35560" cy="29209"/>
          </a:xfrm>
          <a:custGeom>
            <a:avLst/>
            <a:gdLst/>
            <a:ahLst/>
            <a:cxnLst/>
            <a:rect l="l" t="t" r="r" b="b"/>
            <a:pathLst>
              <a:path w="35560" h="29209">
                <a:moveTo>
                  <a:pt x="27943" y="0"/>
                </a:moveTo>
                <a:lnTo>
                  <a:pt x="24387" y="177"/>
                </a:lnTo>
                <a:lnTo>
                  <a:pt x="19701" y="2197"/>
                </a:lnTo>
                <a:lnTo>
                  <a:pt x="17428" y="4038"/>
                </a:lnTo>
                <a:lnTo>
                  <a:pt x="15142" y="4991"/>
                </a:lnTo>
                <a:lnTo>
                  <a:pt x="12741" y="5194"/>
                </a:lnTo>
                <a:lnTo>
                  <a:pt x="7941" y="9550"/>
                </a:lnTo>
                <a:lnTo>
                  <a:pt x="5629" y="11785"/>
                </a:lnTo>
                <a:lnTo>
                  <a:pt x="0" y="21734"/>
                </a:lnTo>
                <a:lnTo>
                  <a:pt x="586" y="27212"/>
                </a:lnTo>
                <a:lnTo>
                  <a:pt x="6428" y="28905"/>
                </a:lnTo>
                <a:lnTo>
                  <a:pt x="16564" y="27495"/>
                </a:lnTo>
                <a:lnTo>
                  <a:pt x="23562" y="24269"/>
                </a:lnTo>
                <a:lnTo>
                  <a:pt x="29340" y="19723"/>
                </a:lnTo>
                <a:lnTo>
                  <a:pt x="33379" y="13855"/>
                </a:lnTo>
                <a:lnTo>
                  <a:pt x="35462" y="8102"/>
                </a:lnTo>
                <a:lnTo>
                  <a:pt x="34357" y="4038"/>
                </a:lnTo>
                <a:lnTo>
                  <a:pt x="30852" y="1244"/>
                </a:lnTo>
                <a:lnTo>
                  <a:pt x="2794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5" name="bg object 35"/>
          <p:cNvSpPr/>
          <p:nvPr/>
        </p:nvSpPr>
        <p:spPr>
          <a:xfrm>
            <a:off x="4020005" y="1352739"/>
            <a:ext cx="33655" cy="14604"/>
          </a:xfrm>
          <a:custGeom>
            <a:avLst/>
            <a:gdLst/>
            <a:ahLst/>
            <a:cxnLst/>
            <a:rect l="l" t="t" r="r" b="b"/>
            <a:pathLst>
              <a:path w="33654" h="14605">
                <a:moveTo>
                  <a:pt x="20448" y="0"/>
                </a:moveTo>
                <a:lnTo>
                  <a:pt x="11453" y="2783"/>
                </a:lnTo>
                <a:lnTo>
                  <a:pt x="0" y="11053"/>
                </a:lnTo>
                <a:lnTo>
                  <a:pt x="6077" y="14110"/>
                </a:lnTo>
                <a:lnTo>
                  <a:pt x="13217" y="14427"/>
                </a:lnTo>
                <a:lnTo>
                  <a:pt x="21124" y="12812"/>
                </a:lnTo>
                <a:lnTo>
                  <a:pt x="29502" y="10075"/>
                </a:lnTo>
                <a:lnTo>
                  <a:pt x="30327" y="8259"/>
                </a:lnTo>
                <a:lnTo>
                  <a:pt x="31584" y="6761"/>
                </a:lnTo>
                <a:lnTo>
                  <a:pt x="33629" y="5338"/>
                </a:lnTo>
                <a:lnTo>
                  <a:pt x="27626" y="1315"/>
                </a:lnTo>
                <a:lnTo>
                  <a:pt x="2044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6" name="bg object 36"/>
          <p:cNvSpPr/>
          <p:nvPr/>
        </p:nvSpPr>
        <p:spPr>
          <a:xfrm>
            <a:off x="5035190" y="1886747"/>
            <a:ext cx="27305" cy="24765"/>
          </a:xfrm>
          <a:custGeom>
            <a:avLst/>
            <a:gdLst/>
            <a:ahLst/>
            <a:cxnLst/>
            <a:rect l="l" t="t" r="r" b="b"/>
            <a:pathLst>
              <a:path w="27304" h="24764">
                <a:moveTo>
                  <a:pt x="4470" y="0"/>
                </a:moveTo>
                <a:lnTo>
                  <a:pt x="4063" y="9283"/>
                </a:lnTo>
                <a:lnTo>
                  <a:pt x="0" y="15176"/>
                </a:lnTo>
                <a:lnTo>
                  <a:pt x="1498" y="15443"/>
                </a:lnTo>
                <a:lnTo>
                  <a:pt x="2070" y="16395"/>
                </a:lnTo>
                <a:lnTo>
                  <a:pt x="1803" y="17907"/>
                </a:lnTo>
                <a:lnTo>
                  <a:pt x="7531" y="18465"/>
                </a:lnTo>
                <a:lnTo>
                  <a:pt x="9740" y="22923"/>
                </a:lnTo>
                <a:lnTo>
                  <a:pt x="15836" y="23101"/>
                </a:lnTo>
                <a:lnTo>
                  <a:pt x="17906" y="22948"/>
                </a:lnTo>
                <a:lnTo>
                  <a:pt x="19265" y="23456"/>
                </a:lnTo>
                <a:lnTo>
                  <a:pt x="20129" y="24663"/>
                </a:lnTo>
                <a:lnTo>
                  <a:pt x="26720" y="18503"/>
                </a:lnTo>
                <a:lnTo>
                  <a:pt x="25349" y="14465"/>
                </a:lnTo>
                <a:lnTo>
                  <a:pt x="24155" y="10312"/>
                </a:lnTo>
                <a:lnTo>
                  <a:pt x="19037" y="4673"/>
                </a:lnTo>
                <a:lnTo>
                  <a:pt x="16509" y="1803"/>
                </a:lnTo>
                <a:lnTo>
                  <a:pt x="447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7" name="bg object 37"/>
          <p:cNvSpPr/>
          <p:nvPr/>
        </p:nvSpPr>
        <p:spPr>
          <a:xfrm>
            <a:off x="4750143" y="1827377"/>
            <a:ext cx="24765" cy="22225"/>
          </a:xfrm>
          <a:custGeom>
            <a:avLst/>
            <a:gdLst/>
            <a:ahLst/>
            <a:cxnLst/>
            <a:rect l="l" t="t" r="r" b="b"/>
            <a:pathLst>
              <a:path w="24764" h="22225">
                <a:moveTo>
                  <a:pt x="533" y="13703"/>
                </a:moveTo>
                <a:lnTo>
                  <a:pt x="508" y="13563"/>
                </a:lnTo>
                <a:lnTo>
                  <a:pt x="393" y="13373"/>
                </a:lnTo>
                <a:lnTo>
                  <a:pt x="0" y="14300"/>
                </a:lnTo>
                <a:lnTo>
                  <a:pt x="177" y="14097"/>
                </a:lnTo>
                <a:lnTo>
                  <a:pt x="355" y="13906"/>
                </a:lnTo>
                <a:lnTo>
                  <a:pt x="533" y="13703"/>
                </a:lnTo>
                <a:close/>
              </a:path>
              <a:path w="24764" h="22225">
                <a:moveTo>
                  <a:pt x="24498" y="10096"/>
                </a:moveTo>
                <a:lnTo>
                  <a:pt x="20701" y="6731"/>
                </a:lnTo>
                <a:lnTo>
                  <a:pt x="12928" y="0"/>
                </a:lnTo>
                <a:lnTo>
                  <a:pt x="533" y="13703"/>
                </a:lnTo>
                <a:lnTo>
                  <a:pt x="1689" y="21475"/>
                </a:lnTo>
                <a:lnTo>
                  <a:pt x="9410" y="21945"/>
                </a:lnTo>
                <a:lnTo>
                  <a:pt x="19100" y="20320"/>
                </a:lnTo>
                <a:lnTo>
                  <a:pt x="20637" y="18948"/>
                </a:lnTo>
                <a:lnTo>
                  <a:pt x="22237" y="17741"/>
                </a:lnTo>
                <a:lnTo>
                  <a:pt x="23939" y="16637"/>
                </a:lnTo>
                <a:lnTo>
                  <a:pt x="24091" y="14478"/>
                </a:lnTo>
                <a:lnTo>
                  <a:pt x="24384" y="12280"/>
                </a:lnTo>
                <a:lnTo>
                  <a:pt x="24498" y="10096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8" name="bg object 38"/>
          <p:cNvSpPr/>
          <p:nvPr/>
        </p:nvSpPr>
        <p:spPr>
          <a:xfrm>
            <a:off x="4781091" y="2694324"/>
            <a:ext cx="30480" cy="24765"/>
          </a:xfrm>
          <a:custGeom>
            <a:avLst/>
            <a:gdLst/>
            <a:ahLst/>
            <a:cxnLst/>
            <a:rect l="l" t="t" r="r" b="b"/>
            <a:pathLst>
              <a:path w="30479" h="24764">
                <a:moveTo>
                  <a:pt x="13843" y="0"/>
                </a:moveTo>
                <a:lnTo>
                  <a:pt x="6883" y="1536"/>
                </a:lnTo>
                <a:lnTo>
                  <a:pt x="6908" y="1714"/>
                </a:lnTo>
                <a:lnTo>
                  <a:pt x="2374" y="1625"/>
                </a:lnTo>
                <a:lnTo>
                  <a:pt x="0" y="3403"/>
                </a:lnTo>
                <a:lnTo>
                  <a:pt x="444" y="7378"/>
                </a:lnTo>
                <a:lnTo>
                  <a:pt x="1422" y="8623"/>
                </a:lnTo>
                <a:lnTo>
                  <a:pt x="1689" y="10198"/>
                </a:lnTo>
                <a:lnTo>
                  <a:pt x="1447" y="12090"/>
                </a:lnTo>
                <a:lnTo>
                  <a:pt x="1762" y="20413"/>
                </a:lnTo>
                <a:lnTo>
                  <a:pt x="6591" y="24023"/>
                </a:lnTo>
                <a:lnTo>
                  <a:pt x="14706" y="24197"/>
                </a:lnTo>
                <a:lnTo>
                  <a:pt x="24879" y="22212"/>
                </a:lnTo>
                <a:lnTo>
                  <a:pt x="30314" y="15773"/>
                </a:lnTo>
                <a:lnTo>
                  <a:pt x="27495" y="12204"/>
                </a:lnTo>
                <a:lnTo>
                  <a:pt x="26809" y="7912"/>
                </a:lnTo>
                <a:lnTo>
                  <a:pt x="23583" y="5562"/>
                </a:lnTo>
                <a:lnTo>
                  <a:pt x="22059" y="4356"/>
                </a:lnTo>
                <a:lnTo>
                  <a:pt x="15125" y="5841"/>
                </a:lnTo>
                <a:lnTo>
                  <a:pt x="1384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9" name="bg object 39"/>
          <p:cNvSpPr/>
          <p:nvPr/>
        </p:nvSpPr>
        <p:spPr>
          <a:xfrm>
            <a:off x="2158904" y="2993232"/>
            <a:ext cx="45085" cy="45720"/>
          </a:xfrm>
          <a:custGeom>
            <a:avLst/>
            <a:gdLst/>
            <a:ahLst/>
            <a:cxnLst/>
            <a:rect l="l" t="t" r="r" b="b"/>
            <a:pathLst>
              <a:path w="45085" h="45719">
                <a:moveTo>
                  <a:pt x="11422" y="0"/>
                </a:moveTo>
                <a:lnTo>
                  <a:pt x="5935" y="3557"/>
                </a:lnTo>
                <a:lnTo>
                  <a:pt x="0" y="12819"/>
                </a:lnTo>
                <a:lnTo>
                  <a:pt x="1511" y="13974"/>
                </a:lnTo>
                <a:lnTo>
                  <a:pt x="2489" y="15524"/>
                </a:lnTo>
                <a:lnTo>
                  <a:pt x="3124" y="17302"/>
                </a:lnTo>
                <a:lnTo>
                  <a:pt x="5791" y="17391"/>
                </a:lnTo>
                <a:lnTo>
                  <a:pt x="8724" y="16616"/>
                </a:lnTo>
                <a:lnTo>
                  <a:pt x="12065" y="14990"/>
                </a:lnTo>
                <a:lnTo>
                  <a:pt x="17640" y="18991"/>
                </a:lnTo>
                <a:lnTo>
                  <a:pt x="14770" y="21950"/>
                </a:lnTo>
                <a:lnTo>
                  <a:pt x="17564" y="24871"/>
                </a:lnTo>
                <a:lnTo>
                  <a:pt x="20256" y="27893"/>
                </a:lnTo>
                <a:lnTo>
                  <a:pt x="23101" y="30789"/>
                </a:lnTo>
                <a:lnTo>
                  <a:pt x="26339" y="33939"/>
                </a:lnTo>
                <a:lnTo>
                  <a:pt x="29248" y="37380"/>
                </a:lnTo>
                <a:lnTo>
                  <a:pt x="35496" y="42448"/>
                </a:lnTo>
                <a:lnTo>
                  <a:pt x="38608" y="45496"/>
                </a:lnTo>
                <a:lnTo>
                  <a:pt x="44157" y="36872"/>
                </a:lnTo>
                <a:lnTo>
                  <a:pt x="44553" y="28930"/>
                </a:lnTo>
                <a:lnTo>
                  <a:pt x="40919" y="23679"/>
                </a:lnTo>
                <a:lnTo>
                  <a:pt x="35828" y="19411"/>
                </a:lnTo>
                <a:lnTo>
                  <a:pt x="31851" y="14419"/>
                </a:lnTo>
                <a:lnTo>
                  <a:pt x="30137" y="13200"/>
                </a:lnTo>
                <a:lnTo>
                  <a:pt x="27851" y="13327"/>
                </a:lnTo>
                <a:lnTo>
                  <a:pt x="25323" y="14101"/>
                </a:lnTo>
                <a:lnTo>
                  <a:pt x="19761" y="8221"/>
                </a:lnTo>
                <a:lnTo>
                  <a:pt x="21539" y="4373"/>
                </a:lnTo>
                <a:lnTo>
                  <a:pt x="16582" y="740"/>
                </a:lnTo>
                <a:lnTo>
                  <a:pt x="1142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0" name="bg object 40"/>
          <p:cNvSpPr/>
          <p:nvPr/>
        </p:nvSpPr>
        <p:spPr>
          <a:xfrm>
            <a:off x="4974029" y="1808905"/>
            <a:ext cx="53975" cy="62230"/>
          </a:xfrm>
          <a:custGeom>
            <a:avLst/>
            <a:gdLst/>
            <a:ahLst/>
            <a:cxnLst/>
            <a:rect l="l" t="t" r="r" b="b"/>
            <a:pathLst>
              <a:path w="53975" h="62230">
                <a:moveTo>
                  <a:pt x="4896" y="0"/>
                </a:moveTo>
                <a:lnTo>
                  <a:pt x="0" y="10665"/>
                </a:lnTo>
                <a:lnTo>
                  <a:pt x="2273" y="17208"/>
                </a:lnTo>
                <a:lnTo>
                  <a:pt x="7785" y="21884"/>
                </a:lnTo>
                <a:lnTo>
                  <a:pt x="12605" y="26949"/>
                </a:lnTo>
                <a:lnTo>
                  <a:pt x="8693" y="31280"/>
                </a:lnTo>
                <a:lnTo>
                  <a:pt x="7156" y="35318"/>
                </a:lnTo>
                <a:lnTo>
                  <a:pt x="7918" y="39192"/>
                </a:lnTo>
                <a:lnTo>
                  <a:pt x="10433" y="44615"/>
                </a:lnTo>
                <a:lnTo>
                  <a:pt x="9671" y="47434"/>
                </a:lnTo>
                <a:lnTo>
                  <a:pt x="10954" y="48768"/>
                </a:lnTo>
                <a:lnTo>
                  <a:pt x="13913" y="48768"/>
                </a:lnTo>
                <a:lnTo>
                  <a:pt x="19132" y="53276"/>
                </a:lnTo>
                <a:lnTo>
                  <a:pt x="21672" y="55600"/>
                </a:lnTo>
                <a:lnTo>
                  <a:pt x="26486" y="57365"/>
                </a:lnTo>
                <a:lnTo>
                  <a:pt x="39643" y="61798"/>
                </a:lnTo>
                <a:lnTo>
                  <a:pt x="43974" y="61696"/>
                </a:lnTo>
                <a:lnTo>
                  <a:pt x="53702" y="52095"/>
                </a:lnTo>
                <a:lnTo>
                  <a:pt x="49524" y="49542"/>
                </a:lnTo>
                <a:lnTo>
                  <a:pt x="48660" y="46012"/>
                </a:lnTo>
                <a:lnTo>
                  <a:pt x="49231" y="45275"/>
                </a:lnTo>
                <a:lnTo>
                  <a:pt x="44304" y="45427"/>
                </a:lnTo>
                <a:lnTo>
                  <a:pt x="44393" y="41884"/>
                </a:lnTo>
                <a:lnTo>
                  <a:pt x="44304" y="38481"/>
                </a:lnTo>
                <a:lnTo>
                  <a:pt x="43262" y="37236"/>
                </a:lnTo>
                <a:lnTo>
                  <a:pt x="34017" y="34861"/>
                </a:lnTo>
                <a:lnTo>
                  <a:pt x="31794" y="26682"/>
                </a:lnTo>
                <a:lnTo>
                  <a:pt x="25978" y="21513"/>
                </a:lnTo>
                <a:lnTo>
                  <a:pt x="24238" y="21018"/>
                </a:lnTo>
                <a:lnTo>
                  <a:pt x="22282" y="21234"/>
                </a:lnTo>
                <a:lnTo>
                  <a:pt x="20250" y="21907"/>
                </a:lnTo>
                <a:lnTo>
                  <a:pt x="16288" y="12179"/>
                </a:lnTo>
                <a:lnTo>
                  <a:pt x="12516" y="8089"/>
                </a:lnTo>
                <a:lnTo>
                  <a:pt x="8630" y="4140"/>
                </a:lnTo>
                <a:lnTo>
                  <a:pt x="489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1" name="bg object 41"/>
          <p:cNvSpPr/>
          <p:nvPr/>
        </p:nvSpPr>
        <p:spPr>
          <a:xfrm>
            <a:off x="3033760" y="2337752"/>
            <a:ext cx="45720" cy="47625"/>
          </a:xfrm>
          <a:custGeom>
            <a:avLst/>
            <a:gdLst/>
            <a:ahLst/>
            <a:cxnLst/>
            <a:rect l="l" t="t" r="r" b="b"/>
            <a:pathLst>
              <a:path w="45719" h="47625">
                <a:moveTo>
                  <a:pt x="8253" y="0"/>
                </a:moveTo>
                <a:lnTo>
                  <a:pt x="4900" y="3618"/>
                </a:lnTo>
                <a:lnTo>
                  <a:pt x="1244" y="11749"/>
                </a:lnTo>
                <a:lnTo>
                  <a:pt x="11150" y="10733"/>
                </a:lnTo>
                <a:lnTo>
                  <a:pt x="11023" y="10910"/>
                </a:lnTo>
                <a:lnTo>
                  <a:pt x="10820" y="11025"/>
                </a:lnTo>
                <a:lnTo>
                  <a:pt x="10693" y="11215"/>
                </a:lnTo>
                <a:lnTo>
                  <a:pt x="10071" y="15393"/>
                </a:lnTo>
                <a:lnTo>
                  <a:pt x="11595" y="18289"/>
                </a:lnTo>
                <a:lnTo>
                  <a:pt x="13627" y="20905"/>
                </a:lnTo>
                <a:lnTo>
                  <a:pt x="9804" y="20639"/>
                </a:lnTo>
                <a:lnTo>
                  <a:pt x="7315" y="21058"/>
                </a:lnTo>
                <a:lnTo>
                  <a:pt x="2184" y="25350"/>
                </a:lnTo>
                <a:lnTo>
                  <a:pt x="0" y="29541"/>
                </a:lnTo>
                <a:lnTo>
                  <a:pt x="381" y="33567"/>
                </a:lnTo>
                <a:lnTo>
                  <a:pt x="2933" y="36539"/>
                </a:lnTo>
                <a:lnTo>
                  <a:pt x="7645" y="42546"/>
                </a:lnTo>
                <a:lnTo>
                  <a:pt x="7289" y="45010"/>
                </a:lnTo>
                <a:lnTo>
                  <a:pt x="8623" y="46254"/>
                </a:lnTo>
                <a:lnTo>
                  <a:pt x="11061" y="46674"/>
                </a:lnTo>
                <a:lnTo>
                  <a:pt x="25908" y="46267"/>
                </a:lnTo>
                <a:lnTo>
                  <a:pt x="26441" y="44603"/>
                </a:lnTo>
                <a:lnTo>
                  <a:pt x="25768" y="43854"/>
                </a:lnTo>
                <a:lnTo>
                  <a:pt x="24066" y="44007"/>
                </a:lnTo>
                <a:lnTo>
                  <a:pt x="31076" y="42470"/>
                </a:lnTo>
                <a:lnTo>
                  <a:pt x="35013" y="45010"/>
                </a:lnTo>
                <a:lnTo>
                  <a:pt x="39166" y="47207"/>
                </a:lnTo>
                <a:lnTo>
                  <a:pt x="44514" y="36121"/>
                </a:lnTo>
                <a:lnTo>
                  <a:pt x="45426" y="26879"/>
                </a:lnTo>
                <a:lnTo>
                  <a:pt x="43497" y="18816"/>
                </a:lnTo>
                <a:lnTo>
                  <a:pt x="40322" y="11266"/>
                </a:lnTo>
                <a:lnTo>
                  <a:pt x="33566" y="9107"/>
                </a:lnTo>
                <a:lnTo>
                  <a:pt x="32816" y="687"/>
                </a:lnTo>
                <a:lnTo>
                  <a:pt x="21729" y="3024"/>
                </a:lnTo>
                <a:lnTo>
                  <a:pt x="13222" y="74"/>
                </a:lnTo>
                <a:lnTo>
                  <a:pt x="825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2" name="bg object 42"/>
          <p:cNvSpPr/>
          <p:nvPr/>
        </p:nvSpPr>
        <p:spPr>
          <a:xfrm>
            <a:off x="5369626" y="2405311"/>
            <a:ext cx="19685" cy="24765"/>
          </a:xfrm>
          <a:custGeom>
            <a:avLst/>
            <a:gdLst/>
            <a:ahLst/>
            <a:cxnLst/>
            <a:rect l="l" t="t" r="r" b="b"/>
            <a:pathLst>
              <a:path w="19685" h="24764">
                <a:moveTo>
                  <a:pt x="13195" y="0"/>
                </a:moveTo>
                <a:lnTo>
                  <a:pt x="9169" y="3454"/>
                </a:lnTo>
                <a:lnTo>
                  <a:pt x="4991" y="6972"/>
                </a:lnTo>
                <a:lnTo>
                  <a:pt x="927" y="10477"/>
                </a:lnTo>
                <a:lnTo>
                  <a:pt x="1968" y="11683"/>
                </a:lnTo>
                <a:lnTo>
                  <a:pt x="1765" y="13500"/>
                </a:lnTo>
                <a:lnTo>
                  <a:pt x="596" y="15608"/>
                </a:lnTo>
                <a:lnTo>
                  <a:pt x="0" y="20764"/>
                </a:lnTo>
                <a:lnTo>
                  <a:pt x="1333" y="24472"/>
                </a:lnTo>
                <a:lnTo>
                  <a:pt x="8051" y="24028"/>
                </a:lnTo>
                <a:lnTo>
                  <a:pt x="8572" y="23939"/>
                </a:lnTo>
                <a:lnTo>
                  <a:pt x="16014" y="19049"/>
                </a:lnTo>
                <a:lnTo>
                  <a:pt x="15189" y="13436"/>
                </a:lnTo>
                <a:lnTo>
                  <a:pt x="19164" y="8229"/>
                </a:lnTo>
                <a:lnTo>
                  <a:pt x="17144" y="5486"/>
                </a:lnTo>
                <a:lnTo>
                  <a:pt x="15214" y="2730"/>
                </a:lnTo>
                <a:lnTo>
                  <a:pt x="1319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3" name="bg object 43"/>
          <p:cNvSpPr/>
          <p:nvPr/>
        </p:nvSpPr>
        <p:spPr>
          <a:xfrm>
            <a:off x="3211232" y="2126083"/>
            <a:ext cx="28575" cy="22225"/>
          </a:xfrm>
          <a:custGeom>
            <a:avLst/>
            <a:gdLst/>
            <a:ahLst/>
            <a:cxnLst/>
            <a:rect l="l" t="t" r="r" b="b"/>
            <a:pathLst>
              <a:path w="28575" h="22225">
                <a:moveTo>
                  <a:pt x="19875" y="0"/>
                </a:moveTo>
                <a:lnTo>
                  <a:pt x="15011" y="1104"/>
                </a:lnTo>
                <a:lnTo>
                  <a:pt x="15354" y="1104"/>
                </a:lnTo>
                <a:lnTo>
                  <a:pt x="12128" y="1244"/>
                </a:lnTo>
                <a:lnTo>
                  <a:pt x="9169" y="2908"/>
                </a:lnTo>
                <a:lnTo>
                  <a:pt x="6819" y="5905"/>
                </a:lnTo>
                <a:lnTo>
                  <a:pt x="4660" y="8128"/>
                </a:lnTo>
                <a:lnTo>
                  <a:pt x="2374" y="10414"/>
                </a:lnTo>
                <a:lnTo>
                  <a:pt x="0" y="12636"/>
                </a:lnTo>
                <a:lnTo>
                  <a:pt x="1905" y="15570"/>
                </a:lnTo>
                <a:lnTo>
                  <a:pt x="3594" y="18681"/>
                </a:lnTo>
                <a:lnTo>
                  <a:pt x="5422" y="21678"/>
                </a:lnTo>
                <a:lnTo>
                  <a:pt x="22321" y="8036"/>
                </a:lnTo>
                <a:lnTo>
                  <a:pt x="27893" y="3505"/>
                </a:lnTo>
                <a:lnTo>
                  <a:pt x="27279" y="1308"/>
                </a:lnTo>
                <a:lnTo>
                  <a:pt x="23901" y="127"/>
                </a:lnTo>
                <a:lnTo>
                  <a:pt x="19875" y="0"/>
                </a:lnTo>
                <a:close/>
              </a:path>
              <a:path w="28575" h="22225">
                <a:moveTo>
                  <a:pt x="27978" y="3467"/>
                </a:move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4" name="bg object 44"/>
          <p:cNvSpPr/>
          <p:nvPr/>
        </p:nvSpPr>
        <p:spPr>
          <a:xfrm>
            <a:off x="4877471" y="2600626"/>
            <a:ext cx="36830" cy="26034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34480" y="0"/>
                </a:moveTo>
                <a:lnTo>
                  <a:pt x="31457" y="888"/>
                </a:lnTo>
                <a:lnTo>
                  <a:pt x="15887" y="11328"/>
                </a:lnTo>
                <a:lnTo>
                  <a:pt x="12204" y="8547"/>
                </a:lnTo>
                <a:lnTo>
                  <a:pt x="9270" y="4483"/>
                </a:lnTo>
                <a:lnTo>
                  <a:pt x="0" y="9080"/>
                </a:lnTo>
                <a:lnTo>
                  <a:pt x="7162" y="15036"/>
                </a:lnTo>
                <a:lnTo>
                  <a:pt x="5651" y="17703"/>
                </a:lnTo>
                <a:lnTo>
                  <a:pt x="4737" y="19126"/>
                </a:lnTo>
                <a:lnTo>
                  <a:pt x="7645" y="21374"/>
                </a:lnTo>
                <a:lnTo>
                  <a:pt x="10731" y="23571"/>
                </a:lnTo>
                <a:lnTo>
                  <a:pt x="13601" y="25831"/>
                </a:lnTo>
                <a:lnTo>
                  <a:pt x="20928" y="21705"/>
                </a:lnTo>
                <a:lnTo>
                  <a:pt x="26355" y="16481"/>
                </a:lnTo>
                <a:lnTo>
                  <a:pt x="35280" y="4864"/>
                </a:lnTo>
                <a:lnTo>
                  <a:pt x="35344" y="4622"/>
                </a:lnTo>
                <a:lnTo>
                  <a:pt x="35902" y="4152"/>
                </a:lnTo>
                <a:lnTo>
                  <a:pt x="36283" y="3149"/>
                </a:lnTo>
                <a:lnTo>
                  <a:pt x="35966" y="317"/>
                </a:lnTo>
                <a:lnTo>
                  <a:pt x="3448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5" name="bg object 45"/>
          <p:cNvSpPr/>
          <p:nvPr/>
        </p:nvSpPr>
        <p:spPr>
          <a:xfrm>
            <a:off x="3265032" y="2034799"/>
            <a:ext cx="19050" cy="24765"/>
          </a:xfrm>
          <a:custGeom>
            <a:avLst/>
            <a:gdLst/>
            <a:ahLst/>
            <a:cxnLst/>
            <a:rect l="l" t="t" r="r" b="b"/>
            <a:pathLst>
              <a:path w="19050" h="24764">
                <a:moveTo>
                  <a:pt x="5041" y="0"/>
                </a:moveTo>
                <a:lnTo>
                  <a:pt x="952" y="4978"/>
                </a:lnTo>
                <a:lnTo>
                  <a:pt x="0" y="8712"/>
                </a:lnTo>
                <a:lnTo>
                  <a:pt x="0" y="15570"/>
                </a:lnTo>
                <a:lnTo>
                  <a:pt x="2616" y="20535"/>
                </a:lnTo>
                <a:lnTo>
                  <a:pt x="10033" y="21907"/>
                </a:lnTo>
                <a:lnTo>
                  <a:pt x="12344" y="22174"/>
                </a:lnTo>
                <a:lnTo>
                  <a:pt x="13944" y="23037"/>
                </a:lnTo>
                <a:lnTo>
                  <a:pt x="14922" y="24574"/>
                </a:lnTo>
                <a:lnTo>
                  <a:pt x="18773" y="15549"/>
                </a:lnTo>
                <a:lnTo>
                  <a:pt x="17802" y="9229"/>
                </a:lnTo>
                <a:lnTo>
                  <a:pt x="13625" y="4800"/>
                </a:lnTo>
                <a:lnTo>
                  <a:pt x="7861" y="1447"/>
                </a:lnTo>
                <a:lnTo>
                  <a:pt x="504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6" name="bg object 46"/>
          <p:cNvSpPr/>
          <p:nvPr/>
        </p:nvSpPr>
        <p:spPr>
          <a:xfrm>
            <a:off x="2610994" y="247914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2453" y="0"/>
                </a:moveTo>
                <a:lnTo>
                  <a:pt x="12014" y="1600"/>
                </a:lnTo>
                <a:lnTo>
                  <a:pt x="12103" y="2082"/>
                </a:lnTo>
                <a:lnTo>
                  <a:pt x="10350" y="2222"/>
                </a:lnTo>
                <a:lnTo>
                  <a:pt x="6502" y="2705"/>
                </a:lnTo>
                <a:lnTo>
                  <a:pt x="5003" y="4305"/>
                </a:lnTo>
                <a:lnTo>
                  <a:pt x="1625" y="7683"/>
                </a:lnTo>
                <a:lnTo>
                  <a:pt x="0" y="11214"/>
                </a:lnTo>
                <a:lnTo>
                  <a:pt x="25" y="14084"/>
                </a:lnTo>
                <a:lnTo>
                  <a:pt x="1371" y="16421"/>
                </a:lnTo>
                <a:lnTo>
                  <a:pt x="2311" y="17500"/>
                </a:lnTo>
                <a:lnTo>
                  <a:pt x="2667" y="18884"/>
                </a:lnTo>
                <a:lnTo>
                  <a:pt x="2578" y="20548"/>
                </a:lnTo>
                <a:lnTo>
                  <a:pt x="9156" y="21348"/>
                </a:lnTo>
                <a:lnTo>
                  <a:pt x="12573" y="21551"/>
                </a:lnTo>
                <a:lnTo>
                  <a:pt x="15151" y="21297"/>
                </a:lnTo>
                <a:lnTo>
                  <a:pt x="16751" y="22148"/>
                </a:lnTo>
                <a:lnTo>
                  <a:pt x="17526" y="23774"/>
                </a:lnTo>
                <a:lnTo>
                  <a:pt x="21475" y="24231"/>
                </a:lnTo>
                <a:lnTo>
                  <a:pt x="23901" y="22326"/>
                </a:lnTo>
                <a:lnTo>
                  <a:pt x="24765" y="18529"/>
                </a:lnTo>
                <a:lnTo>
                  <a:pt x="23329" y="17233"/>
                </a:lnTo>
                <a:lnTo>
                  <a:pt x="23279" y="15239"/>
                </a:lnTo>
                <a:lnTo>
                  <a:pt x="24384" y="12776"/>
                </a:lnTo>
                <a:lnTo>
                  <a:pt x="22974" y="6794"/>
                </a:lnTo>
                <a:lnTo>
                  <a:pt x="2245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7" name="bg object 47"/>
          <p:cNvSpPr/>
          <p:nvPr/>
        </p:nvSpPr>
        <p:spPr>
          <a:xfrm>
            <a:off x="2707133" y="3668043"/>
            <a:ext cx="25400" cy="19050"/>
          </a:xfrm>
          <a:custGeom>
            <a:avLst/>
            <a:gdLst/>
            <a:ahLst/>
            <a:cxnLst/>
            <a:rect l="l" t="t" r="r" b="b"/>
            <a:pathLst>
              <a:path w="25400" h="19050">
                <a:moveTo>
                  <a:pt x="25018" y="0"/>
                </a:moveTo>
                <a:lnTo>
                  <a:pt x="14795" y="1193"/>
                </a:lnTo>
                <a:lnTo>
                  <a:pt x="11480" y="1587"/>
                </a:lnTo>
                <a:lnTo>
                  <a:pt x="3962" y="5016"/>
                </a:lnTo>
                <a:lnTo>
                  <a:pt x="0" y="13347"/>
                </a:lnTo>
                <a:lnTo>
                  <a:pt x="4444" y="16205"/>
                </a:lnTo>
                <a:lnTo>
                  <a:pt x="8394" y="19037"/>
                </a:lnTo>
                <a:lnTo>
                  <a:pt x="17132" y="13652"/>
                </a:lnTo>
                <a:lnTo>
                  <a:pt x="18389" y="8394"/>
                </a:lnTo>
                <a:lnTo>
                  <a:pt x="2501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8" name="bg object 48"/>
          <p:cNvSpPr/>
          <p:nvPr/>
        </p:nvSpPr>
        <p:spPr>
          <a:xfrm>
            <a:off x="2421665" y="2566063"/>
            <a:ext cx="18415" cy="27940"/>
          </a:xfrm>
          <a:custGeom>
            <a:avLst/>
            <a:gdLst/>
            <a:ahLst/>
            <a:cxnLst/>
            <a:rect l="l" t="t" r="r" b="b"/>
            <a:pathLst>
              <a:path w="18414" h="27939">
                <a:moveTo>
                  <a:pt x="11671" y="0"/>
                </a:moveTo>
                <a:lnTo>
                  <a:pt x="5092" y="7835"/>
                </a:lnTo>
                <a:lnTo>
                  <a:pt x="1739" y="14884"/>
                </a:lnTo>
                <a:lnTo>
                  <a:pt x="0" y="18414"/>
                </a:lnTo>
                <a:lnTo>
                  <a:pt x="2133" y="21564"/>
                </a:lnTo>
                <a:lnTo>
                  <a:pt x="4114" y="24764"/>
                </a:lnTo>
                <a:lnTo>
                  <a:pt x="6248" y="27901"/>
                </a:lnTo>
                <a:lnTo>
                  <a:pt x="9728" y="27660"/>
                </a:lnTo>
                <a:lnTo>
                  <a:pt x="12865" y="25984"/>
                </a:lnTo>
                <a:lnTo>
                  <a:pt x="15532" y="22745"/>
                </a:lnTo>
                <a:lnTo>
                  <a:pt x="16421" y="16751"/>
                </a:lnTo>
                <a:lnTo>
                  <a:pt x="18046" y="4813"/>
                </a:lnTo>
                <a:lnTo>
                  <a:pt x="15443" y="622"/>
                </a:lnTo>
                <a:lnTo>
                  <a:pt x="1167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9" name="bg object 49"/>
          <p:cNvSpPr/>
          <p:nvPr/>
        </p:nvSpPr>
        <p:spPr>
          <a:xfrm>
            <a:off x="3807224" y="1549891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8267" y="0"/>
                </a:moveTo>
                <a:lnTo>
                  <a:pt x="0" y="6642"/>
                </a:lnTo>
                <a:lnTo>
                  <a:pt x="4394" y="11493"/>
                </a:lnTo>
                <a:lnTo>
                  <a:pt x="177" y="17284"/>
                </a:lnTo>
                <a:lnTo>
                  <a:pt x="5753" y="24955"/>
                </a:lnTo>
                <a:lnTo>
                  <a:pt x="8305" y="23863"/>
                </a:lnTo>
                <a:lnTo>
                  <a:pt x="13550" y="21399"/>
                </a:lnTo>
                <a:lnTo>
                  <a:pt x="16700" y="22377"/>
                </a:lnTo>
                <a:lnTo>
                  <a:pt x="20218" y="22047"/>
                </a:lnTo>
                <a:lnTo>
                  <a:pt x="24726" y="18669"/>
                </a:lnTo>
                <a:lnTo>
                  <a:pt x="22237" y="16040"/>
                </a:lnTo>
                <a:lnTo>
                  <a:pt x="17348" y="10718"/>
                </a:lnTo>
                <a:lnTo>
                  <a:pt x="14478" y="7099"/>
                </a:lnTo>
                <a:lnTo>
                  <a:pt x="11391" y="3632"/>
                </a:lnTo>
                <a:lnTo>
                  <a:pt x="826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0" name="bg object 50"/>
          <p:cNvSpPr/>
          <p:nvPr/>
        </p:nvSpPr>
        <p:spPr>
          <a:xfrm>
            <a:off x="4533019" y="1670657"/>
            <a:ext cx="14604" cy="21590"/>
          </a:xfrm>
          <a:custGeom>
            <a:avLst/>
            <a:gdLst/>
            <a:ahLst/>
            <a:cxnLst/>
            <a:rect l="l" t="t" r="r" b="b"/>
            <a:pathLst>
              <a:path w="14604" h="21589">
                <a:moveTo>
                  <a:pt x="2672" y="0"/>
                </a:moveTo>
                <a:lnTo>
                  <a:pt x="0" y="6346"/>
                </a:lnTo>
                <a:lnTo>
                  <a:pt x="897" y="11183"/>
                </a:lnTo>
                <a:lnTo>
                  <a:pt x="2704" y="15643"/>
                </a:lnTo>
                <a:lnTo>
                  <a:pt x="2761" y="20853"/>
                </a:lnTo>
                <a:lnTo>
                  <a:pt x="2672" y="21056"/>
                </a:lnTo>
                <a:lnTo>
                  <a:pt x="7790" y="20827"/>
                </a:lnTo>
                <a:lnTo>
                  <a:pt x="9606" y="19519"/>
                </a:lnTo>
                <a:lnTo>
                  <a:pt x="14318" y="16230"/>
                </a:lnTo>
                <a:lnTo>
                  <a:pt x="13721" y="13195"/>
                </a:lnTo>
                <a:lnTo>
                  <a:pt x="13314" y="10388"/>
                </a:lnTo>
                <a:lnTo>
                  <a:pt x="6456" y="9651"/>
                </a:lnTo>
                <a:lnTo>
                  <a:pt x="4475" y="4876"/>
                </a:lnTo>
                <a:lnTo>
                  <a:pt x="267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1" name="bg object 51"/>
          <p:cNvSpPr/>
          <p:nvPr/>
        </p:nvSpPr>
        <p:spPr>
          <a:xfrm>
            <a:off x="2785419" y="3528075"/>
            <a:ext cx="22860" cy="14604"/>
          </a:xfrm>
          <a:custGeom>
            <a:avLst/>
            <a:gdLst/>
            <a:ahLst/>
            <a:cxnLst/>
            <a:rect l="l" t="t" r="r" b="b"/>
            <a:pathLst>
              <a:path w="22860" h="14604">
                <a:moveTo>
                  <a:pt x="13766" y="0"/>
                </a:moveTo>
                <a:lnTo>
                  <a:pt x="6819" y="4635"/>
                </a:lnTo>
                <a:lnTo>
                  <a:pt x="0" y="10833"/>
                </a:lnTo>
                <a:lnTo>
                  <a:pt x="3970" y="13719"/>
                </a:lnTo>
                <a:lnTo>
                  <a:pt x="8878" y="14528"/>
                </a:lnTo>
                <a:lnTo>
                  <a:pt x="14960" y="12747"/>
                </a:lnTo>
                <a:lnTo>
                  <a:pt x="22453" y="7861"/>
                </a:lnTo>
                <a:lnTo>
                  <a:pt x="22098" y="5588"/>
                </a:lnTo>
                <a:lnTo>
                  <a:pt x="21475" y="3441"/>
                </a:lnTo>
                <a:lnTo>
                  <a:pt x="20929" y="1231"/>
                </a:lnTo>
                <a:lnTo>
                  <a:pt x="1376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2" name="bg object 52"/>
          <p:cNvSpPr/>
          <p:nvPr/>
        </p:nvSpPr>
        <p:spPr>
          <a:xfrm>
            <a:off x="4627882" y="1737388"/>
            <a:ext cx="34290" cy="34925"/>
          </a:xfrm>
          <a:custGeom>
            <a:avLst/>
            <a:gdLst/>
            <a:ahLst/>
            <a:cxnLst/>
            <a:rect l="l" t="t" r="r" b="b"/>
            <a:pathLst>
              <a:path w="34289" h="34925">
                <a:moveTo>
                  <a:pt x="7416" y="0"/>
                </a:moveTo>
                <a:lnTo>
                  <a:pt x="1828" y="8877"/>
                </a:lnTo>
                <a:lnTo>
                  <a:pt x="0" y="15151"/>
                </a:lnTo>
                <a:lnTo>
                  <a:pt x="1447" y="19215"/>
                </a:lnTo>
                <a:lnTo>
                  <a:pt x="8267" y="19519"/>
                </a:lnTo>
                <a:lnTo>
                  <a:pt x="10045" y="20116"/>
                </a:lnTo>
                <a:lnTo>
                  <a:pt x="11595" y="20789"/>
                </a:lnTo>
                <a:lnTo>
                  <a:pt x="13462" y="21348"/>
                </a:lnTo>
                <a:lnTo>
                  <a:pt x="15989" y="27305"/>
                </a:lnTo>
                <a:lnTo>
                  <a:pt x="16967" y="34759"/>
                </a:lnTo>
                <a:lnTo>
                  <a:pt x="30124" y="30543"/>
                </a:lnTo>
                <a:lnTo>
                  <a:pt x="34213" y="23634"/>
                </a:lnTo>
                <a:lnTo>
                  <a:pt x="30810" y="21386"/>
                </a:lnTo>
                <a:lnTo>
                  <a:pt x="25793" y="20116"/>
                </a:lnTo>
                <a:lnTo>
                  <a:pt x="21551" y="17995"/>
                </a:lnTo>
                <a:lnTo>
                  <a:pt x="19456" y="16852"/>
                </a:lnTo>
                <a:lnTo>
                  <a:pt x="22085" y="15684"/>
                </a:lnTo>
                <a:lnTo>
                  <a:pt x="22479" y="8394"/>
                </a:lnTo>
                <a:lnTo>
                  <a:pt x="19685" y="3352"/>
                </a:lnTo>
                <a:lnTo>
                  <a:pt x="11684" y="2197"/>
                </a:lnTo>
                <a:lnTo>
                  <a:pt x="9156" y="2552"/>
                </a:lnTo>
                <a:lnTo>
                  <a:pt x="7683" y="1816"/>
                </a:lnTo>
                <a:lnTo>
                  <a:pt x="741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3" name="bg object 53"/>
          <p:cNvSpPr/>
          <p:nvPr/>
        </p:nvSpPr>
        <p:spPr>
          <a:xfrm>
            <a:off x="2054765" y="2907954"/>
            <a:ext cx="19685" cy="21590"/>
          </a:xfrm>
          <a:custGeom>
            <a:avLst/>
            <a:gdLst/>
            <a:ahLst/>
            <a:cxnLst/>
            <a:rect l="l" t="t" r="r" b="b"/>
            <a:pathLst>
              <a:path w="19685" h="21589">
                <a:moveTo>
                  <a:pt x="7708" y="0"/>
                </a:moveTo>
                <a:lnTo>
                  <a:pt x="7404" y="114"/>
                </a:lnTo>
                <a:lnTo>
                  <a:pt x="3517" y="914"/>
                </a:lnTo>
                <a:lnTo>
                  <a:pt x="1041" y="2946"/>
                </a:lnTo>
                <a:lnTo>
                  <a:pt x="0" y="6261"/>
                </a:lnTo>
                <a:lnTo>
                  <a:pt x="914" y="7734"/>
                </a:lnTo>
                <a:lnTo>
                  <a:pt x="1155" y="9601"/>
                </a:lnTo>
                <a:lnTo>
                  <a:pt x="1028" y="11595"/>
                </a:lnTo>
                <a:lnTo>
                  <a:pt x="5422" y="12573"/>
                </a:lnTo>
                <a:lnTo>
                  <a:pt x="7442" y="20967"/>
                </a:lnTo>
                <a:lnTo>
                  <a:pt x="15836" y="11239"/>
                </a:lnTo>
                <a:lnTo>
                  <a:pt x="19217" y="5211"/>
                </a:lnTo>
                <a:lnTo>
                  <a:pt x="17211" y="2343"/>
                </a:lnTo>
                <a:lnTo>
                  <a:pt x="12486" y="1113"/>
                </a:lnTo>
                <a:lnTo>
                  <a:pt x="770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4" name="bg object 54"/>
          <p:cNvSpPr/>
          <p:nvPr/>
        </p:nvSpPr>
        <p:spPr>
          <a:xfrm>
            <a:off x="3357525" y="1551774"/>
            <a:ext cx="16510" cy="24130"/>
          </a:xfrm>
          <a:custGeom>
            <a:avLst/>
            <a:gdLst/>
            <a:ahLst/>
            <a:cxnLst/>
            <a:rect l="l" t="t" r="r" b="b"/>
            <a:pathLst>
              <a:path w="16510" h="24130">
                <a:moveTo>
                  <a:pt x="25" y="4876"/>
                </a:moveTo>
                <a:close/>
              </a:path>
              <a:path w="16510" h="24130">
                <a:moveTo>
                  <a:pt x="15963" y="12344"/>
                </a:moveTo>
                <a:lnTo>
                  <a:pt x="15646" y="7213"/>
                </a:lnTo>
                <a:lnTo>
                  <a:pt x="12280" y="2311"/>
                </a:lnTo>
                <a:lnTo>
                  <a:pt x="9550" y="3022"/>
                </a:lnTo>
                <a:lnTo>
                  <a:pt x="7569" y="2819"/>
                </a:lnTo>
                <a:lnTo>
                  <a:pt x="6121" y="1663"/>
                </a:lnTo>
                <a:lnTo>
                  <a:pt x="3543" y="0"/>
                </a:lnTo>
                <a:lnTo>
                  <a:pt x="1524" y="1066"/>
                </a:lnTo>
                <a:lnTo>
                  <a:pt x="25" y="4876"/>
                </a:lnTo>
                <a:lnTo>
                  <a:pt x="4876" y="9156"/>
                </a:lnTo>
                <a:lnTo>
                  <a:pt x="533" y="17678"/>
                </a:lnTo>
                <a:lnTo>
                  <a:pt x="1282" y="23812"/>
                </a:lnTo>
                <a:lnTo>
                  <a:pt x="11684" y="17830"/>
                </a:lnTo>
                <a:lnTo>
                  <a:pt x="15963" y="12344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5" name="bg object 55"/>
          <p:cNvSpPr/>
          <p:nvPr/>
        </p:nvSpPr>
        <p:spPr>
          <a:xfrm>
            <a:off x="4470167" y="280727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773" y="0"/>
                </a:moveTo>
                <a:lnTo>
                  <a:pt x="0" y="22351"/>
                </a:lnTo>
                <a:lnTo>
                  <a:pt x="1371" y="22948"/>
                </a:lnTo>
                <a:lnTo>
                  <a:pt x="3327" y="24663"/>
                </a:lnTo>
                <a:lnTo>
                  <a:pt x="10617" y="20221"/>
                </a:lnTo>
                <a:lnTo>
                  <a:pt x="17003" y="15360"/>
                </a:lnTo>
                <a:lnTo>
                  <a:pt x="21806" y="9775"/>
                </a:lnTo>
                <a:lnTo>
                  <a:pt x="24345" y="3162"/>
                </a:lnTo>
                <a:lnTo>
                  <a:pt x="22542" y="2362"/>
                </a:lnTo>
                <a:lnTo>
                  <a:pt x="20929" y="1384"/>
                </a:lnTo>
                <a:lnTo>
                  <a:pt x="1977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6" name="bg object 56"/>
          <p:cNvSpPr/>
          <p:nvPr/>
        </p:nvSpPr>
        <p:spPr>
          <a:xfrm>
            <a:off x="4871567" y="2085736"/>
            <a:ext cx="25400" cy="15875"/>
          </a:xfrm>
          <a:custGeom>
            <a:avLst/>
            <a:gdLst/>
            <a:ahLst/>
            <a:cxnLst/>
            <a:rect l="l" t="t" r="r" b="b"/>
            <a:pathLst>
              <a:path w="25400" h="15875">
                <a:moveTo>
                  <a:pt x="15824" y="0"/>
                </a:moveTo>
                <a:lnTo>
                  <a:pt x="10642" y="3378"/>
                </a:lnTo>
                <a:lnTo>
                  <a:pt x="5334" y="6934"/>
                </a:lnTo>
                <a:lnTo>
                  <a:pt x="0" y="10401"/>
                </a:lnTo>
                <a:lnTo>
                  <a:pt x="2870" y="14376"/>
                </a:lnTo>
                <a:lnTo>
                  <a:pt x="7912" y="15481"/>
                </a:lnTo>
                <a:lnTo>
                  <a:pt x="15595" y="13131"/>
                </a:lnTo>
                <a:lnTo>
                  <a:pt x="19151" y="10642"/>
                </a:lnTo>
                <a:lnTo>
                  <a:pt x="20866" y="9512"/>
                </a:lnTo>
                <a:lnTo>
                  <a:pt x="23812" y="7200"/>
                </a:lnTo>
                <a:lnTo>
                  <a:pt x="25209" y="6045"/>
                </a:lnTo>
                <a:lnTo>
                  <a:pt x="21945" y="4089"/>
                </a:lnTo>
                <a:lnTo>
                  <a:pt x="18999" y="2006"/>
                </a:lnTo>
                <a:lnTo>
                  <a:pt x="15824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7" name="bg object 57"/>
          <p:cNvSpPr/>
          <p:nvPr/>
        </p:nvSpPr>
        <p:spPr>
          <a:xfrm>
            <a:off x="2687081" y="3622098"/>
            <a:ext cx="29209" cy="22225"/>
          </a:xfrm>
          <a:custGeom>
            <a:avLst/>
            <a:gdLst/>
            <a:ahLst/>
            <a:cxnLst/>
            <a:rect l="l" t="t" r="r" b="b"/>
            <a:pathLst>
              <a:path w="29210" h="22225">
                <a:moveTo>
                  <a:pt x="28181" y="0"/>
                </a:moveTo>
                <a:lnTo>
                  <a:pt x="18783" y="3289"/>
                </a:lnTo>
                <a:lnTo>
                  <a:pt x="19100" y="3492"/>
                </a:lnTo>
                <a:lnTo>
                  <a:pt x="16078" y="2070"/>
                </a:lnTo>
                <a:lnTo>
                  <a:pt x="13728" y="3467"/>
                </a:lnTo>
                <a:lnTo>
                  <a:pt x="11988" y="7353"/>
                </a:lnTo>
                <a:lnTo>
                  <a:pt x="9791" y="10198"/>
                </a:lnTo>
                <a:lnTo>
                  <a:pt x="6464" y="11938"/>
                </a:lnTo>
                <a:lnTo>
                  <a:pt x="0" y="20015"/>
                </a:lnTo>
                <a:lnTo>
                  <a:pt x="3390" y="22136"/>
                </a:lnTo>
                <a:lnTo>
                  <a:pt x="10261" y="22174"/>
                </a:lnTo>
                <a:lnTo>
                  <a:pt x="17678" y="20802"/>
                </a:lnTo>
                <a:lnTo>
                  <a:pt x="23101" y="16903"/>
                </a:lnTo>
                <a:lnTo>
                  <a:pt x="26669" y="10261"/>
                </a:lnTo>
                <a:lnTo>
                  <a:pt x="28714" y="4064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8" name="bg object 58"/>
          <p:cNvSpPr/>
          <p:nvPr/>
        </p:nvSpPr>
        <p:spPr>
          <a:xfrm>
            <a:off x="2865014" y="2103224"/>
            <a:ext cx="22225" cy="17780"/>
          </a:xfrm>
          <a:custGeom>
            <a:avLst/>
            <a:gdLst/>
            <a:ahLst/>
            <a:cxnLst/>
            <a:rect l="l" t="t" r="r" b="b"/>
            <a:pathLst>
              <a:path w="22225" h="17780">
                <a:moveTo>
                  <a:pt x="16433" y="0"/>
                </a:moveTo>
                <a:lnTo>
                  <a:pt x="0" y="12763"/>
                </a:lnTo>
                <a:lnTo>
                  <a:pt x="1219" y="14236"/>
                </a:lnTo>
                <a:lnTo>
                  <a:pt x="2260" y="15874"/>
                </a:lnTo>
                <a:lnTo>
                  <a:pt x="3365" y="17475"/>
                </a:lnTo>
                <a:lnTo>
                  <a:pt x="7993" y="17035"/>
                </a:lnTo>
                <a:lnTo>
                  <a:pt x="12607" y="17213"/>
                </a:lnTo>
                <a:lnTo>
                  <a:pt x="17217" y="15512"/>
                </a:lnTo>
                <a:lnTo>
                  <a:pt x="21831" y="9436"/>
                </a:lnTo>
                <a:lnTo>
                  <a:pt x="1643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9" name="bg object 59"/>
          <p:cNvSpPr/>
          <p:nvPr/>
        </p:nvSpPr>
        <p:spPr>
          <a:xfrm>
            <a:off x="2307800" y="2974434"/>
            <a:ext cx="15875" cy="13970"/>
          </a:xfrm>
          <a:custGeom>
            <a:avLst/>
            <a:gdLst/>
            <a:ahLst/>
            <a:cxnLst/>
            <a:rect l="l" t="t" r="r" b="b"/>
            <a:pathLst>
              <a:path w="15875" h="13969">
                <a:moveTo>
                  <a:pt x="2793" y="0"/>
                </a:moveTo>
                <a:lnTo>
                  <a:pt x="0" y="6999"/>
                </a:lnTo>
                <a:lnTo>
                  <a:pt x="241" y="11695"/>
                </a:lnTo>
                <a:lnTo>
                  <a:pt x="4277" y="13492"/>
                </a:lnTo>
                <a:lnTo>
                  <a:pt x="12864" y="11798"/>
                </a:lnTo>
                <a:lnTo>
                  <a:pt x="14261" y="11239"/>
                </a:lnTo>
                <a:lnTo>
                  <a:pt x="15531" y="5778"/>
                </a:lnTo>
                <a:lnTo>
                  <a:pt x="13664" y="2463"/>
                </a:lnTo>
                <a:lnTo>
                  <a:pt x="8152" y="1714"/>
                </a:lnTo>
                <a:lnTo>
                  <a:pt x="6082" y="1485"/>
                </a:lnTo>
                <a:lnTo>
                  <a:pt x="4177" y="1003"/>
                </a:lnTo>
                <a:lnTo>
                  <a:pt x="279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0" name="bg object 60"/>
          <p:cNvSpPr/>
          <p:nvPr/>
        </p:nvSpPr>
        <p:spPr>
          <a:xfrm>
            <a:off x="3732336" y="1354954"/>
            <a:ext cx="18415" cy="14604"/>
          </a:xfrm>
          <a:custGeom>
            <a:avLst/>
            <a:gdLst/>
            <a:ahLst/>
            <a:cxnLst/>
            <a:rect l="l" t="t" r="r" b="b"/>
            <a:pathLst>
              <a:path w="18414" h="14605">
                <a:moveTo>
                  <a:pt x="8356" y="0"/>
                </a:moveTo>
                <a:lnTo>
                  <a:pt x="4686" y="952"/>
                </a:lnTo>
                <a:lnTo>
                  <a:pt x="2070" y="2997"/>
                </a:lnTo>
                <a:lnTo>
                  <a:pt x="241" y="6045"/>
                </a:lnTo>
                <a:lnTo>
                  <a:pt x="0" y="6324"/>
                </a:lnTo>
                <a:lnTo>
                  <a:pt x="2692" y="8877"/>
                </a:lnTo>
                <a:lnTo>
                  <a:pt x="5219" y="11544"/>
                </a:lnTo>
                <a:lnTo>
                  <a:pt x="7797" y="14173"/>
                </a:lnTo>
                <a:lnTo>
                  <a:pt x="9753" y="12699"/>
                </a:lnTo>
                <a:lnTo>
                  <a:pt x="11760" y="11277"/>
                </a:lnTo>
                <a:lnTo>
                  <a:pt x="13754" y="10083"/>
                </a:lnTo>
                <a:lnTo>
                  <a:pt x="17945" y="2908"/>
                </a:lnTo>
                <a:lnTo>
                  <a:pt x="15379" y="152"/>
                </a:lnTo>
                <a:lnTo>
                  <a:pt x="8775" y="38"/>
                </a:lnTo>
                <a:lnTo>
                  <a:pt x="835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1" name="bg object 61"/>
          <p:cNvSpPr/>
          <p:nvPr/>
        </p:nvSpPr>
        <p:spPr>
          <a:xfrm>
            <a:off x="3866015" y="1338821"/>
            <a:ext cx="17145" cy="14604"/>
          </a:xfrm>
          <a:custGeom>
            <a:avLst/>
            <a:gdLst/>
            <a:ahLst/>
            <a:cxnLst/>
            <a:rect l="l" t="t" r="r" b="b"/>
            <a:pathLst>
              <a:path w="17145" h="14605">
                <a:moveTo>
                  <a:pt x="11696" y="0"/>
                </a:moveTo>
                <a:lnTo>
                  <a:pt x="4711" y="7772"/>
                </a:lnTo>
                <a:lnTo>
                  <a:pt x="0" y="11912"/>
                </a:lnTo>
                <a:lnTo>
                  <a:pt x="1714" y="11836"/>
                </a:lnTo>
                <a:lnTo>
                  <a:pt x="2298" y="12534"/>
                </a:lnTo>
                <a:lnTo>
                  <a:pt x="1739" y="14198"/>
                </a:lnTo>
                <a:lnTo>
                  <a:pt x="7086" y="11087"/>
                </a:lnTo>
                <a:lnTo>
                  <a:pt x="16687" y="7048"/>
                </a:lnTo>
                <a:lnTo>
                  <a:pt x="14249" y="3403"/>
                </a:lnTo>
                <a:lnTo>
                  <a:pt x="1169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2" name="bg object 62"/>
          <p:cNvSpPr/>
          <p:nvPr/>
        </p:nvSpPr>
        <p:spPr>
          <a:xfrm>
            <a:off x="2082153" y="2885248"/>
            <a:ext cx="15875" cy="13335"/>
          </a:xfrm>
          <a:custGeom>
            <a:avLst/>
            <a:gdLst/>
            <a:ahLst/>
            <a:cxnLst/>
            <a:rect l="l" t="t" r="r" b="b"/>
            <a:pathLst>
              <a:path w="15875" h="13335">
                <a:moveTo>
                  <a:pt x="13182" y="0"/>
                </a:moveTo>
                <a:lnTo>
                  <a:pt x="8089" y="3073"/>
                </a:lnTo>
                <a:lnTo>
                  <a:pt x="0" y="7772"/>
                </a:lnTo>
                <a:lnTo>
                  <a:pt x="1714" y="10579"/>
                </a:lnTo>
                <a:lnTo>
                  <a:pt x="3428" y="13271"/>
                </a:lnTo>
                <a:lnTo>
                  <a:pt x="10883" y="7251"/>
                </a:lnTo>
                <a:lnTo>
                  <a:pt x="15620" y="3644"/>
                </a:lnTo>
                <a:lnTo>
                  <a:pt x="14731" y="2514"/>
                </a:lnTo>
                <a:lnTo>
                  <a:pt x="1318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3" name="bg object 63"/>
          <p:cNvSpPr/>
          <p:nvPr/>
        </p:nvSpPr>
        <p:spPr>
          <a:xfrm>
            <a:off x="3443012" y="1909315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8164" y="0"/>
                </a:moveTo>
                <a:lnTo>
                  <a:pt x="6056" y="152"/>
                </a:lnTo>
                <a:lnTo>
                  <a:pt x="885" y="6408"/>
                </a:lnTo>
                <a:lnTo>
                  <a:pt x="0" y="9977"/>
                </a:lnTo>
                <a:lnTo>
                  <a:pt x="3164" y="11005"/>
                </a:lnTo>
                <a:lnTo>
                  <a:pt x="10145" y="9639"/>
                </a:lnTo>
                <a:lnTo>
                  <a:pt x="9726" y="7912"/>
                </a:lnTo>
                <a:lnTo>
                  <a:pt x="9739" y="6019"/>
                </a:lnTo>
                <a:lnTo>
                  <a:pt x="10209" y="3949"/>
                </a:lnTo>
                <a:lnTo>
                  <a:pt x="10641" y="3670"/>
                </a:lnTo>
                <a:lnTo>
                  <a:pt x="10564" y="2870"/>
                </a:lnTo>
                <a:lnTo>
                  <a:pt x="10107" y="1663"/>
                </a:lnTo>
                <a:lnTo>
                  <a:pt x="9574" y="482"/>
                </a:lnTo>
                <a:lnTo>
                  <a:pt x="8164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4" name="bg object 64"/>
          <p:cNvSpPr/>
          <p:nvPr/>
        </p:nvSpPr>
        <p:spPr>
          <a:xfrm>
            <a:off x="5393722" y="2444290"/>
            <a:ext cx="13335" cy="9525"/>
          </a:xfrm>
          <a:custGeom>
            <a:avLst/>
            <a:gdLst/>
            <a:ahLst/>
            <a:cxnLst/>
            <a:rect l="l" t="t" r="r" b="b"/>
            <a:pathLst>
              <a:path w="13335" h="9525">
                <a:moveTo>
                  <a:pt x="7734" y="0"/>
                </a:moveTo>
                <a:lnTo>
                  <a:pt x="0" y="3530"/>
                </a:lnTo>
                <a:lnTo>
                  <a:pt x="711" y="4711"/>
                </a:lnTo>
                <a:lnTo>
                  <a:pt x="952" y="6134"/>
                </a:lnTo>
                <a:lnTo>
                  <a:pt x="419" y="7950"/>
                </a:lnTo>
                <a:lnTo>
                  <a:pt x="3594" y="9372"/>
                </a:lnTo>
                <a:lnTo>
                  <a:pt x="7670" y="9016"/>
                </a:lnTo>
                <a:lnTo>
                  <a:pt x="12865" y="6045"/>
                </a:lnTo>
                <a:lnTo>
                  <a:pt x="11201" y="1892"/>
                </a:lnTo>
                <a:lnTo>
                  <a:pt x="7734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5" name="bg object 65"/>
          <p:cNvSpPr/>
          <p:nvPr/>
        </p:nvSpPr>
        <p:spPr>
          <a:xfrm>
            <a:off x="5156923" y="1801628"/>
            <a:ext cx="470534" cy="420370"/>
          </a:xfrm>
          <a:custGeom>
            <a:avLst/>
            <a:gdLst/>
            <a:ahLst/>
            <a:cxnLst/>
            <a:rect l="l" t="t" r="r" b="b"/>
            <a:pathLst>
              <a:path w="470535" h="420369">
                <a:moveTo>
                  <a:pt x="470331" y="415290"/>
                </a:moveTo>
                <a:lnTo>
                  <a:pt x="457644" y="415290"/>
                </a:lnTo>
                <a:lnTo>
                  <a:pt x="457149" y="417830"/>
                </a:lnTo>
                <a:lnTo>
                  <a:pt x="457555" y="419100"/>
                </a:lnTo>
                <a:lnTo>
                  <a:pt x="461886" y="419100"/>
                </a:lnTo>
                <a:lnTo>
                  <a:pt x="463461" y="420370"/>
                </a:lnTo>
                <a:lnTo>
                  <a:pt x="464375" y="420370"/>
                </a:lnTo>
                <a:lnTo>
                  <a:pt x="470331" y="415290"/>
                </a:lnTo>
                <a:close/>
              </a:path>
              <a:path w="470535" h="420369">
                <a:moveTo>
                  <a:pt x="466242" y="407670"/>
                </a:moveTo>
                <a:lnTo>
                  <a:pt x="459663" y="412750"/>
                </a:lnTo>
                <a:lnTo>
                  <a:pt x="437292" y="412750"/>
                </a:lnTo>
                <a:lnTo>
                  <a:pt x="440724" y="416560"/>
                </a:lnTo>
                <a:lnTo>
                  <a:pt x="444219" y="419100"/>
                </a:lnTo>
                <a:lnTo>
                  <a:pt x="452551" y="419100"/>
                </a:lnTo>
                <a:lnTo>
                  <a:pt x="455206" y="417830"/>
                </a:lnTo>
                <a:lnTo>
                  <a:pt x="457644" y="415290"/>
                </a:lnTo>
                <a:lnTo>
                  <a:pt x="470331" y="415290"/>
                </a:lnTo>
                <a:lnTo>
                  <a:pt x="469125" y="411480"/>
                </a:lnTo>
                <a:lnTo>
                  <a:pt x="466242" y="407670"/>
                </a:lnTo>
                <a:close/>
              </a:path>
              <a:path w="470535" h="420369">
                <a:moveTo>
                  <a:pt x="455574" y="402590"/>
                </a:moveTo>
                <a:lnTo>
                  <a:pt x="419239" y="402590"/>
                </a:lnTo>
                <a:lnTo>
                  <a:pt x="421792" y="403860"/>
                </a:lnTo>
                <a:lnTo>
                  <a:pt x="424675" y="405130"/>
                </a:lnTo>
                <a:lnTo>
                  <a:pt x="424903" y="406400"/>
                </a:lnTo>
                <a:lnTo>
                  <a:pt x="425208" y="407670"/>
                </a:lnTo>
                <a:lnTo>
                  <a:pt x="425551" y="411480"/>
                </a:lnTo>
                <a:lnTo>
                  <a:pt x="427342" y="412750"/>
                </a:lnTo>
                <a:lnTo>
                  <a:pt x="459663" y="412750"/>
                </a:lnTo>
                <a:lnTo>
                  <a:pt x="460159" y="410210"/>
                </a:lnTo>
                <a:lnTo>
                  <a:pt x="459816" y="407670"/>
                </a:lnTo>
                <a:lnTo>
                  <a:pt x="458355" y="406400"/>
                </a:lnTo>
                <a:lnTo>
                  <a:pt x="456183" y="403860"/>
                </a:lnTo>
                <a:lnTo>
                  <a:pt x="455574" y="402590"/>
                </a:lnTo>
                <a:close/>
              </a:path>
              <a:path w="470535" h="420369">
                <a:moveTo>
                  <a:pt x="447268" y="397510"/>
                </a:moveTo>
                <a:lnTo>
                  <a:pt x="406907" y="397510"/>
                </a:lnTo>
                <a:lnTo>
                  <a:pt x="410413" y="400050"/>
                </a:lnTo>
                <a:lnTo>
                  <a:pt x="413461" y="403860"/>
                </a:lnTo>
                <a:lnTo>
                  <a:pt x="419239" y="402590"/>
                </a:lnTo>
                <a:lnTo>
                  <a:pt x="455574" y="402590"/>
                </a:lnTo>
                <a:lnTo>
                  <a:pt x="454355" y="400050"/>
                </a:lnTo>
                <a:lnTo>
                  <a:pt x="449757" y="400050"/>
                </a:lnTo>
                <a:lnTo>
                  <a:pt x="447268" y="397510"/>
                </a:lnTo>
                <a:close/>
              </a:path>
              <a:path w="470535" h="420369">
                <a:moveTo>
                  <a:pt x="443753" y="393700"/>
                </a:moveTo>
                <a:lnTo>
                  <a:pt x="390778" y="393700"/>
                </a:lnTo>
                <a:lnTo>
                  <a:pt x="393496" y="396240"/>
                </a:lnTo>
                <a:lnTo>
                  <a:pt x="398729" y="400050"/>
                </a:lnTo>
                <a:lnTo>
                  <a:pt x="406907" y="397510"/>
                </a:lnTo>
                <a:lnTo>
                  <a:pt x="447268" y="397510"/>
                </a:lnTo>
                <a:lnTo>
                  <a:pt x="444779" y="394970"/>
                </a:lnTo>
                <a:lnTo>
                  <a:pt x="443753" y="393700"/>
                </a:lnTo>
                <a:close/>
              </a:path>
              <a:path w="470535" h="420369">
                <a:moveTo>
                  <a:pt x="422528" y="382270"/>
                </a:moveTo>
                <a:lnTo>
                  <a:pt x="368363" y="382270"/>
                </a:lnTo>
                <a:lnTo>
                  <a:pt x="368414" y="384810"/>
                </a:lnTo>
                <a:lnTo>
                  <a:pt x="372795" y="384810"/>
                </a:lnTo>
                <a:lnTo>
                  <a:pt x="374853" y="392430"/>
                </a:lnTo>
                <a:lnTo>
                  <a:pt x="379069" y="396240"/>
                </a:lnTo>
                <a:lnTo>
                  <a:pt x="390778" y="393700"/>
                </a:lnTo>
                <a:lnTo>
                  <a:pt x="443753" y="393700"/>
                </a:lnTo>
                <a:lnTo>
                  <a:pt x="439648" y="388620"/>
                </a:lnTo>
                <a:lnTo>
                  <a:pt x="437140" y="386080"/>
                </a:lnTo>
                <a:lnTo>
                  <a:pt x="425792" y="386080"/>
                </a:lnTo>
                <a:lnTo>
                  <a:pt x="422528" y="382270"/>
                </a:lnTo>
                <a:close/>
              </a:path>
              <a:path w="470535" h="420369">
                <a:moveTo>
                  <a:pt x="432384" y="382270"/>
                </a:moveTo>
                <a:lnTo>
                  <a:pt x="429323" y="383540"/>
                </a:lnTo>
                <a:lnTo>
                  <a:pt x="425792" y="386080"/>
                </a:lnTo>
                <a:lnTo>
                  <a:pt x="437140" y="386080"/>
                </a:lnTo>
                <a:lnTo>
                  <a:pt x="434632" y="383540"/>
                </a:lnTo>
                <a:lnTo>
                  <a:pt x="432384" y="382270"/>
                </a:lnTo>
                <a:close/>
              </a:path>
              <a:path w="470535" h="420369">
                <a:moveTo>
                  <a:pt x="371589" y="364490"/>
                </a:moveTo>
                <a:lnTo>
                  <a:pt x="333362" y="364490"/>
                </a:lnTo>
                <a:lnTo>
                  <a:pt x="338200" y="368300"/>
                </a:lnTo>
                <a:lnTo>
                  <a:pt x="341439" y="373380"/>
                </a:lnTo>
                <a:lnTo>
                  <a:pt x="350380" y="373380"/>
                </a:lnTo>
                <a:lnTo>
                  <a:pt x="355422" y="377190"/>
                </a:lnTo>
                <a:lnTo>
                  <a:pt x="357911" y="381000"/>
                </a:lnTo>
                <a:lnTo>
                  <a:pt x="360654" y="383540"/>
                </a:lnTo>
                <a:lnTo>
                  <a:pt x="368363" y="382270"/>
                </a:lnTo>
                <a:lnTo>
                  <a:pt x="422528" y="382270"/>
                </a:lnTo>
                <a:lnTo>
                  <a:pt x="415924" y="374650"/>
                </a:lnTo>
                <a:lnTo>
                  <a:pt x="412749" y="369570"/>
                </a:lnTo>
                <a:lnTo>
                  <a:pt x="411594" y="368300"/>
                </a:lnTo>
                <a:lnTo>
                  <a:pt x="410705" y="367030"/>
                </a:lnTo>
                <a:lnTo>
                  <a:pt x="371233" y="367030"/>
                </a:lnTo>
                <a:lnTo>
                  <a:pt x="371436" y="365760"/>
                </a:lnTo>
                <a:lnTo>
                  <a:pt x="371589" y="364490"/>
                </a:lnTo>
                <a:close/>
              </a:path>
              <a:path w="470535" h="420369">
                <a:moveTo>
                  <a:pt x="407555" y="360680"/>
                </a:moveTo>
                <a:lnTo>
                  <a:pt x="318985" y="360680"/>
                </a:lnTo>
                <a:lnTo>
                  <a:pt x="320141" y="367030"/>
                </a:lnTo>
                <a:lnTo>
                  <a:pt x="323646" y="369570"/>
                </a:lnTo>
                <a:lnTo>
                  <a:pt x="333362" y="364490"/>
                </a:lnTo>
                <a:lnTo>
                  <a:pt x="410006" y="364490"/>
                </a:lnTo>
                <a:lnTo>
                  <a:pt x="410413" y="363220"/>
                </a:lnTo>
                <a:lnTo>
                  <a:pt x="409790" y="361950"/>
                </a:lnTo>
                <a:lnTo>
                  <a:pt x="407555" y="360680"/>
                </a:lnTo>
                <a:close/>
              </a:path>
              <a:path w="470535" h="420369">
                <a:moveTo>
                  <a:pt x="410006" y="364490"/>
                </a:moveTo>
                <a:lnTo>
                  <a:pt x="371589" y="364490"/>
                </a:lnTo>
                <a:lnTo>
                  <a:pt x="371970" y="367030"/>
                </a:lnTo>
                <a:lnTo>
                  <a:pt x="410705" y="367030"/>
                </a:lnTo>
                <a:lnTo>
                  <a:pt x="409600" y="365760"/>
                </a:lnTo>
                <a:lnTo>
                  <a:pt x="410006" y="364490"/>
                </a:lnTo>
                <a:close/>
              </a:path>
              <a:path w="470535" h="420369">
                <a:moveTo>
                  <a:pt x="396483" y="340360"/>
                </a:moveTo>
                <a:lnTo>
                  <a:pt x="301866" y="340360"/>
                </a:lnTo>
                <a:lnTo>
                  <a:pt x="305041" y="345440"/>
                </a:lnTo>
                <a:lnTo>
                  <a:pt x="306679" y="346710"/>
                </a:lnTo>
                <a:lnTo>
                  <a:pt x="301345" y="356870"/>
                </a:lnTo>
                <a:lnTo>
                  <a:pt x="307098" y="358140"/>
                </a:lnTo>
                <a:lnTo>
                  <a:pt x="315125" y="358140"/>
                </a:lnTo>
                <a:lnTo>
                  <a:pt x="314896" y="360680"/>
                </a:lnTo>
                <a:lnTo>
                  <a:pt x="316077" y="361950"/>
                </a:lnTo>
                <a:lnTo>
                  <a:pt x="318985" y="360680"/>
                </a:lnTo>
                <a:lnTo>
                  <a:pt x="407555" y="360680"/>
                </a:lnTo>
                <a:lnTo>
                  <a:pt x="408978" y="358140"/>
                </a:lnTo>
                <a:lnTo>
                  <a:pt x="410578" y="356870"/>
                </a:lnTo>
                <a:lnTo>
                  <a:pt x="411397" y="355600"/>
                </a:lnTo>
                <a:lnTo>
                  <a:pt x="403059" y="355600"/>
                </a:lnTo>
                <a:lnTo>
                  <a:pt x="402996" y="353060"/>
                </a:lnTo>
                <a:lnTo>
                  <a:pt x="401637" y="351790"/>
                </a:lnTo>
                <a:lnTo>
                  <a:pt x="400443" y="351790"/>
                </a:lnTo>
                <a:lnTo>
                  <a:pt x="398683" y="346710"/>
                </a:lnTo>
                <a:lnTo>
                  <a:pt x="324180" y="346710"/>
                </a:lnTo>
                <a:lnTo>
                  <a:pt x="325500" y="345440"/>
                </a:lnTo>
                <a:lnTo>
                  <a:pt x="326732" y="344170"/>
                </a:lnTo>
                <a:lnTo>
                  <a:pt x="397803" y="344170"/>
                </a:lnTo>
                <a:lnTo>
                  <a:pt x="396483" y="340360"/>
                </a:lnTo>
                <a:close/>
              </a:path>
              <a:path w="470535" h="420369">
                <a:moveTo>
                  <a:pt x="410997" y="353060"/>
                </a:moveTo>
                <a:lnTo>
                  <a:pt x="408355" y="354330"/>
                </a:lnTo>
                <a:lnTo>
                  <a:pt x="405663" y="354330"/>
                </a:lnTo>
                <a:lnTo>
                  <a:pt x="403059" y="355600"/>
                </a:lnTo>
                <a:lnTo>
                  <a:pt x="411397" y="355600"/>
                </a:lnTo>
                <a:lnTo>
                  <a:pt x="412216" y="354330"/>
                </a:lnTo>
                <a:lnTo>
                  <a:pt x="410997" y="353060"/>
                </a:lnTo>
                <a:close/>
              </a:path>
              <a:path w="470535" h="420369">
                <a:moveTo>
                  <a:pt x="397803" y="344170"/>
                </a:moveTo>
                <a:lnTo>
                  <a:pt x="328180" y="344170"/>
                </a:lnTo>
                <a:lnTo>
                  <a:pt x="326847" y="345440"/>
                </a:lnTo>
                <a:lnTo>
                  <a:pt x="324180" y="346710"/>
                </a:lnTo>
                <a:lnTo>
                  <a:pt x="398683" y="346710"/>
                </a:lnTo>
                <a:lnTo>
                  <a:pt x="397803" y="344170"/>
                </a:lnTo>
                <a:close/>
              </a:path>
              <a:path w="470535" h="420369">
                <a:moveTo>
                  <a:pt x="393929" y="335280"/>
                </a:moveTo>
                <a:lnTo>
                  <a:pt x="286753" y="335280"/>
                </a:lnTo>
                <a:lnTo>
                  <a:pt x="286484" y="335355"/>
                </a:lnTo>
                <a:lnTo>
                  <a:pt x="288886" y="340360"/>
                </a:lnTo>
                <a:lnTo>
                  <a:pt x="292328" y="344170"/>
                </a:lnTo>
                <a:lnTo>
                  <a:pt x="301866" y="340360"/>
                </a:lnTo>
                <a:lnTo>
                  <a:pt x="396483" y="340360"/>
                </a:lnTo>
                <a:lnTo>
                  <a:pt x="396043" y="339090"/>
                </a:lnTo>
                <a:lnTo>
                  <a:pt x="393929" y="335280"/>
                </a:lnTo>
                <a:close/>
              </a:path>
              <a:path w="470535" h="420369">
                <a:moveTo>
                  <a:pt x="338640" y="284480"/>
                </a:moveTo>
                <a:lnTo>
                  <a:pt x="211759" y="284480"/>
                </a:lnTo>
                <a:lnTo>
                  <a:pt x="221700" y="294640"/>
                </a:lnTo>
                <a:lnTo>
                  <a:pt x="231889" y="304800"/>
                </a:lnTo>
                <a:lnTo>
                  <a:pt x="241077" y="314960"/>
                </a:lnTo>
                <a:lnTo>
                  <a:pt x="248018" y="327660"/>
                </a:lnTo>
                <a:lnTo>
                  <a:pt x="253825" y="335280"/>
                </a:lnTo>
                <a:lnTo>
                  <a:pt x="262208" y="339090"/>
                </a:lnTo>
                <a:lnTo>
                  <a:pt x="273180" y="339090"/>
                </a:lnTo>
                <a:lnTo>
                  <a:pt x="286484" y="335355"/>
                </a:lnTo>
                <a:lnTo>
                  <a:pt x="393929" y="335280"/>
                </a:lnTo>
                <a:lnTo>
                  <a:pt x="389702" y="327660"/>
                </a:lnTo>
                <a:lnTo>
                  <a:pt x="381023" y="317500"/>
                </a:lnTo>
                <a:lnTo>
                  <a:pt x="369608" y="309880"/>
                </a:lnTo>
                <a:lnTo>
                  <a:pt x="364909" y="309880"/>
                </a:lnTo>
                <a:lnTo>
                  <a:pt x="363486" y="307340"/>
                </a:lnTo>
                <a:lnTo>
                  <a:pt x="363308" y="304800"/>
                </a:lnTo>
                <a:lnTo>
                  <a:pt x="355904" y="304800"/>
                </a:lnTo>
                <a:lnTo>
                  <a:pt x="354507" y="302260"/>
                </a:lnTo>
                <a:lnTo>
                  <a:pt x="353555" y="299720"/>
                </a:lnTo>
                <a:lnTo>
                  <a:pt x="353390" y="297180"/>
                </a:lnTo>
                <a:lnTo>
                  <a:pt x="351396" y="293370"/>
                </a:lnTo>
                <a:lnTo>
                  <a:pt x="348310" y="290830"/>
                </a:lnTo>
                <a:lnTo>
                  <a:pt x="344106" y="289560"/>
                </a:lnTo>
                <a:lnTo>
                  <a:pt x="338640" y="284480"/>
                </a:lnTo>
                <a:close/>
              </a:path>
              <a:path w="470535" h="420369">
                <a:moveTo>
                  <a:pt x="286753" y="335280"/>
                </a:moveTo>
                <a:lnTo>
                  <a:pt x="286448" y="335280"/>
                </a:lnTo>
                <a:lnTo>
                  <a:pt x="286753" y="335280"/>
                </a:lnTo>
                <a:close/>
              </a:path>
              <a:path w="470535" h="420369">
                <a:moveTo>
                  <a:pt x="361010" y="300990"/>
                </a:moveTo>
                <a:lnTo>
                  <a:pt x="358546" y="302260"/>
                </a:lnTo>
                <a:lnTo>
                  <a:pt x="355904" y="304800"/>
                </a:lnTo>
                <a:lnTo>
                  <a:pt x="363308" y="304800"/>
                </a:lnTo>
                <a:lnTo>
                  <a:pt x="363219" y="303530"/>
                </a:lnTo>
                <a:lnTo>
                  <a:pt x="361010" y="300990"/>
                </a:lnTo>
                <a:close/>
              </a:path>
              <a:path w="470535" h="420369">
                <a:moveTo>
                  <a:pt x="260010" y="201930"/>
                </a:moveTo>
                <a:lnTo>
                  <a:pt x="123024" y="201930"/>
                </a:lnTo>
                <a:lnTo>
                  <a:pt x="123723" y="203200"/>
                </a:lnTo>
                <a:lnTo>
                  <a:pt x="124104" y="203200"/>
                </a:lnTo>
                <a:lnTo>
                  <a:pt x="128598" y="209550"/>
                </a:lnTo>
                <a:lnTo>
                  <a:pt x="137495" y="222250"/>
                </a:lnTo>
                <a:lnTo>
                  <a:pt x="142074" y="227330"/>
                </a:lnTo>
                <a:lnTo>
                  <a:pt x="149319" y="234950"/>
                </a:lnTo>
                <a:lnTo>
                  <a:pt x="156217" y="242570"/>
                </a:lnTo>
                <a:lnTo>
                  <a:pt x="162804" y="250190"/>
                </a:lnTo>
                <a:lnTo>
                  <a:pt x="169113" y="257810"/>
                </a:lnTo>
                <a:lnTo>
                  <a:pt x="164079" y="259080"/>
                </a:lnTo>
                <a:lnTo>
                  <a:pt x="159694" y="261620"/>
                </a:lnTo>
                <a:lnTo>
                  <a:pt x="154831" y="266700"/>
                </a:lnTo>
                <a:lnTo>
                  <a:pt x="147446" y="275590"/>
                </a:lnTo>
                <a:lnTo>
                  <a:pt x="145922" y="276860"/>
                </a:lnTo>
                <a:lnTo>
                  <a:pt x="144678" y="278130"/>
                </a:lnTo>
                <a:lnTo>
                  <a:pt x="144919" y="279400"/>
                </a:lnTo>
                <a:lnTo>
                  <a:pt x="145897" y="281940"/>
                </a:lnTo>
                <a:lnTo>
                  <a:pt x="147942" y="281940"/>
                </a:lnTo>
                <a:lnTo>
                  <a:pt x="153758" y="293370"/>
                </a:lnTo>
                <a:lnTo>
                  <a:pt x="154470" y="293370"/>
                </a:lnTo>
                <a:lnTo>
                  <a:pt x="163004" y="285750"/>
                </a:lnTo>
                <a:lnTo>
                  <a:pt x="171617" y="279400"/>
                </a:lnTo>
                <a:lnTo>
                  <a:pt x="179860" y="274320"/>
                </a:lnTo>
                <a:lnTo>
                  <a:pt x="186518" y="273050"/>
                </a:lnTo>
                <a:lnTo>
                  <a:pt x="329961" y="273050"/>
                </a:lnTo>
                <a:lnTo>
                  <a:pt x="325539" y="266700"/>
                </a:lnTo>
                <a:lnTo>
                  <a:pt x="323075" y="264160"/>
                </a:lnTo>
                <a:lnTo>
                  <a:pt x="320636" y="260350"/>
                </a:lnTo>
                <a:lnTo>
                  <a:pt x="318977" y="257810"/>
                </a:lnTo>
                <a:lnTo>
                  <a:pt x="312750" y="257810"/>
                </a:lnTo>
                <a:lnTo>
                  <a:pt x="309905" y="256540"/>
                </a:lnTo>
                <a:lnTo>
                  <a:pt x="313499" y="255270"/>
                </a:lnTo>
                <a:lnTo>
                  <a:pt x="314261" y="252730"/>
                </a:lnTo>
                <a:lnTo>
                  <a:pt x="312432" y="251460"/>
                </a:lnTo>
                <a:lnTo>
                  <a:pt x="312229" y="250190"/>
                </a:lnTo>
                <a:lnTo>
                  <a:pt x="277642" y="217170"/>
                </a:lnTo>
                <a:lnTo>
                  <a:pt x="260010" y="201930"/>
                </a:lnTo>
                <a:close/>
              </a:path>
              <a:path w="470535" h="420369">
                <a:moveTo>
                  <a:pt x="329961" y="273050"/>
                </a:moveTo>
                <a:lnTo>
                  <a:pt x="186518" y="273050"/>
                </a:lnTo>
                <a:lnTo>
                  <a:pt x="190372" y="280670"/>
                </a:lnTo>
                <a:lnTo>
                  <a:pt x="191325" y="287020"/>
                </a:lnTo>
                <a:lnTo>
                  <a:pt x="200748" y="288290"/>
                </a:lnTo>
                <a:lnTo>
                  <a:pt x="211759" y="284480"/>
                </a:lnTo>
                <a:lnTo>
                  <a:pt x="338640" y="284480"/>
                </a:lnTo>
                <a:lnTo>
                  <a:pt x="334127" y="278130"/>
                </a:lnTo>
                <a:lnTo>
                  <a:pt x="329961" y="273050"/>
                </a:lnTo>
                <a:close/>
              </a:path>
              <a:path w="470535" h="420369">
                <a:moveTo>
                  <a:pt x="134764" y="246380"/>
                </a:moveTo>
                <a:lnTo>
                  <a:pt x="109575" y="246380"/>
                </a:lnTo>
                <a:lnTo>
                  <a:pt x="113172" y="251460"/>
                </a:lnTo>
                <a:lnTo>
                  <a:pt x="117330" y="255270"/>
                </a:lnTo>
                <a:lnTo>
                  <a:pt x="122900" y="259080"/>
                </a:lnTo>
                <a:lnTo>
                  <a:pt x="130733" y="259080"/>
                </a:lnTo>
                <a:lnTo>
                  <a:pt x="134213" y="264160"/>
                </a:lnTo>
                <a:lnTo>
                  <a:pt x="137680" y="267970"/>
                </a:lnTo>
                <a:lnTo>
                  <a:pt x="141071" y="271780"/>
                </a:lnTo>
                <a:lnTo>
                  <a:pt x="145094" y="265430"/>
                </a:lnTo>
                <a:lnTo>
                  <a:pt x="144978" y="260350"/>
                </a:lnTo>
                <a:lnTo>
                  <a:pt x="142645" y="256540"/>
                </a:lnTo>
                <a:lnTo>
                  <a:pt x="140017" y="252730"/>
                </a:lnTo>
                <a:lnTo>
                  <a:pt x="137591" y="250190"/>
                </a:lnTo>
                <a:lnTo>
                  <a:pt x="134764" y="246380"/>
                </a:lnTo>
                <a:close/>
              </a:path>
              <a:path w="470535" h="420369">
                <a:moveTo>
                  <a:pt x="122021" y="217170"/>
                </a:moveTo>
                <a:lnTo>
                  <a:pt x="74396" y="217170"/>
                </a:lnTo>
                <a:lnTo>
                  <a:pt x="78905" y="220980"/>
                </a:lnTo>
                <a:lnTo>
                  <a:pt x="79032" y="228600"/>
                </a:lnTo>
                <a:lnTo>
                  <a:pt x="87185" y="229870"/>
                </a:lnTo>
                <a:lnTo>
                  <a:pt x="84810" y="231140"/>
                </a:lnTo>
                <a:lnTo>
                  <a:pt x="82168" y="232410"/>
                </a:lnTo>
                <a:lnTo>
                  <a:pt x="82562" y="236220"/>
                </a:lnTo>
                <a:lnTo>
                  <a:pt x="85902" y="240030"/>
                </a:lnTo>
                <a:lnTo>
                  <a:pt x="82880" y="245110"/>
                </a:lnTo>
                <a:lnTo>
                  <a:pt x="89763" y="254000"/>
                </a:lnTo>
                <a:lnTo>
                  <a:pt x="93141" y="257810"/>
                </a:lnTo>
                <a:lnTo>
                  <a:pt x="109575" y="246380"/>
                </a:lnTo>
                <a:lnTo>
                  <a:pt x="134764" y="246380"/>
                </a:lnTo>
                <a:lnTo>
                  <a:pt x="132880" y="243840"/>
                </a:lnTo>
                <a:lnTo>
                  <a:pt x="135127" y="240030"/>
                </a:lnTo>
                <a:lnTo>
                  <a:pt x="137274" y="236220"/>
                </a:lnTo>
                <a:lnTo>
                  <a:pt x="139458" y="232410"/>
                </a:lnTo>
                <a:lnTo>
                  <a:pt x="135216" y="229870"/>
                </a:lnTo>
                <a:lnTo>
                  <a:pt x="122554" y="229870"/>
                </a:lnTo>
                <a:lnTo>
                  <a:pt x="122199" y="228600"/>
                </a:lnTo>
                <a:lnTo>
                  <a:pt x="121488" y="227330"/>
                </a:lnTo>
                <a:lnTo>
                  <a:pt x="120268" y="226060"/>
                </a:lnTo>
                <a:lnTo>
                  <a:pt x="120307" y="222250"/>
                </a:lnTo>
                <a:lnTo>
                  <a:pt x="122021" y="217170"/>
                </a:lnTo>
                <a:close/>
              </a:path>
              <a:path w="470535" h="420369">
                <a:moveTo>
                  <a:pt x="318147" y="256540"/>
                </a:moveTo>
                <a:lnTo>
                  <a:pt x="316788" y="256540"/>
                </a:lnTo>
                <a:lnTo>
                  <a:pt x="315429" y="257810"/>
                </a:lnTo>
                <a:lnTo>
                  <a:pt x="318977" y="257810"/>
                </a:lnTo>
                <a:lnTo>
                  <a:pt x="318147" y="256540"/>
                </a:lnTo>
                <a:close/>
              </a:path>
              <a:path w="470535" h="420369">
                <a:moveTo>
                  <a:pt x="130035" y="228600"/>
                </a:moveTo>
                <a:lnTo>
                  <a:pt x="122554" y="229870"/>
                </a:lnTo>
                <a:lnTo>
                  <a:pt x="135216" y="229870"/>
                </a:lnTo>
                <a:lnTo>
                  <a:pt x="130035" y="228600"/>
                </a:lnTo>
                <a:close/>
              </a:path>
              <a:path w="470535" h="420369">
                <a:moveTo>
                  <a:pt x="117923" y="207010"/>
                </a:moveTo>
                <a:lnTo>
                  <a:pt x="65633" y="207010"/>
                </a:lnTo>
                <a:lnTo>
                  <a:pt x="67106" y="209550"/>
                </a:lnTo>
                <a:lnTo>
                  <a:pt x="69951" y="212090"/>
                </a:lnTo>
                <a:lnTo>
                  <a:pt x="63957" y="219710"/>
                </a:lnTo>
                <a:lnTo>
                  <a:pt x="68440" y="218440"/>
                </a:lnTo>
                <a:lnTo>
                  <a:pt x="74396" y="217170"/>
                </a:lnTo>
                <a:lnTo>
                  <a:pt x="122021" y="217170"/>
                </a:lnTo>
                <a:lnTo>
                  <a:pt x="120218" y="214630"/>
                </a:lnTo>
                <a:lnTo>
                  <a:pt x="116662" y="209550"/>
                </a:lnTo>
                <a:lnTo>
                  <a:pt x="117923" y="207010"/>
                </a:lnTo>
                <a:close/>
              </a:path>
              <a:path w="470535" h="420369">
                <a:moveTo>
                  <a:pt x="97567" y="195580"/>
                </a:moveTo>
                <a:lnTo>
                  <a:pt x="55973" y="195580"/>
                </a:lnTo>
                <a:lnTo>
                  <a:pt x="60857" y="198120"/>
                </a:lnTo>
                <a:lnTo>
                  <a:pt x="63753" y="203200"/>
                </a:lnTo>
                <a:lnTo>
                  <a:pt x="61950" y="207010"/>
                </a:lnTo>
                <a:lnTo>
                  <a:pt x="62623" y="208280"/>
                </a:lnTo>
                <a:lnTo>
                  <a:pt x="65633" y="207010"/>
                </a:lnTo>
                <a:lnTo>
                  <a:pt x="117923" y="207010"/>
                </a:lnTo>
                <a:lnTo>
                  <a:pt x="118554" y="205740"/>
                </a:lnTo>
                <a:lnTo>
                  <a:pt x="123024" y="201930"/>
                </a:lnTo>
                <a:lnTo>
                  <a:pt x="260010" y="201930"/>
                </a:lnTo>
                <a:lnTo>
                  <a:pt x="255862" y="198120"/>
                </a:lnTo>
                <a:lnTo>
                  <a:pt x="99288" y="198120"/>
                </a:lnTo>
                <a:lnTo>
                  <a:pt x="97567" y="195580"/>
                </a:lnTo>
                <a:close/>
              </a:path>
              <a:path w="470535" h="420369">
                <a:moveTo>
                  <a:pt x="44653" y="147320"/>
                </a:moveTo>
                <a:lnTo>
                  <a:pt x="39344" y="149860"/>
                </a:lnTo>
                <a:lnTo>
                  <a:pt x="34711" y="157480"/>
                </a:lnTo>
                <a:lnTo>
                  <a:pt x="35232" y="162560"/>
                </a:lnTo>
                <a:lnTo>
                  <a:pt x="37855" y="166370"/>
                </a:lnTo>
                <a:lnTo>
                  <a:pt x="39522" y="171450"/>
                </a:lnTo>
                <a:lnTo>
                  <a:pt x="32359" y="176530"/>
                </a:lnTo>
                <a:lnTo>
                  <a:pt x="27317" y="181610"/>
                </a:lnTo>
                <a:lnTo>
                  <a:pt x="26809" y="187960"/>
                </a:lnTo>
                <a:lnTo>
                  <a:pt x="30124" y="190500"/>
                </a:lnTo>
                <a:lnTo>
                  <a:pt x="37045" y="195580"/>
                </a:lnTo>
                <a:lnTo>
                  <a:pt x="37045" y="196850"/>
                </a:lnTo>
                <a:lnTo>
                  <a:pt x="37579" y="199390"/>
                </a:lnTo>
                <a:lnTo>
                  <a:pt x="38849" y="199390"/>
                </a:lnTo>
                <a:lnTo>
                  <a:pt x="48753" y="195580"/>
                </a:lnTo>
                <a:lnTo>
                  <a:pt x="97567" y="195580"/>
                </a:lnTo>
                <a:lnTo>
                  <a:pt x="88099" y="181610"/>
                </a:lnTo>
                <a:lnTo>
                  <a:pt x="82482" y="172720"/>
                </a:lnTo>
                <a:lnTo>
                  <a:pt x="76834" y="165100"/>
                </a:lnTo>
                <a:lnTo>
                  <a:pt x="51003" y="149860"/>
                </a:lnTo>
                <a:lnTo>
                  <a:pt x="46862" y="149860"/>
                </a:lnTo>
                <a:lnTo>
                  <a:pt x="44653" y="147320"/>
                </a:lnTo>
                <a:close/>
              </a:path>
              <a:path w="470535" h="420369">
                <a:moveTo>
                  <a:pt x="115955" y="71120"/>
                </a:moveTo>
                <a:lnTo>
                  <a:pt x="24117" y="71120"/>
                </a:lnTo>
                <a:lnTo>
                  <a:pt x="25615" y="74930"/>
                </a:lnTo>
                <a:lnTo>
                  <a:pt x="30251" y="77470"/>
                </a:lnTo>
                <a:lnTo>
                  <a:pt x="29184" y="82550"/>
                </a:lnTo>
                <a:lnTo>
                  <a:pt x="31280" y="82550"/>
                </a:lnTo>
                <a:lnTo>
                  <a:pt x="30899" y="85090"/>
                </a:lnTo>
                <a:lnTo>
                  <a:pt x="41899" y="92710"/>
                </a:lnTo>
                <a:lnTo>
                  <a:pt x="52377" y="101600"/>
                </a:lnTo>
                <a:lnTo>
                  <a:pt x="61242" y="111760"/>
                </a:lnTo>
                <a:lnTo>
                  <a:pt x="67398" y="124460"/>
                </a:lnTo>
                <a:lnTo>
                  <a:pt x="75663" y="139700"/>
                </a:lnTo>
                <a:lnTo>
                  <a:pt x="83197" y="154940"/>
                </a:lnTo>
                <a:lnTo>
                  <a:pt x="91855" y="170180"/>
                </a:lnTo>
                <a:lnTo>
                  <a:pt x="103492" y="182880"/>
                </a:lnTo>
                <a:lnTo>
                  <a:pt x="106451" y="184150"/>
                </a:lnTo>
                <a:lnTo>
                  <a:pt x="108864" y="185420"/>
                </a:lnTo>
                <a:lnTo>
                  <a:pt x="111061" y="187960"/>
                </a:lnTo>
                <a:lnTo>
                  <a:pt x="111137" y="189230"/>
                </a:lnTo>
                <a:lnTo>
                  <a:pt x="110286" y="190500"/>
                </a:lnTo>
                <a:lnTo>
                  <a:pt x="107137" y="194310"/>
                </a:lnTo>
                <a:lnTo>
                  <a:pt x="104495" y="195580"/>
                </a:lnTo>
                <a:lnTo>
                  <a:pt x="101955" y="196850"/>
                </a:lnTo>
                <a:lnTo>
                  <a:pt x="99288" y="198120"/>
                </a:lnTo>
                <a:lnTo>
                  <a:pt x="255862" y="198120"/>
                </a:lnTo>
                <a:lnTo>
                  <a:pt x="242036" y="185420"/>
                </a:lnTo>
                <a:lnTo>
                  <a:pt x="235306" y="182880"/>
                </a:lnTo>
                <a:lnTo>
                  <a:pt x="230941" y="177800"/>
                </a:lnTo>
                <a:lnTo>
                  <a:pt x="227993" y="171450"/>
                </a:lnTo>
                <a:lnTo>
                  <a:pt x="225513" y="165100"/>
                </a:lnTo>
                <a:lnTo>
                  <a:pt x="220052" y="165100"/>
                </a:lnTo>
                <a:lnTo>
                  <a:pt x="215879" y="160020"/>
                </a:lnTo>
                <a:lnTo>
                  <a:pt x="212421" y="153670"/>
                </a:lnTo>
                <a:lnTo>
                  <a:pt x="207756" y="148590"/>
                </a:lnTo>
                <a:lnTo>
                  <a:pt x="199961" y="146050"/>
                </a:lnTo>
                <a:lnTo>
                  <a:pt x="197205" y="146050"/>
                </a:lnTo>
                <a:lnTo>
                  <a:pt x="197434" y="143510"/>
                </a:lnTo>
                <a:lnTo>
                  <a:pt x="187058" y="137160"/>
                </a:lnTo>
                <a:lnTo>
                  <a:pt x="173218" y="116840"/>
                </a:lnTo>
                <a:lnTo>
                  <a:pt x="162864" y="110490"/>
                </a:lnTo>
                <a:lnTo>
                  <a:pt x="160654" y="107950"/>
                </a:lnTo>
                <a:lnTo>
                  <a:pt x="158407" y="106680"/>
                </a:lnTo>
                <a:lnTo>
                  <a:pt x="156159" y="104140"/>
                </a:lnTo>
                <a:lnTo>
                  <a:pt x="148678" y="100330"/>
                </a:lnTo>
                <a:lnTo>
                  <a:pt x="143889" y="93980"/>
                </a:lnTo>
                <a:lnTo>
                  <a:pt x="138783" y="87630"/>
                </a:lnTo>
                <a:lnTo>
                  <a:pt x="134568" y="86360"/>
                </a:lnTo>
                <a:lnTo>
                  <a:pt x="121107" y="86360"/>
                </a:lnTo>
                <a:lnTo>
                  <a:pt x="122707" y="78740"/>
                </a:lnTo>
                <a:lnTo>
                  <a:pt x="121043" y="73660"/>
                </a:lnTo>
                <a:lnTo>
                  <a:pt x="115955" y="71120"/>
                </a:lnTo>
                <a:close/>
              </a:path>
              <a:path w="470535" h="420369">
                <a:moveTo>
                  <a:pt x="130352" y="85090"/>
                </a:moveTo>
                <a:lnTo>
                  <a:pt x="121107" y="86360"/>
                </a:lnTo>
                <a:lnTo>
                  <a:pt x="134568" y="86360"/>
                </a:lnTo>
                <a:lnTo>
                  <a:pt x="130352" y="85090"/>
                </a:lnTo>
                <a:close/>
              </a:path>
              <a:path w="470535" h="420369">
                <a:moveTo>
                  <a:pt x="87614" y="58420"/>
                </a:moveTo>
                <a:lnTo>
                  <a:pt x="12611" y="58420"/>
                </a:lnTo>
                <a:lnTo>
                  <a:pt x="11363" y="64770"/>
                </a:lnTo>
                <a:lnTo>
                  <a:pt x="12187" y="69850"/>
                </a:lnTo>
                <a:lnTo>
                  <a:pt x="16099" y="72390"/>
                </a:lnTo>
                <a:lnTo>
                  <a:pt x="24117" y="71120"/>
                </a:lnTo>
                <a:lnTo>
                  <a:pt x="115955" y="71120"/>
                </a:lnTo>
                <a:lnTo>
                  <a:pt x="113354" y="69850"/>
                </a:lnTo>
                <a:lnTo>
                  <a:pt x="104649" y="66040"/>
                </a:lnTo>
                <a:lnTo>
                  <a:pt x="95585" y="62230"/>
                </a:lnTo>
                <a:lnTo>
                  <a:pt x="86702" y="59690"/>
                </a:lnTo>
                <a:lnTo>
                  <a:pt x="87614" y="58420"/>
                </a:lnTo>
                <a:close/>
              </a:path>
              <a:path w="470535" h="420369">
                <a:moveTo>
                  <a:pt x="64827" y="38100"/>
                </a:moveTo>
                <a:lnTo>
                  <a:pt x="12128" y="38100"/>
                </a:lnTo>
                <a:lnTo>
                  <a:pt x="13614" y="40640"/>
                </a:lnTo>
                <a:lnTo>
                  <a:pt x="15011" y="44450"/>
                </a:lnTo>
                <a:lnTo>
                  <a:pt x="16344" y="48260"/>
                </a:lnTo>
                <a:lnTo>
                  <a:pt x="14198" y="52070"/>
                </a:lnTo>
                <a:lnTo>
                  <a:pt x="12433" y="55880"/>
                </a:lnTo>
                <a:lnTo>
                  <a:pt x="12331" y="59690"/>
                </a:lnTo>
                <a:lnTo>
                  <a:pt x="12611" y="58420"/>
                </a:lnTo>
                <a:lnTo>
                  <a:pt x="87614" y="58420"/>
                </a:lnTo>
                <a:lnTo>
                  <a:pt x="90347" y="54610"/>
                </a:lnTo>
                <a:lnTo>
                  <a:pt x="89348" y="52070"/>
                </a:lnTo>
                <a:lnTo>
                  <a:pt x="80098" y="52070"/>
                </a:lnTo>
                <a:lnTo>
                  <a:pt x="80275" y="52044"/>
                </a:lnTo>
                <a:lnTo>
                  <a:pt x="72671" y="48260"/>
                </a:lnTo>
                <a:lnTo>
                  <a:pt x="68270" y="43180"/>
                </a:lnTo>
                <a:lnTo>
                  <a:pt x="64827" y="38100"/>
                </a:lnTo>
                <a:close/>
              </a:path>
              <a:path w="470535" h="420369">
                <a:moveTo>
                  <a:pt x="80275" y="52044"/>
                </a:moveTo>
                <a:lnTo>
                  <a:pt x="80098" y="52070"/>
                </a:lnTo>
                <a:lnTo>
                  <a:pt x="80327" y="52070"/>
                </a:lnTo>
                <a:close/>
              </a:path>
              <a:path w="470535" h="420369">
                <a:moveTo>
                  <a:pt x="88849" y="50800"/>
                </a:moveTo>
                <a:lnTo>
                  <a:pt x="80275" y="52044"/>
                </a:lnTo>
                <a:lnTo>
                  <a:pt x="89348" y="52070"/>
                </a:lnTo>
                <a:lnTo>
                  <a:pt x="88849" y="50800"/>
                </a:lnTo>
                <a:close/>
              </a:path>
              <a:path w="470535" h="420369">
                <a:moveTo>
                  <a:pt x="15802" y="0"/>
                </a:moveTo>
                <a:lnTo>
                  <a:pt x="5435" y="1270"/>
                </a:lnTo>
                <a:lnTo>
                  <a:pt x="0" y="10160"/>
                </a:lnTo>
                <a:lnTo>
                  <a:pt x="4013" y="15240"/>
                </a:lnTo>
                <a:lnTo>
                  <a:pt x="5257" y="21590"/>
                </a:lnTo>
                <a:lnTo>
                  <a:pt x="8610" y="25400"/>
                </a:lnTo>
                <a:lnTo>
                  <a:pt x="7827" y="30480"/>
                </a:lnTo>
                <a:lnTo>
                  <a:pt x="6395" y="36830"/>
                </a:lnTo>
                <a:lnTo>
                  <a:pt x="7797" y="40640"/>
                </a:lnTo>
                <a:lnTo>
                  <a:pt x="9639" y="40640"/>
                </a:lnTo>
                <a:lnTo>
                  <a:pt x="11036" y="39370"/>
                </a:lnTo>
                <a:lnTo>
                  <a:pt x="12128" y="38100"/>
                </a:lnTo>
                <a:lnTo>
                  <a:pt x="64827" y="38100"/>
                </a:lnTo>
                <a:lnTo>
                  <a:pt x="63966" y="36830"/>
                </a:lnTo>
                <a:lnTo>
                  <a:pt x="59058" y="34290"/>
                </a:lnTo>
                <a:lnTo>
                  <a:pt x="54000" y="34290"/>
                </a:lnTo>
                <a:lnTo>
                  <a:pt x="52692" y="33020"/>
                </a:lnTo>
                <a:lnTo>
                  <a:pt x="52463" y="30480"/>
                </a:lnTo>
                <a:lnTo>
                  <a:pt x="48450" y="30480"/>
                </a:lnTo>
                <a:lnTo>
                  <a:pt x="46227" y="29210"/>
                </a:lnTo>
                <a:lnTo>
                  <a:pt x="47853" y="24130"/>
                </a:lnTo>
                <a:lnTo>
                  <a:pt x="46266" y="24130"/>
                </a:lnTo>
                <a:lnTo>
                  <a:pt x="45643" y="22860"/>
                </a:lnTo>
                <a:lnTo>
                  <a:pt x="45986" y="21590"/>
                </a:lnTo>
                <a:lnTo>
                  <a:pt x="38734" y="21590"/>
                </a:lnTo>
                <a:lnTo>
                  <a:pt x="38785" y="17780"/>
                </a:lnTo>
                <a:lnTo>
                  <a:pt x="36499" y="15240"/>
                </a:lnTo>
                <a:lnTo>
                  <a:pt x="38011" y="10160"/>
                </a:lnTo>
                <a:lnTo>
                  <a:pt x="36525" y="10160"/>
                </a:lnTo>
                <a:lnTo>
                  <a:pt x="35852" y="8890"/>
                </a:lnTo>
                <a:lnTo>
                  <a:pt x="35826" y="7620"/>
                </a:lnTo>
                <a:lnTo>
                  <a:pt x="29088" y="5080"/>
                </a:lnTo>
                <a:lnTo>
                  <a:pt x="23050" y="1270"/>
                </a:lnTo>
                <a:lnTo>
                  <a:pt x="15802" y="0"/>
                </a:lnTo>
                <a:close/>
              </a:path>
              <a:path w="470535" h="420369">
                <a:moveTo>
                  <a:pt x="56603" y="33020"/>
                </a:moveTo>
                <a:lnTo>
                  <a:pt x="54000" y="34290"/>
                </a:lnTo>
                <a:lnTo>
                  <a:pt x="59058" y="34290"/>
                </a:lnTo>
                <a:lnTo>
                  <a:pt x="56603" y="3302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6" name="bg object 66"/>
          <p:cNvSpPr/>
          <p:nvPr/>
        </p:nvSpPr>
        <p:spPr>
          <a:xfrm>
            <a:off x="4389015" y="2942943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0045" y="0"/>
                </a:moveTo>
                <a:lnTo>
                  <a:pt x="0" y="8432"/>
                </a:lnTo>
                <a:lnTo>
                  <a:pt x="4864" y="11366"/>
                </a:lnTo>
                <a:lnTo>
                  <a:pt x="8356" y="14770"/>
                </a:lnTo>
                <a:lnTo>
                  <a:pt x="13538" y="10731"/>
                </a:lnTo>
                <a:lnTo>
                  <a:pt x="14884" y="7010"/>
                </a:lnTo>
                <a:lnTo>
                  <a:pt x="14617" y="3378"/>
                </a:lnTo>
                <a:lnTo>
                  <a:pt x="12560" y="2730"/>
                </a:lnTo>
                <a:lnTo>
                  <a:pt x="10934" y="1663"/>
                </a:lnTo>
                <a:lnTo>
                  <a:pt x="1004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7" name="bg object 67"/>
          <p:cNvSpPr/>
          <p:nvPr/>
        </p:nvSpPr>
        <p:spPr>
          <a:xfrm>
            <a:off x="3794495" y="3289898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4" h="15875">
                <a:moveTo>
                  <a:pt x="9905" y="0"/>
                </a:moveTo>
                <a:lnTo>
                  <a:pt x="5549" y="1549"/>
                </a:lnTo>
                <a:lnTo>
                  <a:pt x="2374" y="4064"/>
                </a:lnTo>
                <a:lnTo>
                  <a:pt x="507" y="7708"/>
                </a:lnTo>
                <a:lnTo>
                  <a:pt x="0" y="12598"/>
                </a:lnTo>
                <a:lnTo>
                  <a:pt x="1955" y="15544"/>
                </a:lnTo>
                <a:lnTo>
                  <a:pt x="16751" y="8864"/>
                </a:lnTo>
                <a:lnTo>
                  <a:pt x="17970" y="5994"/>
                </a:lnTo>
                <a:lnTo>
                  <a:pt x="17144" y="4267"/>
                </a:lnTo>
                <a:lnTo>
                  <a:pt x="14655" y="3644"/>
                </a:lnTo>
                <a:lnTo>
                  <a:pt x="13017" y="2438"/>
                </a:lnTo>
                <a:lnTo>
                  <a:pt x="990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8" name="bg object 68"/>
          <p:cNvSpPr/>
          <p:nvPr/>
        </p:nvSpPr>
        <p:spPr>
          <a:xfrm>
            <a:off x="3663278" y="2173173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4" h="10794">
                <a:moveTo>
                  <a:pt x="11772" y="0"/>
                </a:moveTo>
                <a:lnTo>
                  <a:pt x="8572" y="3505"/>
                </a:lnTo>
                <a:lnTo>
                  <a:pt x="0" y="5842"/>
                </a:lnTo>
                <a:lnTo>
                  <a:pt x="2959" y="10756"/>
                </a:lnTo>
                <a:lnTo>
                  <a:pt x="6705" y="8102"/>
                </a:lnTo>
                <a:lnTo>
                  <a:pt x="14287" y="2882"/>
                </a:lnTo>
                <a:lnTo>
                  <a:pt x="12877" y="2349"/>
                </a:lnTo>
                <a:lnTo>
                  <a:pt x="12065" y="1333"/>
                </a:lnTo>
                <a:lnTo>
                  <a:pt x="1177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9" name="bg object 69"/>
          <p:cNvSpPr/>
          <p:nvPr/>
        </p:nvSpPr>
        <p:spPr>
          <a:xfrm>
            <a:off x="3166409" y="1899988"/>
            <a:ext cx="8255" cy="9525"/>
          </a:xfrm>
          <a:custGeom>
            <a:avLst/>
            <a:gdLst/>
            <a:ahLst/>
            <a:cxnLst/>
            <a:rect l="l" t="t" r="r" b="b"/>
            <a:pathLst>
              <a:path w="8255" h="9525">
                <a:moveTo>
                  <a:pt x="7747" y="0"/>
                </a:moveTo>
                <a:lnTo>
                  <a:pt x="3721" y="2082"/>
                </a:lnTo>
                <a:lnTo>
                  <a:pt x="0" y="4508"/>
                </a:lnTo>
                <a:lnTo>
                  <a:pt x="1130" y="6134"/>
                </a:lnTo>
                <a:lnTo>
                  <a:pt x="2286" y="7734"/>
                </a:lnTo>
                <a:lnTo>
                  <a:pt x="3365" y="9347"/>
                </a:lnTo>
                <a:lnTo>
                  <a:pt x="5041" y="7378"/>
                </a:lnTo>
                <a:lnTo>
                  <a:pt x="8255" y="4597"/>
                </a:lnTo>
                <a:lnTo>
                  <a:pt x="8102" y="3530"/>
                </a:lnTo>
                <a:lnTo>
                  <a:pt x="774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0" name="bg object 70"/>
          <p:cNvSpPr/>
          <p:nvPr/>
        </p:nvSpPr>
        <p:spPr>
          <a:xfrm>
            <a:off x="3784826" y="3291027"/>
            <a:ext cx="12065" cy="10795"/>
          </a:xfrm>
          <a:custGeom>
            <a:avLst/>
            <a:gdLst/>
            <a:ahLst/>
            <a:cxnLst/>
            <a:rect l="l" t="t" r="r" b="b"/>
            <a:pathLst>
              <a:path w="12064" h="10795">
                <a:moveTo>
                  <a:pt x="8000" y="0"/>
                </a:moveTo>
                <a:lnTo>
                  <a:pt x="3848" y="2882"/>
                </a:lnTo>
                <a:lnTo>
                  <a:pt x="0" y="5981"/>
                </a:lnTo>
                <a:lnTo>
                  <a:pt x="736" y="7620"/>
                </a:lnTo>
                <a:lnTo>
                  <a:pt x="1689" y="9105"/>
                </a:lnTo>
                <a:lnTo>
                  <a:pt x="3022" y="10375"/>
                </a:lnTo>
                <a:lnTo>
                  <a:pt x="11531" y="4711"/>
                </a:lnTo>
                <a:lnTo>
                  <a:pt x="10401" y="3086"/>
                </a:lnTo>
                <a:lnTo>
                  <a:pt x="9182" y="1549"/>
                </a:lnTo>
                <a:lnTo>
                  <a:pt x="800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1" name="bg object 71"/>
          <p:cNvSpPr/>
          <p:nvPr/>
        </p:nvSpPr>
        <p:spPr>
          <a:xfrm>
            <a:off x="3333361" y="3540816"/>
            <a:ext cx="12065" cy="10160"/>
          </a:xfrm>
          <a:custGeom>
            <a:avLst/>
            <a:gdLst/>
            <a:ahLst/>
            <a:cxnLst/>
            <a:rect l="l" t="t" r="r" b="b"/>
            <a:pathLst>
              <a:path w="12064" h="10160">
                <a:moveTo>
                  <a:pt x="9309" y="0"/>
                </a:moveTo>
                <a:lnTo>
                  <a:pt x="4864" y="1270"/>
                </a:lnTo>
                <a:lnTo>
                  <a:pt x="1574" y="4508"/>
                </a:lnTo>
                <a:lnTo>
                  <a:pt x="0" y="6134"/>
                </a:lnTo>
                <a:lnTo>
                  <a:pt x="1333" y="7315"/>
                </a:lnTo>
                <a:lnTo>
                  <a:pt x="2578" y="8572"/>
                </a:lnTo>
                <a:lnTo>
                  <a:pt x="3822" y="9956"/>
                </a:lnTo>
                <a:lnTo>
                  <a:pt x="6756" y="8382"/>
                </a:lnTo>
                <a:lnTo>
                  <a:pt x="9334" y="6604"/>
                </a:lnTo>
                <a:lnTo>
                  <a:pt x="11709" y="4229"/>
                </a:lnTo>
                <a:lnTo>
                  <a:pt x="11633" y="965"/>
                </a:lnTo>
                <a:lnTo>
                  <a:pt x="930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2" name="bg object 72"/>
          <p:cNvSpPr/>
          <p:nvPr/>
        </p:nvSpPr>
        <p:spPr>
          <a:xfrm>
            <a:off x="2744883" y="3670240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60" h="7620">
                <a:moveTo>
                  <a:pt x="6527" y="0"/>
                </a:moveTo>
                <a:lnTo>
                  <a:pt x="0" y="3505"/>
                </a:lnTo>
                <a:lnTo>
                  <a:pt x="952" y="5702"/>
                </a:lnTo>
                <a:lnTo>
                  <a:pt x="2616" y="7594"/>
                </a:lnTo>
                <a:lnTo>
                  <a:pt x="5054" y="5930"/>
                </a:lnTo>
                <a:lnTo>
                  <a:pt x="7531" y="4152"/>
                </a:lnTo>
                <a:lnTo>
                  <a:pt x="9918" y="2260"/>
                </a:lnTo>
                <a:lnTo>
                  <a:pt x="8343" y="1689"/>
                </a:lnTo>
                <a:lnTo>
                  <a:pt x="652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3" name="bg object 73"/>
          <p:cNvSpPr/>
          <p:nvPr/>
        </p:nvSpPr>
        <p:spPr>
          <a:xfrm>
            <a:off x="4308897" y="1795896"/>
            <a:ext cx="323850" cy="250825"/>
          </a:xfrm>
          <a:custGeom>
            <a:avLst/>
            <a:gdLst/>
            <a:ahLst/>
            <a:cxnLst/>
            <a:rect l="l" t="t" r="r" b="b"/>
            <a:pathLst>
              <a:path w="323850" h="250825">
                <a:moveTo>
                  <a:pt x="312655" y="203822"/>
                </a:moveTo>
                <a:lnTo>
                  <a:pt x="225932" y="203822"/>
                </a:lnTo>
                <a:lnTo>
                  <a:pt x="235905" y="208261"/>
                </a:lnTo>
                <a:lnTo>
                  <a:pt x="244533" y="214101"/>
                </a:lnTo>
                <a:lnTo>
                  <a:pt x="253773" y="219329"/>
                </a:lnTo>
                <a:lnTo>
                  <a:pt x="265582" y="221932"/>
                </a:lnTo>
                <a:lnTo>
                  <a:pt x="277636" y="226260"/>
                </a:lnTo>
                <a:lnTo>
                  <a:pt x="286307" y="233492"/>
                </a:lnTo>
                <a:lnTo>
                  <a:pt x="293394" y="242092"/>
                </a:lnTo>
                <a:lnTo>
                  <a:pt x="300697" y="250520"/>
                </a:lnTo>
                <a:lnTo>
                  <a:pt x="310657" y="249531"/>
                </a:lnTo>
                <a:lnTo>
                  <a:pt x="319101" y="247280"/>
                </a:lnTo>
                <a:lnTo>
                  <a:pt x="323738" y="242035"/>
                </a:lnTo>
                <a:lnTo>
                  <a:pt x="322275" y="232067"/>
                </a:lnTo>
                <a:lnTo>
                  <a:pt x="319100" y="224358"/>
                </a:lnTo>
                <a:lnTo>
                  <a:pt x="314413" y="217639"/>
                </a:lnTo>
                <a:lnTo>
                  <a:pt x="310349" y="210489"/>
                </a:lnTo>
                <a:lnTo>
                  <a:pt x="311416" y="207276"/>
                </a:lnTo>
                <a:lnTo>
                  <a:pt x="312655" y="203822"/>
                </a:lnTo>
                <a:close/>
              </a:path>
              <a:path w="323850" h="250825">
                <a:moveTo>
                  <a:pt x="152134" y="97320"/>
                </a:moveTo>
                <a:lnTo>
                  <a:pt x="88874" y="97320"/>
                </a:lnTo>
                <a:lnTo>
                  <a:pt x="90246" y="99047"/>
                </a:lnTo>
                <a:lnTo>
                  <a:pt x="91719" y="100761"/>
                </a:lnTo>
                <a:lnTo>
                  <a:pt x="96964" y="108686"/>
                </a:lnTo>
                <a:lnTo>
                  <a:pt x="101180" y="115277"/>
                </a:lnTo>
                <a:lnTo>
                  <a:pt x="105016" y="121043"/>
                </a:lnTo>
                <a:lnTo>
                  <a:pt x="109167" y="128891"/>
                </a:lnTo>
                <a:lnTo>
                  <a:pt x="114328" y="135902"/>
                </a:lnTo>
                <a:lnTo>
                  <a:pt x="121361" y="141371"/>
                </a:lnTo>
                <a:lnTo>
                  <a:pt x="131127" y="144589"/>
                </a:lnTo>
                <a:lnTo>
                  <a:pt x="133972" y="149555"/>
                </a:lnTo>
                <a:lnTo>
                  <a:pt x="136207" y="154851"/>
                </a:lnTo>
                <a:lnTo>
                  <a:pt x="143281" y="156337"/>
                </a:lnTo>
                <a:lnTo>
                  <a:pt x="157463" y="170787"/>
                </a:lnTo>
                <a:lnTo>
                  <a:pt x="172634" y="184364"/>
                </a:lnTo>
                <a:lnTo>
                  <a:pt x="188847" y="197043"/>
                </a:lnTo>
                <a:lnTo>
                  <a:pt x="206159" y="208800"/>
                </a:lnTo>
                <a:lnTo>
                  <a:pt x="204558" y="215265"/>
                </a:lnTo>
                <a:lnTo>
                  <a:pt x="210565" y="216382"/>
                </a:lnTo>
                <a:lnTo>
                  <a:pt x="220662" y="214045"/>
                </a:lnTo>
                <a:lnTo>
                  <a:pt x="219176" y="210007"/>
                </a:lnTo>
                <a:lnTo>
                  <a:pt x="218605" y="207632"/>
                </a:lnTo>
                <a:lnTo>
                  <a:pt x="220979" y="206248"/>
                </a:lnTo>
                <a:lnTo>
                  <a:pt x="223558" y="204901"/>
                </a:lnTo>
                <a:lnTo>
                  <a:pt x="225932" y="203822"/>
                </a:lnTo>
                <a:lnTo>
                  <a:pt x="312655" y="203822"/>
                </a:lnTo>
                <a:lnTo>
                  <a:pt x="313562" y="200875"/>
                </a:lnTo>
                <a:lnTo>
                  <a:pt x="310768" y="196138"/>
                </a:lnTo>
                <a:lnTo>
                  <a:pt x="308051" y="191414"/>
                </a:lnTo>
                <a:lnTo>
                  <a:pt x="305193" y="186766"/>
                </a:lnTo>
                <a:lnTo>
                  <a:pt x="306120" y="186131"/>
                </a:lnTo>
                <a:lnTo>
                  <a:pt x="306073" y="182499"/>
                </a:lnTo>
                <a:lnTo>
                  <a:pt x="200939" y="182499"/>
                </a:lnTo>
                <a:lnTo>
                  <a:pt x="198539" y="178638"/>
                </a:lnTo>
                <a:lnTo>
                  <a:pt x="196811" y="174244"/>
                </a:lnTo>
                <a:lnTo>
                  <a:pt x="194449" y="170357"/>
                </a:lnTo>
                <a:lnTo>
                  <a:pt x="302163" y="170357"/>
                </a:lnTo>
                <a:lnTo>
                  <a:pt x="303301" y="168249"/>
                </a:lnTo>
                <a:lnTo>
                  <a:pt x="305957" y="147458"/>
                </a:lnTo>
                <a:lnTo>
                  <a:pt x="301656" y="136080"/>
                </a:lnTo>
                <a:lnTo>
                  <a:pt x="267779" y="136080"/>
                </a:lnTo>
                <a:lnTo>
                  <a:pt x="262994" y="132613"/>
                </a:lnTo>
                <a:lnTo>
                  <a:pt x="144652" y="132613"/>
                </a:lnTo>
                <a:lnTo>
                  <a:pt x="144968" y="131991"/>
                </a:lnTo>
                <a:lnTo>
                  <a:pt x="145072" y="131483"/>
                </a:lnTo>
                <a:lnTo>
                  <a:pt x="145338" y="130898"/>
                </a:lnTo>
                <a:lnTo>
                  <a:pt x="260628" y="130898"/>
                </a:lnTo>
                <a:lnTo>
                  <a:pt x="257436" y="127076"/>
                </a:lnTo>
                <a:lnTo>
                  <a:pt x="183832" y="127076"/>
                </a:lnTo>
                <a:lnTo>
                  <a:pt x="180541" y="123012"/>
                </a:lnTo>
                <a:lnTo>
                  <a:pt x="138925" y="123012"/>
                </a:lnTo>
                <a:lnTo>
                  <a:pt x="140969" y="119037"/>
                </a:lnTo>
                <a:lnTo>
                  <a:pt x="141312" y="118084"/>
                </a:lnTo>
                <a:lnTo>
                  <a:pt x="141566" y="116370"/>
                </a:lnTo>
                <a:lnTo>
                  <a:pt x="143052" y="116001"/>
                </a:lnTo>
                <a:lnTo>
                  <a:pt x="144335" y="115277"/>
                </a:lnTo>
                <a:lnTo>
                  <a:pt x="145389" y="114147"/>
                </a:lnTo>
                <a:lnTo>
                  <a:pt x="170218" y="114147"/>
                </a:lnTo>
                <a:lnTo>
                  <a:pt x="163249" y="110102"/>
                </a:lnTo>
                <a:lnTo>
                  <a:pt x="154825" y="105816"/>
                </a:lnTo>
                <a:lnTo>
                  <a:pt x="152134" y="97320"/>
                </a:lnTo>
                <a:close/>
              </a:path>
              <a:path w="323850" h="250825">
                <a:moveTo>
                  <a:pt x="302163" y="170357"/>
                </a:moveTo>
                <a:lnTo>
                  <a:pt x="194449" y="170357"/>
                </a:lnTo>
                <a:lnTo>
                  <a:pt x="198831" y="172948"/>
                </a:lnTo>
                <a:lnTo>
                  <a:pt x="199809" y="177774"/>
                </a:lnTo>
                <a:lnTo>
                  <a:pt x="200939" y="182499"/>
                </a:lnTo>
                <a:lnTo>
                  <a:pt x="306073" y="182499"/>
                </a:lnTo>
                <a:lnTo>
                  <a:pt x="305942" y="181330"/>
                </a:lnTo>
                <a:lnTo>
                  <a:pt x="300812" y="181330"/>
                </a:lnTo>
                <a:lnTo>
                  <a:pt x="299681" y="180352"/>
                </a:lnTo>
                <a:lnTo>
                  <a:pt x="298500" y="179400"/>
                </a:lnTo>
                <a:lnTo>
                  <a:pt x="297370" y="178422"/>
                </a:lnTo>
                <a:lnTo>
                  <a:pt x="299364" y="175018"/>
                </a:lnTo>
                <a:lnTo>
                  <a:pt x="301485" y="171615"/>
                </a:lnTo>
                <a:lnTo>
                  <a:pt x="302163" y="170357"/>
                </a:lnTo>
                <a:close/>
              </a:path>
              <a:path w="323850" h="250825">
                <a:moveTo>
                  <a:pt x="304190" y="180771"/>
                </a:moveTo>
                <a:lnTo>
                  <a:pt x="300812" y="181330"/>
                </a:lnTo>
                <a:lnTo>
                  <a:pt x="305942" y="181330"/>
                </a:lnTo>
                <a:lnTo>
                  <a:pt x="304190" y="180771"/>
                </a:lnTo>
                <a:close/>
              </a:path>
              <a:path w="323850" h="250825">
                <a:moveTo>
                  <a:pt x="289076" y="132161"/>
                </a:moveTo>
                <a:lnTo>
                  <a:pt x="267779" y="136080"/>
                </a:lnTo>
                <a:lnTo>
                  <a:pt x="301656" y="136080"/>
                </a:lnTo>
                <a:lnTo>
                  <a:pt x="301509" y="135691"/>
                </a:lnTo>
                <a:lnTo>
                  <a:pt x="289076" y="132161"/>
                </a:lnTo>
                <a:close/>
              </a:path>
              <a:path w="323850" h="250825">
                <a:moveTo>
                  <a:pt x="260628" y="130898"/>
                </a:moveTo>
                <a:lnTo>
                  <a:pt x="145338" y="130898"/>
                </a:lnTo>
                <a:lnTo>
                  <a:pt x="145427" y="131254"/>
                </a:lnTo>
                <a:lnTo>
                  <a:pt x="145486" y="132041"/>
                </a:lnTo>
                <a:lnTo>
                  <a:pt x="144957" y="132372"/>
                </a:lnTo>
                <a:lnTo>
                  <a:pt x="144652" y="132613"/>
                </a:lnTo>
                <a:lnTo>
                  <a:pt x="262994" y="132613"/>
                </a:lnTo>
                <a:lnTo>
                  <a:pt x="260628" y="130898"/>
                </a:lnTo>
                <a:close/>
              </a:path>
              <a:path w="323850" h="250825">
                <a:moveTo>
                  <a:pt x="209108" y="116484"/>
                </a:moveTo>
                <a:lnTo>
                  <a:pt x="200988" y="119583"/>
                </a:lnTo>
                <a:lnTo>
                  <a:pt x="192342" y="124215"/>
                </a:lnTo>
                <a:lnTo>
                  <a:pt x="184607" y="126085"/>
                </a:lnTo>
                <a:lnTo>
                  <a:pt x="183832" y="127076"/>
                </a:lnTo>
                <a:lnTo>
                  <a:pt x="257436" y="127076"/>
                </a:lnTo>
                <a:lnTo>
                  <a:pt x="254985" y="124107"/>
                </a:lnTo>
                <a:lnTo>
                  <a:pt x="251331" y="120672"/>
                </a:lnTo>
                <a:lnTo>
                  <a:pt x="220176" y="120672"/>
                </a:lnTo>
                <a:lnTo>
                  <a:pt x="215264" y="119214"/>
                </a:lnTo>
                <a:lnTo>
                  <a:pt x="209108" y="116484"/>
                </a:lnTo>
                <a:close/>
              </a:path>
              <a:path w="323850" h="250825">
                <a:moveTo>
                  <a:pt x="170218" y="114147"/>
                </a:moveTo>
                <a:lnTo>
                  <a:pt x="145389" y="114147"/>
                </a:lnTo>
                <a:lnTo>
                  <a:pt x="144716" y="115506"/>
                </a:lnTo>
                <a:lnTo>
                  <a:pt x="144233" y="116840"/>
                </a:lnTo>
                <a:lnTo>
                  <a:pt x="144183" y="120967"/>
                </a:lnTo>
                <a:lnTo>
                  <a:pt x="141744" y="121793"/>
                </a:lnTo>
                <a:lnTo>
                  <a:pt x="138925" y="123012"/>
                </a:lnTo>
                <a:lnTo>
                  <a:pt x="180541" y="123012"/>
                </a:lnTo>
                <a:lnTo>
                  <a:pt x="178301" y="120246"/>
                </a:lnTo>
                <a:lnTo>
                  <a:pt x="171257" y="114750"/>
                </a:lnTo>
                <a:lnTo>
                  <a:pt x="170218" y="114147"/>
                </a:lnTo>
                <a:close/>
              </a:path>
              <a:path w="323850" h="250825">
                <a:moveTo>
                  <a:pt x="238925" y="115087"/>
                </a:moveTo>
                <a:lnTo>
                  <a:pt x="232642" y="117009"/>
                </a:lnTo>
                <a:lnTo>
                  <a:pt x="226180" y="119403"/>
                </a:lnTo>
                <a:lnTo>
                  <a:pt x="220176" y="120672"/>
                </a:lnTo>
                <a:lnTo>
                  <a:pt x="251331" y="120672"/>
                </a:lnTo>
                <a:lnTo>
                  <a:pt x="248619" y="118122"/>
                </a:lnTo>
                <a:lnTo>
                  <a:pt x="238925" y="115087"/>
                </a:lnTo>
                <a:close/>
              </a:path>
              <a:path w="323850" h="250825">
                <a:moveTo>
                  <a:pt x="14744" y="0"/>
                </a:moveTo>
                <a:lnTo>
                  <a:pt x="12014" y="838"/>
                </a:lnTo>
                <a:lnTo>
                  <a:pt x="9105" y="2019"/>
                </a:lnTo>
                <a:lnTo>
                  <a:pt x="6324" y="2997"/>
                </a:lnTo>
                <a:lnTo>
                  <a:pt x="2057" y="4394"/>
                </a:lnTo>
                <a:lnTo>
                  <a:pt x="38" y="6680"/>
                </a:lnTo>
                <a:lnTo>
                  <a:pt x="0" y="9791"/>
                </a:lnTo>
                <a:lnTo>
                  <a:pt x="3891" y="19517"/>
                </a:lnTo>
                <a:lnTo>
                  <a:pt x="9101" y="28162"/>
                </a:lnTo>
                <a:lnTo>
                  <a:pt x="17161" y="34473"/>
                </a:lnTo>
                <a:lnTo>
                  <a:pt x="29603" y="37198"/>
                </a:lnTo>
                <a:lnTo>
                  <a:pt x="39216" y="38344"/>
                </a:lnTo>
                <a:lnTo>
                  <a:pt x="42737" y="44323"/>
                </a:lnTo>
                <a:lnTo>
                  <a:pt x="44478" y="51710"/>
                </a:lnTo>
                <a:lnTo>
                  <a:pt x="48755" y="57086"/>
                </a:lnTo>
                <a:lnTo>
                  <a:pt x="52119" y="66691"/>
                </a:lnTo>
                <a:lnTo>
                  <a:pt x="57361" y="74934"/>
                </a:lnTo>
                <a:lnTo>
                  <a:pt x="63948" y="82194"/>
                </a:lnTo>
                <a:lnTo>
                  <a:pt x="71348" y="88849"/>
                </a:lnTo>
                <a:lnTo>
                  <a:pt x="73101" y="93421"/>
                </a:lnTo>
                <a:lnTo>
                  <a:pt x="74993" y="97891"/>
                </a:lnTo>
                <a:lnTo>
                  <a:pt x="83692" y="95758"/>
                </a:lnTo>
                <a:lnTo>
                  <a:pt x="151639" y="95758"/>
                </a:lnTo>
                <a:lnTo>
                  <a:pt x="151507" y="95338"/>
                </a:lnTo>
                <a:lnTo>
                  <a:pt x="114058" y="95338"/>
                </a:lnTo>
                <a:lnTo>
                  <a:pt x="113106" y="95135"/>
                </a:lnTo>
                <a:lnTo>
                  <a:pt x="113817" y="94983"/>
                </a:lnTo>
                <a:lnTo>
                  <a:pt x="114147" y="94869"/>
                </a:lnTo>
                <a:lnTo>
                  <a:pt x="151358" y="94869"/>
                </a:lnTo>
                <a:lnTo>
                  <a:pt x="151257" y="94551"/>
                </a:lnTo>
                <a:lnTo>
                  <a:pt x="144351" y="85685"/>
                </a:lnTo>
                <a:lnTo>
                  <a:pt x="136144" y="77750"/>
                </a:lnTo>
                <a:lnTo>
                  <a:pt x="132337" y="73431"/>
                </a:lnTo>
                <a:lnTo>
                  <a:pt x="103619" y="73431"/>
                </a:lnTo>
                <a:lnTo>
                  <a:pt x="97044" y="73324"/>
                </a:lnTo>
                <a:lnTo>
                  <a:pt x="92303" y="70496"/>
                </a:lnTo>
                <a:lnTo>
                  <a:pt x="89993" y="69418"/>
                </a:lnTo>
                <a:lnTo>
                  <a:pt x="79692" y="69418"/>
                </a:lnTo>
                <a:lnTo>
                  <a:pt x="70895" y="67265"/>
                </a:lnTo>
                <a:lnTo>
                  <a:pt x="68616" y="60140"/>
                </a:lnTo>
                <a:lnTo>
                  <a:pt x="67307" y="52273"/>
                </a:lnTo>
                <a:lnTo>
                  <a:pt x="61417" y="47891"/>
                </a:lnTo>
                <a:lnTo>
                  <a:pt x="60223" y="44005"/>
                </a:lnTo>
                <a:lnTo>
                  <a:pt x="59664" y="42075"/>
                </a:lnTo>
                <a:lnTo>
                  <a:pt x="54340" y="37406"/>
                </a:lnTo>
                <a:lnTo>
                  <a:pt x="50277" y="31883"/>
                </a:lnTo>
                <a:lnTo>
                  <a:pt x="47193" y="25683"/>
                </a:lnTo>
                <a:lnTo>
                  <a:pt x="44805" y="18986"/>
                </a:lnTo>
                <a:lnTo>
                  <a:pt x="47243" y="16992"/>
                </a:lnTo>
                <a:lnTo>
                  <a:pt x="49093" y="15342"/>
                </a:lnTo>
                <a:lnTo>
                  <a:pt x="18963" y="15342"/>
                </a:lnTo>
                <a:lnTo>
                  <a:pt x="19761" y="8701"/>
                </a:lnTo>
                <a:lnTo>
                  <a:pt x="21178" y="1318"/>
                </a:lnTo>
                <a:lnTo>
                  <a:pt x="14744" y="0"/>
                </a:lnTo>
                <a:close/>
              </a:path>
              <a:path w="323850" h="250825">
                <a:moveTo>
                  <a:pt x="151639" y="95758"/>
                </a:moveTo>
                <a:lnTo>
                  <a:pt x="83692" y="95758"/>
                </a:lnTo>
                <a:lnTo>
                  <a:pt x="84759" y="97028"/>
                </a:lnTo>
                <a:lnTo>
                  <a:pt x="86537" y="97510"/>
                </a:lnTo>
                <a:lnTo>
                  <a:pt x="88874" y="97320"/>
                </a:lnTo>
                <a:lnTo>
                  <a:pt x="152134" y="97320"/>
                </a:lnTo>
                <a:lnTo>
                  <a:pt x="151639" y="95758"/>
                </a:lnTo>
                <a:close/>
              </a:path>
              <a:path w="323850" h="250825">
                <a:moveTo>
                  <a:pt x="151358" y="94869"/>
                </a:moveTo>
                <a:lnTo>
                  <a:pt x="114147" y="94869"/>
                </a:lnTo>
                <a:lnTo>
                  <a:pt x="114058" y="95338"/>
                </a:lnTo>
                <a:lnTo>
                  <a:pt x="151507" y="95338"/>
                </a:lnTo>
                <a:lnTo>
                  <a:pt x="151358" y="94869"/>
                </a:lnTo>
                <a:close/>
              </a:path>
              <a:path w="323850" h="250825">
                <a:moveTo>
                  <a:pt x="64566" y="26276"/>
                </a:moveTo>
                <a:lnTo>
                  <a:pt x="67055" y="32778"/>
                </a:lnTo>
                <a:lnTo>
                  <a:pt x="66547" y="36410"/>
                </a:lnTo>
                <a:lnTo>
                  <a:pt x="70926" y="40987"/>
                </a:lnTo>
                <a:lnTo>
                  <a:pt x="76169" y="44704"/>
                </a:lnTo>
                <a:lnTo>
                  <a:pt x="82644" y="47172"/>
                </a:lnTo>
                <a:lnTo>
                  <a:pt x="90716" y="48006"/>
                </a:lnTo>
                <a:lnTo>
                  <a:pt x="103972" y="65366"/>
                </a:lnTo>
                <a:lnTo>
                  <a:pt x="104838" y="66395"/>
                </a:lnTo>
                <a:lnTo>
                  <a:pt x="106933" y="68656"/>
                </a:lnTo>
                <a:lnTo>
                  <a:pt x="106173" y="69278"/>
                </a:lnTo>
                <a:lnTo>
                  <a:pt x="105486" y="69634"/>
                </a:lnTo>
                <a:lnTo>
                  <a:pt x="104825" y="70370"/>
                </a:lnTo>
                <a:lnTo>
                  <a:pt x="104241" y="71462"/>
                </a:lnTo>
                <a:lnTo>
                  <a:pt x="103962" y="72440"/>
                </a:lnTo>
                <a:lnTo>
                  <a:pt x="103619" y="73431"/>
                </a:lnTo>
                <a:lnTo>
                  <a:pt x="132337" y="73431"/>
                </a:lnTo>
                <a:lnTo>
                  <a:pt x="128670" y="69253"/>
                </a:lnTo>
                <a:lnTo>
                  <a:pt x="127807" y="65366"/>
                </a:lnTo>
                <a:lnTo>
                  <a:pt x="114490" y="65366"/>
                </a:lnTo>
                <a:lnTo>
                  <a:pt x="113299" y="63792"/>
                </a:lnTo>
                <a:lnTo>
                  <a:pt x="112217" y="62242"/>
                </a:lnTo>
                <a:lnTo>
                  <a:pt x="111175" y="60680"/>
                </a:lnTo>
                <a:lnTo>
                  <a:pt x="101088" y="47891"/>
                </a:lnTo>
                <a:lnTo>
                  <a:pt x="97294" y="43002"/>
                </a:lnTo>
                <a:lnTo>
                  <a:pt x="93737" y="36682"/>
                </a:lnTo>
                <a:lnTo>
                  <a:pt x="88671" y="31657"/>
                </a:lnTo>
                <a:lnTo>
                  <a:pt x="82014" y="28228"/>
                </a:lnTo>
                <a:lnTo>
                  <a:pt x="73685" y="26695"/>
                </a:lnTo>
                <a:lnTo>
                  <a:pt x="64566" y="26276"/>
                </a:lnTo>
                <a:close/>
              </a:path>
              <a:path w="323850" h="250825">
                <a:moveTo>
                  <a:pt x="87238" y="68132"/>
                </a:moveTo>
                <a:lnTo>
                  <a:pt x="79692" y="69418"/>
                </a:lnTo>
                <a:lnTo>
                  <a:pt x="89993" y="69418"/>
                </a:lnTo>
                <a:lnTo>
                  <a:pt x="87238" y="68132"/>
                </a:lnTo>
                <a:close/>
              </a:path>
              <a:path w="323850" h="250825">
                <a:moveTo>
                  <a:pt x="123329" y="61772"/>
                </a:moveTo>
                <a:lnTo>
                  <a:pt x="114490" y="65366"/>
                </a:lnTo>
                <a:lnTo>
                  <a:pt x="127807" y="65366"/>
                </a:lnTo>
                <a:lnTo>
                  <a:pt x="127457" y="63792"/>
                </a:lnTo>
                <a:lnTo>
                  <a:pt x="123329" y="61772"/>
                </a:lnTo>
                <a:close/>
              </a:path>
              <a:path w="323850" h="250825">
                <a:moveTo>
                  <a:pt x="63611" y="12573"/>
                </a:moveTo>
                <a:lnTo>
                  <a:pt x="51930" y="12573"/>
                </a:lnTo>
                <a:lnTo>
                  <a:pt x="53403" y="15240"/>
                </a:lnTo>
                <a:lnTo>
                  <a:pt x="54063" y="20015"/>
                </a:lnTo>
                <a:lnTo>
                  <a:pt x="60909" y="14655"/>
                </a:lnTo>
                <a:lnTo>
                  <a:pt x="63611" y="12573"/>
                </a:lnTo>
                <a:close/>
              </a:path>
              <a:path w="323850" h="250825">
                <a:moveTo>
                  <a:pt x="51308" y="7481"/>
                </a:moveTo>
                <a:lnTo>
                  <a:pt x="44083" y="8350"/>
                </a:lnTo>
                <a:lnTo>
                  <a:pt x="36078" y="10818"/>
                </a:lnTo>
                <a:lnTo>
                  <a:pt x="27254" y="14439"/>
                </a:lnTo>
                <a:lnTo>
                  <a:pt x="18963" y="15342"/>
                </a:lnTo>
                <a:lnTo>
                  <a:pt x="49093" y="15342"/>
                </a:lnTo>
                <a:lnTo>
                  <a:pt x="49707" y="14795"/>
                </a:lnTo>
                <a:lnTo>
                  <a:pt x="51930" y="12573"/>
                </a:lnTo>
                <a:lnTo>
                  <a:pt x="63611" y="12573"/>
                </a:lnTo>
                <a:lnTo>
                  <a:pt x="62261" y="8661"/>
                </a:lnTo>
                <a:lnTo>
                  <a:pt x="57797" y="8661"/>
                </a:lnTo>
                <a:lnTo>
                  <a:pt x="51308" y="7481"/>
                </a:lnTo>
                <a:close/>
              </a:path>
              <a:path w="323850" h="250825">
                <a:moveTo>
                  <a:pt x="62242" y="8610"/>
                </a:moveTo>
                <a:lnTo>
                  <a:pt x="57797" y="8661"/>
                </a:lnTo>
                <a:lnTo>
                  <a:pt x="62261" y="8661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4" name="bg object 74"/>
          <p:cNvSpPr/>
          <p:nvPr/>
        </p:nvSpPr>
        <p:spPr>
          <a:xfrm>
            <a:off x="4297414" y="1509921"/>
            <a:ext cx="151765" cy="183515"/>
          </a:xfrm>
          <a:custGeom>
            <a:avLst/>
            <a:gdLst/>
            <a:ahLst/>
            <a:cxnLst/>
            <a:rect l="l" t="t" r="r" b="b"/>
            <a:pathLst>
              <a:path w="151764" h="183514">
                <a:moveTo>
                  <a:pt x="122799" y="171259"/>
                </a:moveTo>
                <a:lnTo>
                  <a:pt x="103962" y="171259"/>
                </a:lnTo>
                <a:lnTo>
                  <a:pt x="107111" y="175526"/>
                </a:lnTo>
                <a:lnTo>
                  <a:pt x="106632" y="181405"/>
                </a:lnTo>
                <a:lnTo>
                  <a:pt x="110675" y="183202"/>
                </a:lnTo>
                <a:lnTo>
                  <a:pt x="115978" y="182643"/>
                </a:lnTo>
                <a:lnTo>
                  <a:pt x="119278" y="181457"/>
                </a:lnTo>
                <a:lnTo>
                  <a:pt x="124352" y="176058"/>
                </a:lnTo>
                <a:lnTo>
                  <a:pt x="124131" y="172589"/>
                </a:lnTo>
                <a:lnTo>
                  <a:pt x="122799" y="171259"/>
                </a:lnTo>
                <a:close/>
              </a:path>
              <a:path w="151764" h="183514">
                <a:moveTo>
                  <a:pt x="0" y="0"/>
                </a:moveTo>
                <a:lnTo>
                  <a:pt x="15462" y="39420"/>
                </a:lnTo>
                <a:lnTo>
                  <a:pt x="40596" y="75427"/>
                </a:lnTo>
                <a:lnTo>
                  <a:pt x="45867" y="80141"/>
                </a:lnTo>
                <a:lnTo>
                  <a:pt x="48454" y="86463"/>
                </a:lnTo>
                <a:lnTo>
                  <a:pt x="45199" y="96253"/>
                </a:lnTo>
                <a:lnTo>
                  <a:pt x="46139" y="98044"/>
                </a:lnTo>
                <a:lnTo>
                  <a:pt x="47066" y="99872"/>
                </a:lnTo>
                <a:lnTo>
                  <a:pt x="48018" y="101663"/>
                </a:lnTo>
                <a:lnTo>
                  <a:pt x="47332" y="103085"/>
                </a:lnTo>
                <a:lnTo>
                  <a:pt x="46761" y="104533"/>
                </a:lnTo>
                <a:lnTo>
                  <a:pt x="46380" y="105956"/>
                </a:lnTo>
                <a:lnTo>
                  <a:pt x="46734" y="111138"/>
                </a:lnTo>
                <a:lnTo>
                  <a:pt x="41306" y="112826"/>
                </a:lnTo>
                <a:lnTo>
                  <a:pt x="35250" y="114124"/>
                </a:lnTo>
                <a:lnTo>
                  <a:pt x="33718" y="118135"/>
                </a:lnTo>
                <a:lnTo>
                  <a:pt x="38646" y="125026"/>
                </a:lnTo>
                <a:lnTo>
                  <a:pt x="43916" y="131643"/>
                </a:lnTo>
                <a:lnTo>
                  <a:pt x="50692" y="136985"/>
                </a:lnTo>
                <a:lnTo>
                  <a:pt x="60134" y="140055"/>
                </a:lnTo>
                <a:lnTo>
                  <a:pt x="61442" y="141452"/>
                </a:lnTo>
                <a:lnTo>
                  <a:pt x="62776" y="142722"/>
                </a:lnTo>
                <a:lnTo>
                  <a:pt x="64287" y="144005"/>
                </a:lnTo>
                <a:lnTo>
                  <a:pt x="69601" y="150228"/>
                </a:lnTo>
                <a:lnTo>
                  <a:pt x="71704" y="152628"/>
                </a:lnTo>
                <a:lnTo>
                  <a:pt x="74604" y="160469"/>
                </a:lnTo>
                <a:lnTo>
                  <a:pt x="80179" y="166341"/>
                </a:lnTo>
                <a:lnTo>
                  <a:pt x="86343" y="171770"/>
                </a:lnTo>
                <a:lnTo>
                  <a:pt x="91008" y="178282"/>
                </a:lnTo>
                <a:lnTo>
                  <a:pt x="97421" y="174891"/>
                </a:lnTo>
                <a:lnTo>
                  <a:pt x="103962" y="171259"/>
                </a:lnTo>
                <a:lnTo>
                  <a:pt x="122799" y="171259"/>
                </a:lnTo>
                <a:lnTo>
                  <a:pt x="121512" y="169974"/>
                </a:lnTo>
                <a:lnTo>
                  <a:pt x="119392" y="167132"/>
                </a:lnTo>
                <a:lnTo>
                  <a:pt x="121132" y="160909"/>
                </a:lnTo>
                <a:lnTo>
                  <a:pt x="127965" y="155854"/>
                </a:lnTo>
                <a:lnTo>
                  <a:pt x="133032" y="150520"/>
                </a:lnTo>
                <a:lnTo>
                  <a:pt x="133204" y="150228"/>
                </a:lnTo>
                <a:lnTo>
                  <a:pt x="95364" y="150228"/>
                </a:lnTo>
                <a:lnTo>
                  <a:pt x="95580" y="150101"/>
                </a:lnTo>
                <a:lnTo>
                  <a:pt x="95719" y="149834"/>
                </a:lnTo>
                <a:lnTo>
                  <a:pt x="95961" y="149720"/>
                </a:lnTo>
                <a:lnTo>
                  <a:pt x="133502" y="149720"/>
                </a:lnTo>
                <a:lnTo>
                  <a:pt x="136465" y="144675"/>
                </a:lnTo>
                <a:lnTo>
                  <a:pt x="142825" y="139657"/>
                </a:lnTo>
                <a:lnTo>
                  <a:pt x="148950" y="134584"/>
                </a:lnTo>
                <a:lnTo>
                  <a:pt x="151676" y="128574"/>
                </a:lnTo>
                <a:lnTo>
                  <a:pt x="148653" y="122999"/>
                </a:lnTo>
                <a:lnTo>
                  <a:pt x="144360" y="118579"/>
                </a:lnTo>
                <a:lnTo>
                  <a:pt x="135762" y="118021"/>
                </a:lnTo>
                <a:lnTo>
                  <a:pt x="124458" y="102136"/>
                </a:lnTo>
                <a:lnTo>
                  <a:pt x="120662" y="96850"/>
                </a:lnTo>
                <a:lnTo>
                  <a:pt x="120347" y="86463"/>
                </a:lnTo>
                <a:lnTo>
                  <a:pt x="116458" y="78700"/>
                </a:lnTo>
                <a:lnTo>
                  <a:pt x="109768" y="72902"/>
                </a:lnTo>
                <a:lnTo>
                  <a:pt x="103146" y="69545"/>
                </a:lnTo>
                <a:lnTo>
                  <a:pt x="76060" y="69545"/>
                </a:lnTo>
                <a:lnTo>
                  <a:pt x="47688" y="37071"/>
                </a:lnTo>
                <a:lnTo>
                  <a:pt x="47447" y="34848"/>
                </a:lnTo>
                <a:lnTo>
                  <a:pt x="47243" y="32588"/>
                </a:lnTo>
                <a:lnTo>
                  <a:pt x="46850" y="30391"/>
                </a:lnTo>
                <a:lnTo>
                  <a:pt x="41554" y="29070"/>
                </a:lnTo>
                <a:lnTo>
                  <a:pt x="31140" y="26390"/>
                </a:lnTo>
                <a:lnTo>
                  <a:pt x="29413" y="23571"/>
                </a:lnTo>
                <a:lnTo>
                  <a:pt x="27584" y="20853"/>
                </a:lnTo>
                <a:lnTo>
                  <a:pt x="25806" y="18072"/>
                </a:lnTo>
                <a:lnTo>
                  <a:pt x="23758" y="11347"/>
                </a:lnTo>
                <a:lnTo>
                  <a:pt x="18870" y="6511"/>
                </a:lnTo>
                <a:lnTo>
                  <a:pt x="10999" y="2938"/>
                </a:lnTo>
                <a:lnTo>
                  <a:pt x="0" y="0"/>
                </a:lnTo>
                <a:close/>
              </a:path>
              <a:path w="151764" h="183514">
                <a:moveTo>
                  <a:pt x="133502" y="149720"/>
                </a:moveTo>
                <a:lnTo>
                  <a:pt x="95961" y="149720"/>
                </a:lnTo>
                <a:lnTo>
                  <a:pt x="95732" y="150190"/>
                </a:lnTo>
                <a:lnTo>
                  <a:pt x="95491" y="150228"/>
                </a:lnTo>
                <a:lnTo>
                  <a:pt x="133204" y="150228"/>
                </a:lnTo>
                <a:lnTo>
                  <a:pt x="133502" y="149720"/>
                </a:lnTo>
                <a:close/>
              </a:path>
              <a:path w="151764" h="183514">
                <a:moveTo>
                  <a:pt x="88811" y="63817"/>
                </a:moveTo>
                <a:lnTo>
                  <a:pt x="78790" y="67665"/>
                </a:lnTo>
                <a:lnTo>
                  <a:pt x="77762" y="68199"/>
                </a:lnTo>
                <a:lnTo>
                  <a:pt x="77038" y="68973"/>
                </a:lnTo>
                <a:lnTo>
                  <a:pt x="76060" y="69545"/>
                </a:lnTo>
                <a:lnTo>
                  <a:pt x="103146" y="69545"/>
                </a:lnTo>
                <a:lnTo>
                  <a:pt x="95376" y="65595"/>
                </a:lnTo>
                <a:lnTo>
                  <a:pt x="88811" y="63817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5" name="bg object 75"/>
          <p:cNvSpPr/>
          <p:nvPr/>
        </p:nvSpPr>
        <p:spPr>
          <a:xfrm>
            <a:off x="4791994" y="2307789"/>
            <a:ext cx="82550" cy="53975"/>
          </a:xfrm>
          <a:custGeom>
            <a:avLst/>
            <a:gdLst/>
            <a:ahLst/>
            <a:cxnLst/>
            <a:rect l="l" t="t" r="r" b="b"/>
            <a:pathLst>
              <a:path w="82550" h="53975">
                <a:moveTo>
                  <a:pt x="29590" y="0"/>
                </a:moveTo>
                <a:lnTo>
                  <a:pt x="24690" y="5150"/>
                </a:lnTo>
                <a:lnTo>
                  <a:pt x="19975" y="8788"/>
                </a:lnTo>
                <a:lnTo>
                  <a:pt x="15419" y="9797"/>
                </a:lnTo>
                <a:lnTo>
                  <a:pt x="10998" y="7061"/>
                </a:lnTo>
                <a:lnTo>
                  <a:pt x="9512" y="5575"/>
                </a:lnTo>
                <a:lnTo>
                  <a:pt x="3797" y="7289"/>
                </a:lnTo>
                <a:lnTo>
                  <a:pt x="0" y="7645"/>
                </a:lnTo>
                <a:lnTo>
                  <a:pt x="2785" y="15862"/>
                </a:lnTo>
                <a:lnTo>
                  <a:pt x="8351" y="22134"/>
                </a:lnTo>
                <a:lnTo>
                  <a:pt x="14253" y="28185"/>
                </a:lnTo>
                <a:lnTo>
                  <a:pt x="18046" y="35737"/>
                </a:lnTo>
                <a:lnTo>
                  <a:pt x="20004" y="42389"/>
                </a:lnTo>
                <a:lnTo>
                  <a:pt x="23709" y="47613"/>
                </a:lnTo>
                <a:lnTo>
                  <a:pt x="29278" y="51316"/>
                </a:lnTo>
                <a:lnTo>
                  <a:pt x="36829" y="53403"/>
                </a:lnTo>
                <a:lnTo>
                  <a:pt x="43111" y="53327"/>
                </a:lnTo>
                <a:lnTo>
                  <a:pt x="49461" y="52928"/>
                </a:lnTo>
                <a:lnTo>
                  <a:pt x="56194" y="50694"/>
                </a:lnTo>
                <a:lnTo>
                  <a:pt x="63626" y="45110"/>
                </a:lnTo>
                <a:lnTo>
                  <a:pt x="64998" y="50507"/>
                </a:lnTo>
                <a:lnTo>
                  <a:pt x="68999" y="52641"/>
                </a:lnTo>
                <a:lnTo>
                  <a:pt x="78727" y="48018"/>
                </a:lnTo>
                <a:lnTo>
                  <a:pt x="81279" y="44475"/>
                </a:lnTo>
                <a:lnTo>
                  <a:pt x="82130" y="41313"/>
                </a:lnTo>
                <a:lnTo>
                  <a:pt x="81038" y="38709"/>
                </a:lnTo>
                <a:lnTo>
                  <a:pt x="76060" y="35610"/>
                </a:lnTo>
                <a:lnTo>
                  <a:pt x="70040" y="39077"/>
                </a:lnTo>
                <a:lnTo>
                  <a:pt x="63639" y="44564"/>
                </a:lnTo>
                <a:lnTo>
                  <a:pt x="54019" y="34238"/>
                </a:lnTo>
                <a:lnTo>
                  <a:pt x="42376" y="25401"/>
                </a:lnTo>
                <a:lnTo>
                  <a:pt x="32853" y="15005"/>
                </a:lnTo>
                <a:lnTo>
                  <a:pt x="2959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6" name="bg object 76"/>
          <p:cNvSpPr/>
          <p:nvPr/>
        </p:nvSpPr>
        <p:spPr>
          <a:xfrm>
            <a:off x="3921901" y="1714769"/>
            <a:ext cx="50165" cy="53340"/>
          </a:xfrm>
          <a:custGeom>
            <a:avLst/>
            <a:gdLst/>
            <a:ahLst/>
            <a:cxnLst/>
            <a:rect l="l" t="t" r="r" b="b"/>
            <a:pathLst>
              <a:path w="50164" h="53339">
                <a:moveTo>
                  <a:pt x="20448" y="0"/>
                </a:moveTo>
                <a:lnTo>
                  <a:pt x="5765" y="9138"/>
                </a:lnTo>
                <a:lnTo>
                  <a:pt x="0" y="15755"/>
                </a:lnTo>
                <a:lnTo>
                  <a:pt x="2480" y="22547"/>
                </a:lnTo>
                <a:lnTo>
                  <a:pt x="12536" y="32207"/>
                </a:lnTo>
                <a:lnTo>
                  <a:pt x="17425" y="37388"/>
                </a:lnTo>
                <a:lnTo>
                  <a:pt x="22442" y="42443"/>
                </a:lnTo>
                <a:lnTo>
                  <a:pt x="27306" y="47713"/>
                </a:lnTo>
                <a:lnTo>
                  <a:pt x="32041" y="48996"/>
                </a:lnTo>
                <a:lnTo>
                  <a:pt x="35733" y="52195"/>
                </a:lnTo>
                <a:lnTo>
                  <a:pt x="40815" y="52848"/>
                </a:lnTo>
                <a:lnTo>
                  <a:pt x="49722" y="46494"/>
                </a:lnTo>
                <a:lnTo>
                  <a:pt x="41956" y="28227"/>
                </a:lnTo>
                <a:lnTo>
                  <a:pt x="36706" y="20050"/>
                </a:lnTo>
                <a:lnTo>
                  <a:pt x="28627" y="13855"/>
                </a:lnTo>
                <a:lnTo>
                  <a:pt x="30443" y="6146"/>
                </a:lnTo>
                <a:lnTo>
                  <a:pt x="28982" y="660"/>
                </a:lnTo>
                <a:lnTo>
                  <a:pt x="2044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7" name="bg object 77"/>
          <p:cNvSpPr/>
          <p:nvPr/>
        </p:nvSpPr>
        <p:spPr>
          <a:xfrm>
            <a:off x="4093476" y="1545045"/>
            <a:ext cx="61594" cy="29209"/>
          </a:xfrm>
          <a:custGeom>
            <a:avLst/>
            <a:gdLst/>
            <a:ahLst/>
            <a:cxnLst/>
            <a:rect l="l" t="t" r="r" b="b"/>
            <a:pathLst>
              <a:path w="61595" h="29209">
                <a:moveTo>
                  <a:pt x="60248" y="14389"/>
                </a:moveTo>
                <a:lnTo>
                  <a:pt x="57073" y="9918"/>
                </a:lnTo>
                <a:lnTo>
                  <a:pt x="53187" y="7035"/>
                </a:lnTo>
                <a:lnTo>
                  <a:pt x="42278" y="12077"/>
                </a:lnTo>
                <a:lnTo>
                  <a:pt x="34505" y="14566"/>
                </a:lnTo>
                <a:lnTo>
                  <a:pt x="14376" y="0"/>
                </a:lnTo>
                <a:lnTo>
                  <a:pt x="0" y="13474"/>
                </a:lnTo>
                <a:lnTo>
                  <a:pt x="8178" y="13550"/>
                </a:lnTo>
                <a:lnTo>
                  <a:pt x="11379" y="15100"/>
                </a:lnTo>
                <a:lnTo>
                  <a:pt x="20967" y="25577"/>
                </a:lnTo>
                <a:lnTo>
                  <a:pt x="29286" y="29019"/>
                </a:lnTo>
                <a:lnTo>
                  <a:pt x="40868" y="25323"/>
                </a:lnTo>
                <a:lnTo>
                  <a:pt x="60248" y="14389"/>
                </a:lnTo>
                <a:close/>
              </a:path>
              <a:path w="61595" h="29209">
                <a:moveTo>
                  <a:pt x="61163" y="14236"/>
                </a:moveTo>
                <a:lnTo>
                  <a:pt x="60985" y="14122"/>
                </a:lnTo>
                <a:lnTo>
                  <a:pt x="60667" y="14160"/>
                </a:lnTo>
                <a:lnTo>
                  <a:pt x="60515" y="14249"/>
                </a:lnTo>
                <a:lnTo>
                  <a:pt x="60248" y="14389"/>
                </a:lnTo>
                <a:lnTo>
                  <a:pt x="60388" y="14592"/>
                </a:lnTo>
                <a:lnTo>
                  <a:pt x="60540" y="14719"/>
                </a:lnTo>
                <a:lnTo>
                  <a:pt x="60667" y="14897"/>
                </a:lnTo>
                <a:lnTo>
                  <a:pt x="60871" y="14706"/>
                </a:lnTo>
                <a:lnTo>
                  <a:pt x="60985" y="14452"/>
                </a:lnTo>
                <a:lnTo>
                  <a:pt x="61163" y="14236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8" name="bg object 78"/>
          <p:cNvSpPr/>
          <p:nvPr/>
        </p:nvSpPr>
        <p:spPr>
          <a:xfrm>
            <a:off x="4328947" y="2079844"/>
            <a:ext cx="97790" cy="90805"/>
          </a:xfrm>
          <a:custGeom>
            <a:avLst/>
            <a:gdLst/>
            <a:ahLst/>
            <a:cxnLst/>
            <a:rect l="l" t="t" r="r" b="b"/>
            <a:pathLst>
              <a:path w="97789" h="90805">
                <a:moveTo>
                  <a:pt x="31102" y="30340"/>
                </a:moveTo>
                <a:lnTo>
                  <a:pt x="26314" y="20345"/>
                </a:lnTo>
                <a:lnTo>
                  <a:pt x="21196" y="10617"/>
                </a:lnTo>
                <a:lnTo>
                  <a:pt x="13246" y="3162"/>
                </a:lnTo>
                <a:lnTo>
                  <a:pt x="0" y="0"/>
                </a:lnTo>
                <a:lnTo>
                  <a:pt x="5245" y="9626"/>
                </a:lnTo>
                <a:lnTo>
                  <a:pt x="11836" y="18161"/>
                </a:lnTo>
                <a:lnTo>
                  <a:pt x="20281" y="25196"/>
                </a:lnTo>
                <a:lnTo>
                  <a:pt x="31102" y="30340"/>
                </a:lnTo>
                <a:close/>
              </a:path>
              <a:path w="97789" h="90805">
                <a:moveTo>
                  <a:pt x="97790" y="87185"/>
                </a:moveTo>
                <a:lnTo>
                  <a:pt x="92951" y="79527"/>
                </a:lnTo>
                <a:lnTo>
                  <a:pt x="86855" y="72821"/>
                </a:lnTo>
                <a:lnTo>
                  <a:pt x="78054" y="68186"/>
                </a:lnTo>
                <a:lnTo>
                  <a:pt x="65087" y="66814"/>
                </a:lnTo>
                <a:lnTo>
                  <a:pt x="68757" y="76352"/>
                </a:lnTo>
                <a:lnTo>
                  <a:pt x="74180" y="83731"/>
                </a:lnTo>
                <a:lnTo>
                  <a:pt x="82029" y="88582"/>
                </a:lnTo>
                <a:lnTo>
                  <a:pt x="92989" y="90563"/>
                </a:lnTo>
                <a:lnTo>
                  <a:pt x="97790" y="8718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9" name="bg object 79"/>
          <p:cNvSpPr/>
          <p:nvPr/>
        </p:nvSpPr>
        <p:spPr>
          <a:xfrm>
            <a:off x="4480763" y="1657730"/>
            <a:ext cx="42545" cy="50800"/>
          </a:xfrm>
          <a:custGeom>
            <a:avLst/>
            <a:gdLst/>
            <a:ahLst/>
            <a:cxnLst/>
            <a:rect l="l" t="t" r="r" b="b"/>
            <a:pathLst>
              <a:path w="42545" h="50800">
                <a:moveTo>
                  <a:pt x="14770" y="0"/>
                </a:moveTo>
                <a:lnTo>
                  <a:pt x="1803" y="355"/>
                </a:lnTo>
                <a:lnTo>
                  <a:pt x="0" y="11836"/>
                </a:lnTo>
                <a:lnTo>
                  <a:pt x="4419" y="17183"/>
                </a:lnTo>
                <a:lnTo>
                  <a:pt x="11290" y="20967"/>
                </a:lnTo>
                <a:lnTo>
                  <a:pt x="14465" y="25565"/>
                </a:lnTo>
                <a:lnTo>
                  <a:pt x="17500" y="30289"/>
                </a:lnTo>
                <a:lnTo>
                  <a:pt x="20612" y="34912"/>
                </a:lnTo>
                <a:lnTo>
                  <a:pt x="37807" y="50634"/>
                </a:lnTo>
                <a:lnTo>
                  <a:pt x="42278" y="47307"/>
                </a:lnTo>
                <a:lnTo>
                  <a:pt x="20192" y="14211"/>
                </a:lnTo>
                <a:lnTo>
                  <a:pt x="15659" y="8750"/>
                </a:lnTo>
                <a:lnTo>
                  <a:pt x="1477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0" name="bg object 80"/>
          <p:cNvSpPr/>
          <p:nvPr/>
        </p:nvSpPr>
        <p:spPr>
          <a:xfrm>
            <a:off x="4154642" y="1543098"/>
            <a:ext cx="24765" cy="19685"/>
          </a:xfrm>
          <a:custGeom>
            <a:avLst/>
            <a:gdLst/>
            <a:ahLst/>
            <a:cxnLst/>
            <a:rect l="l" t="t" r="r" b="b"/>
            <a:pathLst>
              <a:path w="24764" h="19684">
                <a:moveTo>
                  <a:pt x="24193" y="0"/>
                </a:moveTo>
                <a:lnTo>
                  <a:pt x="18148" y="292"/>
                </a:lnTo>
                <a:lnTo>
                  <a:pt x="6972" y="914"/>
                </a:lnTo>
                <a:lnTo>
                  <a:pt x="5219" y="10071"/>
                </a:lnTo>
                <a:lnTo>
                  <a:pt x="0" y="16167"/>
                </a:lnTo>
                <a:lnTo>
                  <a:pt x="3440" y="19308"/>
                </a:lnTo>
                <a:lnTo>
                  <a:pt x="7626" y="19050"/>
                </a:lnTo>
                <a:lnTo>
                  <a:pt x="12440" y="15924"/>
                </a:lnTo>
                <a:lnTo>
                  <a:pt x="17767" y="10464"/>
                </a:lnTo>
                <a:lnTo>
                  <a:pt x="22326" y="5219"/>
                </a:lnTo>
                <a:lnTo>
                  <a:pt x="2419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1" name="bg object 81"/>
          <p:cNvSpPr/>
          <p:nvPr/>
        </p:nvSpPr>
        <p:spPr>
          <a:xfrm>
            <a:off x="4421939" y="2167026"/>
            <a:ext cx="20955" cy="17780"/>
          </a:xfrm>
          <a:custGeom>
            <a:avLst/>
            <a:gdLst/>
            <a:ahLst/>
            <a:cxnLst/>
            <a:rect l="l" t="t" r="r" b="b"/>
            <a:pathLst>
              <a:path w="20954" h="17780">
                <a:moveTo>
                  <a:pt x="19900" y="16662"/>
                </a:moveTo>
                <a:lnTo>
                  <a:pt x="19011" y="7886"/>
                </a:lnTo>
                <a:lnTo>
                  <a:pt x="13284" y="2844"/>
                </a:lnTo>
                <a:lnTo>
                  <a:pt x="4800" y="0"/>
                </a:lnTo>
                <a:lnTo>
                  <a:pt x="2514" y="1752"/>
                </a:lnTo>
                <a:lnTo>
                  <a:pt x="0" y="3378"/>
                </a:lnTo>
                <a:lnTo>
                  <a:pt x="2501" y="8991"/>
                </a:lnTo>
                <a:lnTo>
                  <a:pt x="5257" y="14363"/>
                </a:lnTo>
                <a:lnTo>
                  <a:pt x="10363" y="17564"/>
                </a:lnTo>
                <a:lnTo>
                  <a:pt x="19900" y="16662"/>
                </a:lnTo>
                <a:close/>
              </a:path>
              <a:path w="20954" h="17780">
                <a:moveTo>
                  <a:pt x="20904" y="17183"/>
                </a:moveTo>
                <a:lnTo>
                  <a:pt x="20789" y="16941"/>
                </a:lnTo>
                <a:lnTo>
                  <a:pt x="20650" y="16738"/>
                </a:lnTo>
                <a:lnTo>
                  <a:pt x="20548" y="16522"/>
                </a:lnTo>
                <a:lnTo>
                  <a:pt x="20294" y="16586"/>
                </a:lnTo>
                <a:lnTo>
                  <a:pt x="20116" y="16586"/>
                </a:lnTo>
                <a:lnTo>
                  <a:pt x="19900" y="16649"/>
                </a:lnTo>
                <a:lnTo>
                  <a:pt x="19900" y="16852"/>
                </a:lnTo>
                <a:lnTo>
                  <a:pt x="20015" y="17005"/>
                </a:lnTo>
                <a:lnTo>
                  <a:pt x="20015" y="17208"/>
                </a:lnTo>
                <a:lnTo>
                  <a:pt x="20383" y="17119"/>
                </a:lnTo>
                <a:lnTo>
                  <a:pt x="20548" y="17246"/>
                </a:lnTo>
                <a:lnTo>
                  <a:pt x="20904" y="17183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2" name="bg object 82"/>
          <p:cNvSpPr/>
          <p:nvPr/>
        </p:nvSpPr>
        <p:spPr>
          <a:xfrm>
            <a:off x="4292544" y="1851341"/>
            <a:ext cx="97790" cy="93980"/>
          </a:xfrm>
          <a:custGeom>
            <a:avLst/>
            <a:gdLst/>
            <a:ahLst/>
            <a:cxnLst/>
            <a:rect l="l" t="t" r="r" b="b"/>
            <a:pathLst>
              <a:path w="97789" h="93980">
                <a:moveTo>
                  <a:pt x="8813" y="0"/>
                </a:moveTo>
                <a:lnTo>
                  <a:pt x="4025" y="3886"/>
                </a:lnTo>
                <a:lnTo>
                  <a:pt x="0" y="6527"/>
                </a:lnTo>
                <a:lnTo>
                  <a:pt x="8347" y="14879"/>
                </a:lnTo>
                <a:lnTo>
                  <a:pt x="15236" y="24455"/>
                </a:lnTo>
                <a:lnTo>
                  <a:pt x="23388" y="32986"/>
                </a:lnTo>
                <a:lnTo>
                  <a:pt x="35521" y="38201"/>
                </a:lnTo>
                <a:lnTo>
                  <a:pt x="51117" y="52578"/>
                </a:lnTo>
                <a:lnTo>
                  <a:pt x="55258" y="60587"/>
                </a:lnTo>
                <a:lnTo>
                  <a:pt x="59743" y="68297"/>
                </a:lnTo>
                <a:lnTo>
                  <a:pt x="66701" y="73916"/>
                </a:lnTo>
                <a:lnTo>
                  <a:pt x="78257" y="75653"/>
                </a:lnTo>
                <a:lnTo>
                  <a:pt x="91503" y="93624"/>
                </a:lnTo>
                <a:lnTo>
                  <a:pt x="97256" y="82588"/>
                </a:lnTo>
                <a:lnTo>
                  <a:pt x="84747" y="70726"/>
                </a:lnTo>
                <a:lnTo>
                  <a:pt x="78879" y="58819"/>
                </a:lnTo>
                <a:lnTo>
                  <a:pt x="70873" y="48604"/>
                </a:lnTo>
                <a:lnTo>
                  <a:pt x="60785" y="40049"/>
                </a:lnTo>
                <a:lnTo>
                  <a:pt x="48666" y="33121"/>
                </a:lnTo>
                <a:lnTo>
                  <a:pt x="45224" y="26898"/>
                </a:lnTo>
                <a:lnTo>
                  <a:pt x="41402" y="20916"/>
                </a:lnTo>
                <a:lnTo>
                  <a:pt x="33566" y="18237"/>
                </a:lnTo>
                <a:lnTo>
                  <a:pt x="27500" y="13585"/>
                </a:lnTo>
                <a:lnTo>
                  <a:pt x="22642" y="7866"/>
                </a:lnTo>
                <a:lnTo>
                  <a:pt x="17058" y="2772"/>
                </a:lnTo>
                <a:lnTo>
                  <a:pt x="881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3" name="bg object 83"/>
          <p:cNvSpPr/>
          <p:nvPr/>
        </p:nvSpPr>
        <p:spPr>
          <a:xfrm>
            <a:off x="4266768" y="1549920"/>
            <a:ext cx="15240" cy="22860"/>
          </a:xfrm>
          <a:custGeom>
            <a:avLst/>
            <a:gdLst/>
            <a:ahLst/>
            <a:cxnLst/>
            <a:rect l="l" t="t" r="r" b="b"/>
            <a:pathLst>
              <a:path w="15239" h="22859">
                <a:moveTo>
                  <a:pt x="14897" y="14833"/>
                </a:moveTo>
                <a:lnTo>
                  <a:pt x="13398" y="9245"/>
                </a:lnTo>
                <a:lnTo>
                  <a:pt x="9867" y="4762"/>
                </a:lnTo>
                <a:lnTo>
                  <a:pt x="6642" y="114"/>
                </a:lnTo>
                <a:lnTo>
                  <a:pt x="2108" y="0"/>
                </a:lnTo>
                <a:lnTo>
                  <a:pt x="0" y="1981"/>
                </a:lnTo>
                <a:lnTo>
                  <a:pt x="114" y="5689"/>
                </a:lnTo>
                <a:lnTo>
                  <a:pt x="4114" y="11379"/>
                </a:lnTo>
                <a:lnTo>
                  <a:pt x="8242" y="16992"/>
                </a:lnTo>
                <a:lnTo>
                  <a:pt x="12065" y="22796"/>
                </a:lnTo>
                <a:lnTo>
                  <a:pt x="14897" y="14833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4" name="bg object 84"/>
          <p:cNvSpPr/>
          <p:nvPr/>
        </p:nvSpPr>
        <p:spPr>
          <a:xfrm>
            <a:off x="4315333" y="2192944"/>
            <a:ext cx="20320" cy="13970"/>
          </a:xfrm>
          <a:custGeom>
            <a:avLst/>
            <a:gdLst/>
            <a:ahLst/>
            <a:cxnLst/>
            <a:rect l="l" t="t" r="r" b="b"/>
            <a:pathLst>
              <a:path w="20320" h="13969">
                <a:moveTo>
                  <a:pt x="7556" y="0"/>
                </a:moveTo>
                <a:lnTo>
                  <a:pt x="3581" y="2793"/>
                </a:lnTo>
                <a:lnTo>
                  <a:pt x="0" y="5880"/>
                </a:lnTo>
                <a:lnTo>
                  <a:pt x="1828" y="9372"/>
                </a:lnTo>
                <a:lnTo>
                  <a:pt x="5219" y="13436"/>
                </a:lnTo>
                <a:lnTo>
                  <a:pt x="11493" y="7835"/>
                </a:lnTo>
                <a:lnTo>
                  <a:pt x="20180" y="190"/>
                </a:lnTo>
                <a:lnTo>
                  <a:pt x="9182" y="2565"/>
                </a:lnTo>
                <a:lnTo>
                  <a:pt x="755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5" name="bg object 85"/>
          <p:cNvSpPr/>
          <p:nvPr/>
        </p:nvSpPr>
        <p:spPr>
          <a:xfrm>
            <a:off x="4378866" y="2123727"/>
            <a:ext cx="11430" cy="13335"/>
          </a:xfrm>
          <a:custGeom>
            <a:avLst/>
            <a:gdLst/>
            <a:ahLst/>
            <a:cxnLst/>
            <a:rect l="l" t="t" r="r" b="b"/>
            <a:pathLst>
              <a:path w="11429" h="13335">
                <a:moveTo>
                  <a:pt x="8216" y="0"/>
                </a:moveTo>
                <a:lnTo>
                  <a:pt x="1536" y="3086"/>
                </a:lnTo>
                <a:lnTo>
                  <a:pt x="1155" y="3263"/>
                </a:lnTo>
                <a:lnTo>
                  <a:pt x="0" y="7569"/>
                </a:lnTo>
                <a:lnTo>
                  <a:pt x="939" y="8661"/>
                </a:lnTo>
                <a:lnTo>
                  <a:pt x="2451" y="10642"/>
                </a:lnTo>
                <a:lnTo>
                  <a:pt x="5384" y="11455"/>
                </a:lnTo>
                <a:lnTo>
                  <a:pt x="8115" y="13144"/>
                </a:lnTo>
                <a:lnTo>
                  <a:pt x="9283" y="10261"/>
                </a:lnTo>
                <a:lnTo>
                  <a:pt x="10960" y="7810"/>
                </a:lnTo>
                <a:lnTo>
                  <a:pt x="10617" y="6578"/>
                </a:lnTo>
                <a:lnTo>
                  <a:pt x="9753" y="3200"/>
                </a:lnTo>
                <a:lnTo>
                  <a:pt x="821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6" name="bg object 86"/>
          <p:cNvSpPr/>
          <p:nvPr/>
        </p:nvSpPr>
        <p:spPr>
          <a:xfrm>
            <a:off x="4174127" y="140546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955" y="0"/>
                </a:moveTo>
                <a:lnTo>
                  <a:pt x="1422" y="2260"/>
                </a:lnTo>
                <a:lnTo>
                  <a:pt x="0" y="4978"/>
                </a:lnTo>
                <a:lnTo>
                  <a:pt x="1003" y="9740"/>
                </a:lnTo>
                <a:lnTo>
                  <a:pt x="3733" y="11061"/>
                </a:lnTo>
                <a:lnTo>
                  <a:pt x="8572" y="9791"/>
                </a:lnTo>
                <a:lnTo>
                  <a:pt x="9220" y="7442"/>
                </a:lnTo>
                <a:lnTo>
                  <a:pt x="11214" y="4165"/>
                </a:lnTo>
                <a:lnTo>
                  <a:pt x="10083" y="3238"/>
                </a:lnTo>
                <a:lnTo>
                  <a:pt x="8331" y="1371"/>
                </a:lnTo>
                <a:lnTo>
                  <a:pt x="4813" y="952"/>
                </a:lnTo>
                <a:lnTo>
                  <a:pt x="195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7" name="bg object 87"/>
          <p:cNvSpPr/>
          <p:nvPr/>
        </p:nvSpPr>
        <p:spPr>
          <a:xfrm>
            <a:off x="4287287" y="1837253"/>
            <a:ext cx="15240" cy="18415"/>
          </a:xfrm>
          <a:custGeom>
            <a:avLst/>
            <a:gdLst/>
            <a:ahLst/>
            <a:cxnLst/>
            <a:rect l="l" t="t" r="r" b="b"/>
            <a:pathLst>
              <a:path w="15239" h="18414">
                <a:moveTo>
                  <a:pt x="5035" y="0"/>
                </a:moveTo>
                <a:lnTo>
                  <a:pt x="0" y="7799"/>
                </a:lnTo>
                <a:lnTo>
                  <a:pt x="852" y="12399"/>
                </a:lnTo>
                <a:lnTo>
                  <a:pt x="4840" y="15292"/>
                </a:lnTo>
                <a:lnTo>
                  <a:pt x="9213" y="17970"/>
                </a:lnTo>
                <a:lnTo>
                  <a:pt x="10699" y="16421"/>
                </a:lnTo>
                <a:lnTo>
                  <a:pt x="12236" y="15189"/>
                </a:lnTo>
                <a:lnTo>
                  <a:pt x="14077" y="14084"/>
                </a:lnTo>
                <a:lnTo>
                  <a:pt x="14992" y="6692"/>
                </a:lnTo>
                <a:lnTo>
                  <a:pt x="9721" y="3530"/>
                </a:lnTo>
                <a:lnTo>
                  <a:pt x="503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8" name="bg object 88"/>
          <p:cNvSpPr/>
          <p:nvPr/>
        </p:nvSpPr>
        <p:spPr>
          <a:xfrm>
            <a:off x="4154728" y="1572869"/>
            <a:ext cx="15875" cy="41910"/>
          </a:xfrm>
          <a:custGeom>
            <a:avLst/>
            <a:gdLst/>
            <a:ahLst/>
            <a:cxnLst/>
            <a:rect l="l" t="t" r="r" b="b"/>
            <a:pathLst>
              <a:path w="15875" h="41909">
                <a:moveTo>
                  <a:pt x="14859" y="8356"/>
                </a:moveTo>
                <a:lnTo>
                  <a:pt x="11264" y="4533"/>
                </a:lnTo>
                <a:lnTo>
                  <a:pt x="9575" y="0"/>
                </a:lnTo>
                <a:lnTo>
                  <a:pt x="0" y="8267"/>
                </a:lnTo>
                <a:lnTo>
                  <a:pt x="5092" y="11684"/>
                </a:lnTo>
                <a:lnTo>
                  <a:pt x="6959" y="16129"/>
                </a:lnTo>
                <a:lnTo>
                  <a:pt x="14859" y="8356"/>
                </a:lnTo>
                <a:close/>
              </a:path>
              <a:path w="15875" h="41909">
                <a:moveTo>
                  <a:pt x="15392" y="28130"/>
                </a:moveTo>
                <a:lnTo>
                  <a:pt x="15163" y="26212"/>
                </a:lnTo>
                <a:lnTo>
                  <a:pt x="14389" y="24612"/>
                </a:lnTo>
                <a:lnTo>
                  <a:pt x="9169" y="28384"/>
                </a:lnTo>
                <a:lnTo>
                  <a:pt x="4178" y="32219"/>
                </a:lnTo>
                <a:lnTo>
                  <a:pt x="965" y="36436"/>
                </a:lnTo>
                <a:lnTo>
                  <a:pt x="1104" y="41389"/>
                </a:lnTo>
                <a:lnTo>
                  <a:pt x="5880" y="37528"/>
                </a:lnTo>
                <a:lnTo>
                  <a:pt x="10680" y="33794"/>
                </a:lnTo>
                <a:lnTo>
                  <a:pt x="15303" y="30149"/>
                </a:lnTo>
                <a:lnTo>
                  <a:pt x="15392" y="2813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9" name="bg object 89"/>
          <p:cNvSpPr/>
          <p:nvPr/>
        </p:nvSpPr>
        <p:spPr>
          <a:xfrm>
            <a:off x="4097047" y="1945905"/>
            <a:ext cx="15240" cy="14604"/>
          </a:xfrm>
          <a:custGeom>
            <a:avLst/>
            <a:gdLst/>
            <a:ahLst/>
            <a:cxnLst/>
            <a:rect l="l" t="t" r="r" b="b"/>
            <a:pathLst>
              <a:path w="15239" h="14605">
                <a:moveTo>
                  <a:pt x="7721" y="0"/>
                </a:moveTo>
                <a:lnTo>
                  <a:pt x="5143" y="1346"/>
                </a:lnTo>
                <a:lnTo>
                  <a:pt x="2616" y="2971"/>
                </a:lnTo>
                <a:lnTo>
                  <a:pt x="0" y="4978"/>
                </a:lnTo>
                <a:lnTo>
                  <a:pt x="660" y="6654"/>
                </a:lnTo>
                <a:lnTo>
                  <a:pt x="1371" y="10502"/>
                </a:lnTo>
                <a:lnTo>
                  <a:pt x="1282" y="13411"/>
                </a:lnTo>
                <a:lnTo>
                  <a:pt x="3352" y="14173"/>
                </a:lnTo>
                <a:lnTo>
                  <a:pt x="7213" y="12992"/>
                </a:lnTo>
                <a:lnTo>
                  <a:pt x="15074" y="5511"/>
                </a:lnTo>
                <a:lnTo>
                  <a:pt x="10617" y="3111"/>
                </a:lnTo>
                <a:lnTo>
                  <a:pt x="772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0" name="bg object 90"/>
          <p:cNvSpPr/>
          <p:nvPr/>
        </p:nvSpPr>
        <p:spPr>
          <a:xfrm>
            <a:off x="4248628" y="1845764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29" h="10160">
                <a:moveTo>
                  <a:pt x="6743" y="0"/>
                </a:moveTo>
                <a:lnTo>
                  <a:pt x="0" y="1997"/>
                </a:lnTo>
                <a:lnTo>
                  <a:pt x="2540" y="4524"/>
                </a:lnTo>
                <a:lnTo>
                  <a:pt x="5130" y="7014"/>
                </a:lnTo>
                <a:lnTo>
                  <a:pt x="7556" y="9592"/>
                </a:lnTo>
                <a:lnTo>
                  <a:pt x="10820" y="3553"/>
                </a:lnTo>
                <a:lnTo>
                  <a:pt x="10450" y="437"/>
                </a:lnTo>
                <a:lnTo>
                  <a:pt x="674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1" name="bg object 91"/>
          <p:cNvSpPr/>
          <p:nvPr/>
        </p:nvSpPr>
        <p:spPr>
          <a:xfrm>
            <a:off x="4070280" y="1992636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6908" y="0"/>
                </a:moveTo>
                <a:lnTo>
                  <a:pt x="1904" y="4444"/>
                </a:lnTo>
                <a:lnTo>
                  <a:pt x="0" y="8445"/>
                </a:lnTo>
                <a:lnTo>
                  <a:pt x="952" y="12242"/>
                </a:lnTo>
                <a:lnTo>
                  <a:pt x="13220" y="7048"/>
                </a:lnTo>
                <a:lnTo>
                  <a:pt x="11214" y="3403"/>
                </a:lnTo>
                <a:lnTo>
                  <a:pt x="690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2" name="bg object 92"/>
          <p:cNvSpPr/>
          <p:nvPr/>
        </p:nvSpPr>
        <p:spPr>
          <a:xfrm>
            <a:off x="4186875" y="1731761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1892" y="0"/>
                </a:moveTo>
                <a:lnTo>
                  <a:pt x="762" y="1803"/>
                </a:lnTo>
                <a:lnTo>
                  <a:pt x="0" y="2755"/>
                </a:lnTo>
                <a:lnTo>
                  <a:pt x="1384" y="2755"/>
                </a:lnTo>
                <a:lnTo>
                  <a:pt x="2971" y="2603"/>
                </a:lnTo>
                <a:lnTo>
                  <a:pt x="4267" y="2666"/>
                </a:lnTo>
                <a:lnTo>
                  <a:pt x="2959" y="2184"/>
                </a:lnTo>
                <a:lnTo>
                  <a:pt x="2273" y="1244"/>
                </a:lnTo>
                <a:lnTo>
                  <a:pt x="189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3" name="bg object 93"/>
          <p:cNvSpPr/>
          <p:nvPr/>
        </p:nvSpPr>
        <p:spPr>
          <a:xfrm>
            <a:off x="4821270" y="2251725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0" y="0"/>
                </a:moveTo>
                <a:lnTo>
                  <a:pt x="1714" y="482"/>
                </a:lnTo>
                <a:lnTo>
                  <a:pt x="2717" y="1460"/>
                </a:lnTo>
                <a:lnTo>
                  <a:pt x="3022" y="3060"/>
                </a:lnTo>
                <a:lnTo>
                  <a:pt x="3251" y="2311"/>
                </a:lnTo>
                <a:lnTo>
                  <a:pt x="4140" y="888"/>
                </a:lnTo>
                <a:lnTo>
                  <a:pt x="3759" y="660"/>
                </a:lnTo>
                <a:lnTo>
                  <a:pt x="2717" y="241"/>
                </a:lnTo>
                <a:lnTo>
                  <a:pt x="1244" y="241"/>
                </a:lnTo>
                <a:lnTo>
                  <a:pt x="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4" name="bg object 94"/>
          <p:cNvSpPr/>
          <p:nvPr/>
        </p:nvSpPr>
        <p:spPr>
          <a:xfrm>
            <a:off x="4296454" y="2186408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9690" y="0"/>
                </a:moveTo>
                <a:lnTo>
                  <a:pt x="0" y="4800"/>
                </a:lnTo>
                <a:lnTo>
                  <a:pt x="139" y="6985"/>
                </a:lnTo>
                <a:lnTo>
                  <a:pt x="1308" y="8420"/>
                </a:lnTo>
                <a:lnTo>
                  <a:pt x="3289" y="9245"/>
                </a:lnTo>
                <a:lnTo>
                  <a:pt x="8953" y="2806"/>
                </a:lnTo>
                <a:lnTo>
                  <a:pt x="969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5" name="bg object 95"/>
          <p:cNvSpPr/>
          <p:nvPr/>
        </p:nvSpPr>
        <p:spPr>
          <a:xfrm>
            <a:off x="4503371" y="1894357"/>
            <a:ext cx="47625" cy="17780"/>
          </a:xfrm>
          <a:custGeom>
            <a:avLst/>
            <a:gdLst/>
            <a:ahLst/>
            <a:cxnLst/>
            <a:rect l="l" t="t" r="r" b="b"/>
            <a:pathLst>
              <a:path w="47625" h="17780">
                <a:moveTo>
                  <a:pt x="4800" y="279"/>
                </a:moveTo>
                <a:lnTo>
                  <a:pt x="3848" y="279"/>
                </a:lnTo>
                <a:lnTo>
                  <a:pt x="2667" y="0"/>
                </a:lnTo>
                <a:lnTo>
                  <a:pt x="1866" y="482"/>
                </a:lnTo>
                <a:lnTo>
                  <a:pt x="1028" y="1041"/>
                </a:lnTo>
                <a:lnTo>
                  <a:pt x="558" y="2438"/>
                </a:lnTo>
                <a:lnTo>
                  <a:pt x="0" y="3365"/>
                </a:lnTo>
                <a:lnTo>
                  <a:pt x="1041" y="3302"/>
                </a:lnTo>
                <a:lnTo>
                  <a:pt x="2133" y="3149"/>
                </a:lnTo>
                <a:lnTo>
                  <a:pt x="3022" y="3238"/>
                </a:lnTo>
                <a:lnTo>
                  <a:pt x="3670" y="2222"/>
                </a:lnTo>
                <a:lnTo>
                  <a:pt x="4203" y="1244"/>
                </a:lnTo>
                <a:lnTo>
                  <a:pt x="4800" y="279"/>
                </a:lnTo>
                <a:close/>
              </a:path>
              <a:path w="47625" h="17780">
                <a:moveTo>
                  <a:pt x="45186" y="16433"/>
                </a:moveTo>
                <a:lnTo>
                  <a:pt x="44869" y="16294"/>
                </a:lnTo>
                <a:lnTo>
                  <a:pt x="45021" y="16090"/>
                </a:lnTo>
                <a:lnTo>
                  <a:pt x="44805" y="15938"/>
                </a:lnTo>
                <a:lnTo>
                  <a:pt x="44577" y="16205"/>
                </a:lnTo>
                <a:lnTo>
                  <a:pt x="44450" y="16154"/>
                </a:lnTo>
                <a:lnTo>
                  <a:pt x="44157" y="16586"/>
                </a:lnTo>
                <a:lnTo>
                  <a:pt x="44361" y="16624"/>
                </a:lnTo>
                <a:lnTo>
                  <a:pt x="44691" y="16586"/>
                </a:lnTo>
                <a:lnTo>
                  <a:pt x="44958" y="16471"/>
                </a:lnTo>
                <a:lnTo>
                  <a:pt x="45186" y="16433"/>
                </a:lnTo>
                <a:close/>
              </a:path>
              <a:path w="47625" h="17780">
                <a:moveTo>
                  <a:pt x="47256" y="13157"/>
                </a:moveTo>
                <a:lnTo>
                  <a:pt x="47231" y="12954"/>
                </a:lnTo>
                <a:lnTo>
                  <a:pt x="46520" y="12001"/>
                </a:lnTo>
                <a:lnTo>
                  <a:pt x="43675" y="13512"/>
                </a:lnTo>
                <a:lnTo>
                  <a:pt x="43332" y="14846"/>
                </a:lnTo>
                <a:lnTo>
                  <a:pt x="44805" y="15938"/>
                </a:lnTo>
                <a:lnTo>
                  <a:pt x="47256" y="13157"/>
                </a:lnTo>
                <a:close/>
              </a:path>
              <a:path w="47625" h="17780">
                <a:moveTo>
                  <a:pt x="47472" y="17564"/>
                </a:moveTo>
                <a:lnTo>
                  <a:pt x="47421" y="12954"/>
                </a:lnTo>
                <a:lnTo>
                  <a:pt x="47256" y="13157"/>
                </a:lnTo>
                <a:lnTo>
                  <a:pt x="47472" y="17564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6" name="bg object 96"/>
          <p:cNvSpPr/>
          <p:nvPr/>
        </p:nvSpPr>
        <p:spPr>
          <a:xfrm>
            <a:off x="4518573" y="1704972"/>
            <a:ext cx="8890" cy="10160"/>
          </a:xfrm>
          <a:custGeom>
            <a:avLst/>
            <a:gdLst/>
            <a:ahLst/>
            <a:cxnLst/>
            <a:rect l="l" t="t" r="r" b="b"/>
            <a:pathLst>
              <a:path w="8889" h="10160">
                <a:moveTo>
                  <a:pt x="4572" y="0"/>
                </a:moveTo>
                <a:lnTo>
                  <a:pt x="3035" y="1181"/>
                </a:lnTo>
                <a:lnTo>
                  <a:pt x="0" y="3403"/>
                </a:lnTo>
                <a:lnTo>
                  <a:pt x="190" y="5537"/>
                </a:lnTo>
                <a:lnTo>
                  <a:pt x="190" y="7835"/>
                </a:lnTo>
                <a:lnTo>
                  <a:pt x="419" y="9931"/>
                </a:lnTo>
                <a:lnTo>
                  <a:pt x="6654" y="5816"/>
                </a:lnTo>
                <a:lnTo>
                  <a:pt x="8610" y="2489"/>
                </a:lnTo>
                <a:lnTo>
                  <a:pt x="457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7" name="bg object 97"/>
          <p:cNvSpPr/>
          <p:nvPr/>
        </p:nvSpPr>
        <p:spPr>
          <a:xfrm>
            <a:off x="5213794" y="2113749"/>
            <a:ext cx="146050" cy="172720"/>
          </a:xfrm>
          <a:custGeom>
            <a:avLst/>
            <a:gdLst/>
            <a:ahLst/>
            <a:cxnLst/>
            <a:rect l="l" t="t" r="r" b="b"/>
            <a:pathLst>
              <a:path w="146050" h="172719">
                <a:moveTo>
                  <a:pt x="121704" y="149085"/>
                </a:moveTo>
                <a:lnTo>
                  <a:pt x="115011" y="138226"/>
                </a:lnTo>
                <a:lnTo>
                  <a:pt x="114820" y="123253"/>
                </a:lnTo>
                <a:lnTo>
                  <a:pt x="112737" y="109474"/>
                </a:lnTo>
                <a:lnTo>
                  <a:pt x="100355" y="102209"/>
                </a:lnTo>
                <a:lnTo>
                  <a:pt x="56235" y="65112"/>
                </a:lnTo>
                <a:lnTo>
                  <a:pt x="5308" y="37299"/>
                </a:lnTo>
                <a:lnTo>
                  <a:pt x="0" y="55029"/>
                </a:lnTo>
                <a:lnTo>
                  <a:pt x="3251" y="67322"/>
                </a:lnTo>
                <a:lnTo>
                  <a:pt x="9410" y="77508"/>
                </a:lnTo>
                <a:lnTo>
                  <a:pt x="12877" y="88861"/>
                </a:lnTo>
                <a:lnTo>
                  <a:pt x="25425" y="87058"/>
                </a:lnTo>
                <a:lnTo>
                  <a:pt x="24409" y="88734"/>
                </a:lnTo>
                <a:lnTo>
                  <a:pt x="23202" y="90233"/>
                </a:lnTo>
                <a:lnTo>
                  <a:pt x="22390" y="92100"/>
                </a:lnTo>
                <a:lnTo>
                  <a:pt x="30226" y="104051"/>
                </a:lnTo>
                <a:lnTo>
                  <a:pt x="38989" y="115354"/>
                </a:lnTo>
                <a:lnTo>
                  <a:pt x="47015" y="127177"/>
                </a:lnTo>
                <a:lnTo>
                  <a:pt x="52616" y="140665"/>
                </a:lnTo>
                <a:lnTo>
                  <a:pt x="53390" y="141947"/>
                </a:lnTo>
                <a:lnTo>
                  <a:pt x="55549" y="144018"/>
                </a:lnTo>
                <a:lnTo>
                  <a:pt x="55435" y="144729"/>
                </a:lnTo>
                <a:lnTo>
                  <a:pt x="55676" y="145376"/>
                </a:lnTo>
                <a:lnTo>
                  <a:pt x="56616" y="145910"/>
                </a:lnTo>
                <a:lnTo>
                  <a:pt x="56997" y="145745"/>
                </a:lnTo>
                <a:lnTo>
                  <a:pt x="58191" y="147040"/>
                </a:lnTo>
                <a:lnTo>
                  <a:pt x="62953" y="150329"/>
                </a:lnTo>
                <a:lnTo>
                  <a:pt x="56705" y="154254"/>
                </a:lnTo>
                <a:lnTo>
                  <a:pt x="52133" y="158432"/>
                </a:lnTo>
                <a:lnTo>
                  <a:pt x="52666" y="165519"/>
                </a:lnTo>
                <a:lnTo>
                  <a:pt x="55854" y="171818"/>
                </a:lnTo>
                <a:lnTo>
                  <a:pt x="62941" y="172110"/>
                </a:lnTo>
                <a:lnTo>
                  <a:pt x="72478" y="169875"/>
                </a:lnTo>
                <a:lnTo>
                  <a:pt x="82981" y="168567"/>
                </a:lnTo>
                <a:lnTo>
                  <a:pt x="75145" y="157632"/>
                </a:lnTo>
                <a:lnTo>
                  <a:pt x="82994" y="163233"/>
                </a:lnTo>
                <a:lnTo>
                  <a:pt x="91986" y="166509"/>
                </a:lnTo>
                <a:lnTo>
                  <a:pt x="104190" y="163207"/>
                </a:lnTo>
                <a:lnTo>
                  <a:pt x="121704" y="149085"/>
                </a:lnTo>
                <a:close/>
              </a:path>
              <a:path w="146050" h="172719">
                <a:moveTo>
                  <a:pt x="146024" y="34429"/>
                </a:moveTo>
                <a:lnTo>
                  <a:pt x="125958" y="2247"/>
                </a:lnTo>
                <a:lnTo>
                  <a:pt x="122936" y="0"/>
                </a:lnTo>
                <a:lnTo>
                  <a:pt x="123583" y="12611"/>
                </a:lnTo>
                <a:lnTo>
                  <a:pt x="129362" y="21209"/>
                </a:lnTo>
                <a:lnTo>
                  <a:pt x="146024" y="34429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8" name="bg object 98"/>
          <p:cNvSpPr/>
          <p:nvPr/>
        </p:nvSpPr>
        <p:spPr>
          <a:xfrm>
            <a:off x="5334292" y="2259012"/>
            <a:ext cx="107314" cy="92710"/>
          </a:xfrm>
          <a:custGeom>
            <a:avLst/>
            <a:gdLst/>
            <a:ahLst/>
            <a:cxnLst/>
            <a:rect l="l" t="t" r="r" b="b"/>
            <a:pathLst>
              <a:path w="107314" h="92710">
                <a:moveTo>
                  <a:pt x="33896" y="41871"/>
                </a:moveTo>
                <a:lnTo>
                  <a:pt x="32397" y="33337"/>
                </a:lnTo>
                <a:lnTo>
                  <a:pt x="29349" y="27025"/>
                </a:lnTo>
                <a:lnTo>
                  <a:pt x="25158" y="22275"/>
                </a:lnTo>
                <a:lnTo>
                  <a:pt x="20193" y="18453"/>
                </a:lnTo>
                <a:lnTo>
                  <a:pt x="12369" y="6197"/>
                </a:lnTo>
                <a:lnTo>
                  <a:pt x="8597" y="0"/>
                </a:lnTo>
                <a:lnTo>
                  <a:pt x="5537" y="1422"/>
                </a:lnTo>
                <a:lnTo>
                  <a:pt x="2730" y="3213"/>
                </a:lnTo>
                <a:lnTo>
                  <a:pt x="0" y="5397"/>
                </a:lnTo>
                <a:lnTo>
                  <a:pt x="5270" y="10121"/>
                </a:lnTo>
                <a:lnTo>
                  <a:pt x="584" y="19316"/>
                </a:lnTo>
                <a:lnTo>
                  <a:pt x="444" y="26517"/>
                </a:lnTo>
                <a:lnTo>
                  <a:pt x="2628" y="27051"/>
                </a:lnTo>
                <a:lnTo>
                  <a:pt x="6578" y="28295"/>
                </a:lnTo>
                <a:lnTo>
                  <a:pt x="33896" y="41871"/>
                </a:lnTo>
                <a:close/>
              </a:path>
              <a:path w="107314" h="92710">
                <a:moveTo>
                  <a:pt x="106895" y="82156"/>
                </a:moveTo>
                <a:lnTo>
                  <a:pt x="103301" y="77762"/>
                </a:lnTo>
                <a:lnTo>
                  <a:pt x="99695" y="72669"/>
                </a:lnTo>
                <a:lnTo>
                  <a:pt x="93141" y="70459"/>
                </a:lnTo>
                <a:lnTo>
                  <a:pt x="86347" y="68630"/>
                </a:lnTo>
                <a:lnTo>
                  <a:pt x="76415" y="70078"/>
                </a:lnTo>
                <a:lnTo>
                  <a:pt x="73152" y="74612"/>
                </a:lnTo>
                <a:lnTo>
                  <a:pt x="76758" y="79451"/>
                </a:lnTo>
                <a:lnTo>
                  <a:pt x="80302" y="84429"/>
                </a:lnTo>
                <a:lnTo>
                  <a:pt x="85598" y="88150"/>
                </a:lnTo>
                <a:lnTo>
                  <a:pt x="90195" y="92329"/>
                </a:lnTo>
                <a:lnTo>
                  <a:pt x="106895" y="82156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9" name="bg object 99"/>
          <p:cNvSpPr/>
          <p:nvPr/>
        </p:nvSpPr>
        <p:spPr>
          <a:xfrm>
            <a:off x="5442291" y="2193823"/>
            <a:ext cx="13970" cy="17780"/>
          </a:xfrm>
          <a:custGeom>
            <a:avLst/>
            <a:gdLst/>
            <a:ahLst/>
            <a:cxnLst/>
            <a:rect l="l" t="t" r="r" b="b"/>
            <a:pathLst>
              <a:path w="13970" h="17780">
                <a:moveTo>
                  <a:pt x="8391" y="0"/>
                </a:moveTo>
                <a:lnTo>
                  <a:pt x="489" y="6409"/>
                </a:lnTo>
                <a:lnTo>
                  <a:pt x="0" y="10572"/>
                </a:lnTo>
                <a:lnTo>
                  <a:pt x="2744" y="13755"/>
                </a:lnTo>
                <a:lnTo>
                  <a:pt x="4543" y="17221"/>
                </a:lnTo>
                <a:lnTo>
                  <a:pt x="13966" y="11239"/>
                </a:lnTo>
                <a:lnTo>
                  <a:pt x="12074" y="7492"/>
                </a:lnTo>
                <a:lnTo>
                  <a:pt x="10144" y="3797"/>
                </a:lnTo>
                <a:lnTo>
                  <a:pt x="839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0" name="bg object 100"/>
          <p:cNvSpPr/>
          <p:nvPr/>
        </p:nvSpPr>
        <p:spPr>
          <a:xfrm>
            <a:off x="5356530" y="2196634"/>
            <a:ext cx="43815" cy="67945"/>
          </a:xfrm>
          <a:custGeom>
            <a:avLst/>
            <a:gdLst/>
            <a:ahLst/>
            <a:cxnLst/>
            <a:rect l="l" t="t" r="r" b="b"/>
            <a:pathLst>
              <a:path w="43814" h="67944">
                <a:moveTo>
                  <a:pt x="29006" y="34874"/>
                </a:moveTo>
                <a:lnTo>
                  <a:pt x="28117" y="31610"/>
                </a:lnTo>
                <a:lnTo>
                  <a:pt x="23317" y="21285"/>
                </a:lnTo>
                <a:lnTo>
                  <a:pt x="19519" y="18592"/>
                </a:lnTo>
                <a:lnTo>
                  <a:pt x="11899" y="12623"/>
                </a:lnTo>
                <a:lnTo>
                  <a:pt x="4902" y="21818"/>
                </a:lnTo>
                <a:lnTo>
                  <a:pt x="10058" y="24371"/>
                </a:lnTo>
                <a:lnTo>
                  <a:pt x="11036" y="28829"/>
                </a:lnTo>
                <a:lnTo>
                  <a:pt x="5778" y="36233"/>
                </a:lnTo>
                <a:lnTo>
                  <a:pt x="3111" y="43230"/>
                </a:lnTo>
                <a:lnTo>
                  <a:pt x="1955" y="50025"/>
                </a:lnTo>
                <a:lnTo>
                  <a:pt x="0" y="56997"/>
                </a:lnTo>
                <a:lnTo>
                  <a:pt x="889" y="61810"/>
                </a:lnTo>
                <a:lnTo>
                  <a:pt x="5143" y="64033"/>
                </a:lnTo>
                <a:lnTo>
                  <a:pt x="13296" y="63284"/>
                </a:lnTo>
                <a:lnTo>
                  <a:pt x="14719" y="65443"/>
                </a:lnTo>
                <a:lnTo>
                  <a:pt x="16395" y="67437"/>
                </a:lnTo>
                <a:lnTo>
                  <a:pt x="21145" y="63131"/>
                </a:lnTo>
                <a:lnTo>
                  <a:pt x="22059" y="62331"/>
                </a:lnTo>
                <a:lnTo>
                  <a:pt x="20967" y="59842"/>
                </a:lnTo>
                <a:lnTo>
                  <a:pt x="20878" y="58000"/>
                </a:lnTo>
                <a:lnTo>
                  <a:pt x="15621" y="56184"/>
                </a:lnTo>
                <a:lnTo>
                  <a:pt x="12954" y="53428"/>
                </a:lnTo>
                <a:lnTo>
                  <a:pt x="14757" y="49072"/>
                </a:lnTo>
                <a:lnTo>
                  <a:pt x="22898" y="42430"/>
                </a:lnTo>
                <a:lnTo>
                  <a:pt x="27254" y="38519"/>
                </a:lnTo>
                <a:lnTo>
                  <a:pt x="29006" y="34874"/>
                </a:lnTo>
                <a:close/>
              </a:path>
              <a:path w="43814" h="67944">
                <a:moveTo>
                  <a:pt x="43738" y="3200"/>
                </a:moveTo>
                <a:lnTo>
                  <a:pt x="42672" y="0"/>
                </a:lnTo>
                <a:lnTo>
                  <a:pt x="38493" y="2667"/>
                </a:lnTo>
                <a:lnTo>
                  <a:pt x="34632" y="5892"/>
                </a:lnTo>
                <a:lnTo>
                  <a:pt x="35344" y="7658"/>
                </a:lnTo>
                <a:lnTo>
                  <a:pt x="36233" y="9283"/>
                </a:lnTo>
                <a:lnTo>
                  <a:pt x="37719" y="10553"/>
                </a:lnTo>
                <a:lnTo>
                  <a:pt x="42113" y="6731"/>
                </a:lnTo>
                <a:lnTo>
                  <a:pt x="43738" y="320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1" name="bg object 101"/>
          <p:cNvSpPr/>
          <p:nvPr/>
        </p:nvSpPr>
        <p:spPr>
          <a:xfrm>
            <a:off x="5246160" y="2153438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2565" y="0"/>
                </a:moveTo>
                <a:lnTo>
                  <a:pt x="1816" y="469"/>
                </a:lnTo>
                <a:lnTo>
                  <a:pt x="1015" y="1003"/>
                </a:lnTo>
                <a:lnTo>
                  <a:pt x="685" y="2298"/>
                </a:lnTo>
                <a:lnTo>
                  <a:pt x="0" y="3314"/>
                </a:lnTo>
                <a:lnTo>
                  <a:pt x="1041" y="3251"/>
                </a:lnTo>
                <a:lnTo>
                  <a:pt x="2260" y="3530"/>
                </a:lnTo>
                <a:lnTo>
                  <a:pt x="3111" y="3009"/>
                </a:lnTo>
                <a:lnTo>
                  <a:pt x="3886" y="2514"/>
                </a:lnTo>
                <a:lnTo>
                  <a:pt x="4279" y="1181"/>
                </a:lnTo>
                <a:lnTo>
                  <a:pt x="4813" y="228"/>
                </a:lnTo>
                <a:lnTo>
                  <a:pt x="3771" y="292"/>
                </a:lnTo>
                <a:lnTo>
                  <a:pt x="256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2" name="bg object 102"/>
          <p:cNvSpPr/>
          <p:nvPr/>
        </p:nvSpPr>
        <p:spPr>
          <a:xfrm>
            <a:off x="5153303" y="2203203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8661" y="0"/>
                </a:moveTo>
                <a:lnTo>
                  <a:pt x="5003" y="330"/>
                </a:lnTo>
                <a:lnTo>
                  <a:pt x="0" y="3263"/>
                </a:lnTo>
                <a:lnTo>
                  <a:pt x="2082" y="6146"/>
                </a:lnTo>
                <a:lnTo>
                  <a:pt x="5905" y="5524"/>
                </a:lnTo>
                <a:lnTo>
                  <a:pt x="11150" y="2171"/>
                </a:lnTo>
                <a:lnTo>
                  <a:pt x="866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3" name="bg object 103"/>
          <p:cNvSpPr/>
          <p:nvPr/>
        </p:nvSpPr>
        <p:spPr>
          <a:xfrm>
            <a:off x="4525137" y="1691500"/>
            <a:ext cx="277495" cy="266700"/>
          </a:xfrm>
          <a:custGeom>
            <a:avLst/>
            <a:gdLst/>
            <a:ahLst/>
            <a:cxnLst/>
            <a:rect l="l" t="t" r="r" b="b"/>
            <a:pathLst>
              <a:path w="277495" h="266700">
                <a:moveTo>
                  <a:pt x="234556" y="247942"/>
                </a:moveTo>
                <a:lnTo>
                  <a:pt x="231775" y="246392"/>
                </a:lnTo>
                <a:lnTo>
                  <a:pt x="228549" y="245783"/>
                </a:lnTo>
                <a:lnTo>
                  <a:pt x="223913" y="248450"/>
                </a:lnTo>
                <a:lnTo>
                  <a:pt x="228295" y="235826"/>
                </a:lnTo>
                <a:lnTo>
                  <a:pt x="227025" y="229044"/>
                </a:lnTo>
                <a:lnTo>
                  <a:pt x="226847" y="228130"/>
                </a:lnTo>
                <a:lnTo>
                  <a:pt x="226593" y="226796"/>
                </a:lnTo>
                <a:lnTo>
                  <a:pt x="220446" y="220408"/>
                </a:lnTo>
                <a:lnTo>
                  <a:pt x="217297" y="218757"/>
                </a:lnTo>
                <a:lnTo>
                  <a:pt x="211455" y="215696"/>
                </a:lnTo>
                <a:lnTo>
                  <a:pt x="208826" y="213537"/>
                </a:lnTo>
                <a:lnTo>
                  <a:pt x="206209" y="211340"/>
                </a:lnTo>
                <a:lnTo>
                  <a:pt x="203517" y="209207"/>
                </a:lnTo>
                <a:lnTo>
                  <a:pt x="196938" y="208724"/>
                </a:lnTo>
                <a:lnTo>
                  <a:pt x="190157" y="210007"/>
                </a:lnTo>
                <a:lnTo>
                  <a:pt x="183108" y="213271"/>
                </a:lnTo>
                <a:lnTo>
                  <a:pt x="175793" y="218757"/>
                </a:lnTo>
                <a:lnTo>
                  <a:pt x="173240" y="216560"/>
                </a:lnTo>
                <a:lnTo>
                  <a:pt x="170738" y="214274"/>
                </a:lnTo>
                <a:lnTo>
                  <a:pt x="168109" y="212051"/>
                </a:lnTo>
                <a:lnTo>
                  <a:pt x="165138" y="208203"/>
                </a:lnTo>
                <a:lnTo>
                  <a:pt x="159092" y="200520"/>
                </a:lnTo>
                <a:lnTo>
                  <a:pt x="159931" y="197269"/>
                </a:lnTo>
                <a:lnTo>
                  <a:pt x="159829" y="191160"/>
                </a:lnTo>
                <a:lnTo>
                  <a:pt x="159080" y="188633"/>
                </a:lnTo>
                <a:lnTo>
                  <a:pt x="159004" y="188404"/>
                </a:lnTo>
                <a:lnTo>
                  <a:pt x="158369" y="187210"/>
                </a:lnTo>
                <a:lnTo>
                  <a:pt x="157721" y="185991"/>
                </a:lnTo>
                <a:lnTo>
                  <a:pt x="155676" y="184073"/>
                </a:lnTo>
                <a:lnTo>
                  <a:pt x="150418" y="180289"/>
                </a:lnTo>
                <a:lnTo>
                  <a:pt x="145783" y="175958"/>
                </a:lnTo>
                <a:lnTo>
                  <a:pt x="141084" y="171691"/>
                </a:lnTo>
                <a:lnTo>
                  <a:pt x="135636" y="168109"/>
                </a:lnTo>
                <a:lnTo>
                  <a:pt x="134493" y="166458"/>
                </a:lnTo>
                <a:lnTo>
                  <a:pt x="131597" y="162306"/>
                </a:lnTo>
                <a:lnTo>
                  <a:pt x="129260" y="163576"/>
                </a:lnTo>
                <a:lnTo>
                  <a:pt x="126771" y="164757"/>
                </a:lnTo>
                <a:lnTo>
                  <a:pt x="124460" y="165646"/>
                </a:lnTo>
                <a:lnTo>
                  <a:pt x="124612" y="165849"/>
                </a:lnTo>
                <a:lnTo>
                  <a:pt x="124752" y="166090"/>
                </a:lnTo>
                <a:lnTo>
                  <a:pt x="124904" y="166281"/>
                </a:lnTo>
                <a:lnTo>
                  <a:pt x="124663" y="166357"/>
                </a:lnTo>
                <a:lnTo>
                  <a:pt x="124180" y="166458"/>
                </a:lnTo>
                <a:lnTo>
                  <a:pt x="115100" y="154292"/>
                </a:lnTo>
                <a:lnTo>
                  <a:pt x="110578" y="148196"/>
                </a:lnTo>
                <a:lnTo>
                  <a:pt x="106108" y="142074"/>
                </a:lnTo>
                <a:lnTo>
                  <a:pt x="101600" y="134912"/>
                </a:lnTo>
                <a:lnTo>
                  <a:pt x="97383" y="127444"/>
                </a:lnTo>
                <a:lnTo>
                  <a:pt x="92329" y="120891"/>
                </a:lnTo>
                <a:lnTo>
                  <a:pt x="85318" y="116433"/>
                </a:lnTo>
                <a:lnTo>
                  <a:pt x="81051" y="109753"/>
                </a:lnTo>
                <a:lnTo>
                  <a:pt x="86652" y="100723"/>
                </a:lnTo>
                <a:lnTo>
                  <a:pt x="92379" y="92735"/>
                </a:lnTo>
                <a:lnTo>
                  <a:pt x="92976" y="91884"/>
                </a:lnTo>
                <a:lnTo>
                  <a:pt x="90919" y="85801"/>
                </a:lnTo>
                <a:lnTo>
                  <a:pt x="88963" y="84201"/>
                </a:lnTo>
                <a:lnTo>
                  <a:pt x="87058" y="82448"/>
                </a:lnTo>
                <a:lnTo>
                  <a:pt x="85140" y="80721"/>
                </a:lnTo>
                <a:lnTo>
                  <a:pt x="85813" y="79248"/>
                </a:lnTo>
                <a:lnTo>
                  <a:pt x="86652" y="77812"/>
                </a:lnTo>
                <a:lnTo>
                  <a:pt x="86893" y="76746"/>
                </a:lnTo>
                <a:lnTo>
                  <a:pt x="86880" y="73215"/>
                </a:lnTo>
                <a:lnTo>
                  <a:pt x="85191" y="71450"/>
                </a:lnTo>
                <a:lnTo>
                  <a:pt x="81762" y="70967"/>
                </a:lnTo>
                <a:lnTo>
                  <a:pt x="74625" y="62598"/>
                </a:lnTo>
                <a:lnTo>
                  <a:pt x="57861" y="42938"/>
                </a:lnTo>
                <a:lnTo>
                  <a:pt x="51308" y="35204"/>
                </a:lnTo>
                <a:lnTo>
                  <a:pt x="51308" y="53301"/>
                </a:lnTo>
                <a:lnTo>
                  <a:pt x="50380" y="62598"/>
                </a:lnTo>
                <a:lnTo>
                  <a:pt x="50241" y="53911"/>
                </a:lnTo>
                <a:lnTo>
                  <a:pt x="46647" y="50723"/>
                </a:lnTo>
                <a:lnTo>
                  <a:pt x="44653" y="48958"/>
                </a:lnTo>
                <a:lnTo>
                  <a:pt x="46647" y="50723"/>
                </a:lnTo>
                <a:lnTo>
                  <a:pt x="51308" y="53301"/>
                </a:lnTo>
                <a:lnTo>
                  <a:pt x="51308" y="35204"/>
                </a:lnTo>
                <a:lnTo>
                  <a:pt x="48983" y="32448"/>
                </a:lnTo>
                <a:lnTo>
                  <a:pt x="47129" y="29121"/>
                </a:lnTo>
                <a:lnTo>
                  <a:pt x="45326" y="25476"/>
                </a:lnTo>
                <a:lnTo>
                  <a:pt x="43561" y="22313"/>
                </a:lnTo>
                <a:lnTo>
                  <a:pt x="43065" y="22237"/>
                </a:lnTo>
                <a:lnTo>
                  <a:pt x="43065" y="47396"/>
                </a:lnTo>
                <a:lnTo>
                  <a:pt x="39382" y="43802"/>
                </a:lnTo>
                <a:lnTo>
                  <a:pt x="40601" y="42938"/>
                </a:lnTo>
                <a:lnTo>
                  <a:pt x="43065" y="47396"/>
                </a:lnTo>
                <a:lnTo>
                  <a:pt x="43065" y="22237"/>
                </a:lnTo>
                <a:lnTo>
                  <a:pt x="41465" y="21971"/>
                </a:lnTo>
                <a:lnTo>
                  <a:pt x="40449" y="20739"/>
                </a:lnTo>
                <a:lnTo>
                  <a:pt x="40563" y="19723"/>
                </a:lnTo>
                <a:lnTo>
                  <a:pt x="40678" y="18605"/>
                </a:lnTo>
                <a:lnTo>
                  <a:pt x="38290" y="18186"/>
                </a:lnTo>
                <a:lnTo>
                  <a:pt x="36144" y="18783"/>
                </a:lnTo>
                <a:lnTo>
                  <a:pt x="34074" y="19723"/>
                </a:lnTo>
                <a:lnTo>
                  <a:pt x="34645" y="17183"/>
                </a:lnTo>
                <a:lnTo>
                  <a:pt x="35293" y="14630"/>
                </a:lnTo>
                <a:lnTo>
                  <a:pt x="35471" y="12255"/>
                </a:lnTo>
                <a:lnTo>
                  <a:pt x="32473" y="8128"/>
                </a:lnTo>
                <a:lnTo>
                  <a:pt x="29476" y="4127"/>
                </a:lnTo>
                <a:lnTo>
                  <a:pt x="26593" y="0"/>
                </a:lnTo>
                <a:lnTo>
                  <a:pt x="23152" y="4864"/>
                </a:lnTo>
                <a:lnTo>
                  <a:pt x="21755" y="9956"/>
                </a:lnTo>
                <a:lnTo>
                  <a:pt x="19316" y="14884"/>
                </a:lnTo>
                <a:lnTo>
                  <a:pt x="12750" y="19278"/>
                </a:lnTo>
                <a:lnTo>
                  <a:pt x="6832" y="22161"/>
                </a:lnTo>
                <a:lnTo>
                  <a:pt x="2120" y="25476"/>
                </a:lnTo>
                <a:lnTo>
                  <a:pt x="0" y="28879"/>
                </a:lnTo>
                <a:lnTo>
                  <a:pt x="1816" y="32029"/>
                </a:lnTo>
                <a:lnTo>
                  <a:pt x="6210" y="37706"/>
                </a:lnTo>
                <a:lnTo>
                  <a:pt x="9372" y="44500"/>
                </a:lnTo>
                <a:lnTo>
                  <a:pt x="14732" y="49314"/>
                </a:lnTo>
                <a:lnTo>
                  <a:pt x="25704" y="49022"/>
                </a:lnTo>
                <a:lnTo>
                  <a:pt x="26695" y="48260"/>
                </a:lnTo>
                <a:lnTo>
                  <a:pt x="34798" y="62598"/>
                </a:lnTo>
                <a:lnTo>
                  <a:pt x="38798" y="69659"/>
                </a:lnTo>
                <a:lnTo>
                  <a:pt x="42887" y="76746"/>
                </a:lnTo>
                <a:lnTo>
                  <a:pt x="35750" y="83693"/>
                </a:lnTo>
                <a:lnTo>
                  <a:pt x="27711" y="90297"/>
                </a:lnTo>
                <a:lnTo>
                  <a:pt x="20574" y="97243"/>
                </a:lnTo>
                <a:lnTo>
                  <a:pt x="16103" y="105244"/>
                </a:lnTo>
                <a:lnTo>
                  <a:pt x="18592" y="107530"/>
                </a:lnTo>
                <a:lnTo>
                  <a:pt x="23964" y="111925"/>
                </a:lnTo>
                <a:lnTo>
                  <a:pt x="54356" y="92735"/>
                </a:lnTo>
                <a:lnTo>
                  <a:pt x="117017" y="172212"/>
                </a:lnTo>
                <a:lnTo>
                  <a:pt x="113245" y="174701"/>
                </a:lnTo>
                <a:lnTo>
                  <a:pt x="115290" y="175348"/>
                </a:lnTo>
                <a:lnTo>
                  <a:pt x="116293" y="176707"/>
                </a:lnTo>
                <a:lnTo>
                  <a:pt x="116332" y="178790"/>
                </a:lnTo>
                <a:lnTo>
                  <a:pt x="116001" y="181483"/>
                </a:lnTo>
                <a:lnTo>
                  <a:pt x="114439" y="184340"/>
                </a:lnTo>
                <a:lnTo>
                  <a:pt x="112953" y="187210"/>
                </a:lnTo>
                <a:lnTo>
                  <a:pt x="111798" y="186563"/>
                </a:lnTo>
                <a:lnTo>
                  <a:pt x="110553" y="185991"/>
                </a:lnTo>
                <a:lnTo>
                  <a:pt x="109867" y="184924"/>
                </a:lnTo>
                <a:lnTo>
                  <a:pt x="106375" y="187388"/>
                </a:lnTo>
                <a:lnTo>
                  <a:pt x="103136" y="190195"/>
                </a:lnTo>
                <a:lnTo>
                  <a:pt x="106222" y="189585"/>
                </a:lnTo>
                <a:lnTo>
                  <a:pt x="109220" y="189128"/>
                </a:lnTo>
                <a:lnTo>
                  <a:pt x="112242" y="188633"/>
                </a:lnTo>
                <a:lnTo>
                  <a:pt x="111404" y="190284"/>
                </a:lnTo>
                <a:lnTo>
                  <a:pt x="110642" y="191947"/>
                </a:lnTo>
                <a:lnTo>
                  <a:pt x="110261" y="193535"/>
                </a:lnTo>
                <a:lnTo>
                  <a:pt x="109931" y="199453"/>
                </a:lnTo>
                <a:lnTo>
                  <a:pt x="111760" y="204317"/>
                </a:lnTo>
                <a:lnTo>
                  <a:pt x="112560" y="209689"/>
                </a:lnTo>
                <a:lnTo>
                  <a:pt x="107975" y="212572"/>
                </a:lnTo>
                <a:lnTo>
                  <a:pt x="105625" y="214096"/>
                </a:lnTo>
                <a:lnTo>
                  <a:pt x="103035" y="223012"/>
                </a:lnTo>
                <a:lnTo>
                  <a:pt x="104317" y="229463"/>
                </a:lnTo>
                <a:lnTo>
                  <a:pt x="108813" y="233908"/>
                </a:lnTo>
                <a:lnTo>
                  <a:pt x="115824" y="236766"/>
                </a:lnTo>
                <a:lnTo>
                  <a:pt x="125209" y="228130"/>
                </a:lnTo>
                <a:lnTo>
                  <a:pt x="131368" y="228498"/>
                </a:lnTo>
                <a:lnTo>
                  <a:pt x="136575" y="231584"/>
                </a:lnTo>
                <a:lnTo>
                  <a:pt x="143052" y="231101"/>
                </a:lnTo>
                <a:lnTo>
                  <a:pt x="145808" y="233057"/>
                </a:lnTo>
                <a:lnTo>
                  <a:pt x="150025" y="231952"/>
                </a:lnTo>
                <a:lnTo>
                  <a:pt x="151739" y="231101"/>
                </a:lnTo>
                <a:lnTo>
                  <a:pt x="154851" y="229552"/>
                </a:lnTo>
                <a:lnTo>
                  <a:pt x="165290" y="229044"/>
                </a:lnTo>
                <a:lnTo>
                  <a:pt x="178549" y="239369"/>
                </a:lnTo>
                <a:lnTo>
                  <a:pt x="175158" y="241630"/>
                </a:lnTo>
                <a:lnTo>
                  <a:pt x="177457" y="244703"/>
                </a:lnTo>
                <a:lnTo>
                  <a:pt x="178689" y="246227"/>
                </a:lnTo>
                <a:lnTo>
                  <a:pt x="177533" y="253758"/>
                </a:lnTo>
                <a:lnTo>
                  <a:pt x="178879" y="259651"/>
                </a:lnTo>
                <a:lnTo>
                  <a:pt x="182841" y="263804"/>
                </a:lnTo>
                <a:lnTo>
                  <a:pt x="189484" y="266179"/>
                </a:lnTo>
                <a:lnTo>
                  <a:pt x="197993" y="264896"/>
                </a:lnTo>
                <a:lnTo>
                  <a:pt x="206336" y="262559"/>
                </a:lnTo>
                <a:lnTo>
                  <a:pt x="214439" y="258178"/>
                </a:lnTo>
                <a:lnTo>
                  <a:pt x="222224" y="250786"/>
                </a:lnTo>
                <a:lnTo>
                  <a:pt x="222999" y="252336"/>
                </a:lnTo>
                <a:lnTo>
                  <a:pt x="223799" y="253873"/>
                </a:lnTo>
                <a:lnTo>
                  <a:pt x="224650" y="255435"/>
                </a:lnTo>
                <a:lnTo>
                  <a:pt x="230327" y="255879"/>
                </a:lnTo>
                <a:lnTo>
                  <a:pt x="232638" y="252234"/>
                </a:lnTo>
                <a:lnTo>
                  <a:pt x="233286" y="250786"/>
                </a:lnTo>
                <a:lnTo>
                  <a:pt x="234327" y="248450"/>
                </a:lnTo>
                <a:lnTo>
                  <a:pt x="234556" y="247942"/>
                </a:lnTo>
                <a:close/>
              </a:path>
              <a:path w="277495" h="266700">
                <a:moveTo>
                  <a:pt x="277126" y="203073"/>
                </a:moveTo>
                <a:lnTo>
                  <a:pt x="275945" y="201790"/>
                </a:lnTo>
                <a:lnTo>
                  <a:pt x="275082" y="200291"/>
                </a:lnTo>
                <a:lnTo>
                  <a:pt x="274370" y="198716"/>
                </a:lnTo>
                <a:lnTo>
                  <a:pt x="270611" y="196519"/>
                </a:lnTo>
                <a:lnTo>
                  <a:pt x="267792" y="193167"/>
                </a:lnTo>
                <a:lnTo>
                  <a:pt x="260477" y="195300"/>
                </a:lnTo>
                <a:lnTo>
                  <a:pt x="254038" y="211988"/>
                </a:lnTo>
                <a:lnTo>
                  <a:pt x="253174" y="219456"/>
                </a:lnTo>
                <a:lnTo>
                  <a:pt x="256971" y="225221"/>
                </a:lnTo>
                <a:lnTo>
                  <a:pt x="258445" y="228244"/>
                </a:lnTo>
                <a:lnTo>
                  <a:pt x="260477" y="229692"/>
                </a:lnTo>
                <a:lnTo>
                  <a:pt x="265506" y="223621"/>
                </a:lnTo>
                <a:lnTo>
                  <a:pt x="265658" y="224993"/>
                </a:lnTo>
                <a:lnTo>
                  <a:pt x="266395" y="225933"/>
                </a:lnTo>
                <a:lnTo>
                  <a:pt x="267550" y="226555"/>
                </a:lnTo>
                <a:lnTo>
                  <a:pt x="270700" y="218668"/>
                </a:lnTo>
                <a:lnTo>
                  <a:pt x="273964" y="210845"/>
                </a:lnTo>
                <a:lnTo>
                  <a:pt x="277126" y="203073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4" name="bg object 104"/>
          <p:cNvSpPr/>
          <p:nvPr/>
        </p:nvSpPr>
        <p:spPr>
          <a:xfrm>
            <a:off x="4886795" y="2095245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24396" y="25514"/>
                </a:moveTo>
                <a:lnTo>
                  <a:pt x="21755" y="17932"/>
                </a:lnTo>
                <a:lnTo>
                  <a:pt x="18135" y="12420"/>
                </a:lnTo>
                <a:lnTo>
                  <a:pt x="16967" y="6197"/>
                </a:lnTo>
                <a:lnTo>
                  <a:pt x="13284" y="4025"/>
                </a:lnTo>
                <a:lnTo>
                  <a:pt x="9398" y="2070"/>
                </a:lnTo>
                <a:lnTo>
                  <a:pt x="5626" y="0"/>
                </a:lnTo>
                <a:lnTo>
                  <a:pt x="3136" y="1981"/>
                </a:lnTo>
                <a:lnTo>
                  <a:pt x="355" y="3619"/>
                </a:lnTo>
                <a:lnTo>
                  <a:pt x="0" y="15201"/>
                </a:lnTo>
                <a:lnTo>
                  <a:pt x="7277" y="21374"/>
                </a:lnTo>
                <a:lnTo>
                  <a:pt x="16662" y="27241"/>
                </a:lnTo>
                <a:lnTo>
                  <a:pt x="22631" y="37896"/>
                </a:lnTo>
                <a:lnTo>
                  <a:pt x="24396" y="25514"/>
                </a:lnTo>
                <a:close/>
              </a:path>
              <a:path w="50800" h="38100">
                <a:moveTo>
                  <a:pt x="50292" y="7975"/>
                </a:moveTo>
                <a:lnTo>
                  <a:pt x="49453" y="5537"/>
                </a:lnTo>
                <a:lnTo>
                  <a:pt x="48590" y="2743"/>
                </a:lnTo>
                <a:lnTo>
                  <a:pt x="45859" y="1498"/>
                </a:lnTo>
                <a:lnTo>
                  <a:pt x="40855" y="4648"/>
                </a:lnTo>
                <a:lnTo>
                  <a:pt x="39319" y="5651"/>
                </a:lnTo>
                <a:lnTo>
                  <a:pt x="38684" y="8496"/>
                </a:lnTo>
                <a:lnTo>
                  <a:pt x="37465" y="10604"/>
                </a:lnTo>
                <a:lnTo>
                  <a:pt x="39763" y="10756"/>
                </a:lnTo>
                <a:lnTo>
                  <a:pt x="41795" y="11582"/>
                </a:lnTo>
                <a:lnTo>
                  <a:pt x="44234" y="11137"/>
                </a:lnTo>
                <a:lnTo>
                  <a:pt x="47904" y="10528"/>
                </a:lnTo>
                <a:lnTo>
                  <a:pt x="50292" y="797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5" name="bg object 105"/>
          <p:cNvSpPr/>
          <p:nvPr/>
        </p:nvSpPr>
        <p:spPr>
          <a:xfrm>
            <a:off x="4830190" y="188432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4" h="17780">
                <a:moveTo>
                  <a:pt x="15051" y="0"/>
                </a:moveTo>
                <a:lnTo>
                  <a:pt x="11673" y="2108"/>
                </a:lnTo>
                <a:lnTo>
                  <a:pt x="8371" y="4267"/>
                </a:lnTo>
                <a:lnTo>
                  <a:pt x="5031" y="6350"/>
                </a:lnTo>
                <a:lnTo>
                  <a:pt x="4739" y="8013"/>
                </a:lnTo>
                <a:lnTo>
                  <a:pt x="3545" y="9436"/>
                </a:lnTo>
                <a:lnTo>
                  <a:pt x="1462" y="10553"/>
                </a:lnTo>
                <a:lnTo>
                  <a:pt x="0" y="17016"/>
                </a:lnTo>
                <a:lnTo>
                  <a:pt x="3192" y="17713"/>
                </a:lnTo>
                <a:lnTo>
                  <a:pt x="8695" y="15557"/>
                </a:lnTo>
                <a:lnTo>
                  <a:pt x="14162" y="13462"/>
                </a:lnTo>
                <a:lnTo>
                  <a:pt x="13832" y="13309"/>
                </a:lnTo>
                <a:lnTo>
                  <a:pt x="17337" y="7683"/>
                </a:lnTo>
                <a:lnTo>
                  <a:pt x="18201" y="3086"/>
                </a:lnTo>
                <a:lnTo>
                  <a:pt x="1505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6" name="bg object 106"/>
          <p:cNvSpPr/>
          <p:nvPr/>
        </p:nvSpPr>
        <p:spPr>
          <a:xfrm>
            <a:off x="4713833" y="197588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2590" y="0"/>
                </a:moveTo>
                <a:lnTo>
                  <a:pt x="1879" y="2095"/>
                </a:lnTo>
                <a:lnTo>
                  <a:pt x="0" y="5054"/>
                </a:lnTo>
                <a:lnTo>
                  <a:pt x="635" y="6134"/>
                </a:lnTo>
                <a:lnTo>
                  <a:pt x="2082" y="8051"/>
                </a:lnTo>
                <a:lnTo>
                  <a:pt x="5105" y="8674"/>
                </a:lnTo>
                <a:lnTo>
                  <a:pt x="7747" y="10223"/>
                </a:lnTo>
                <a:lnTo>
                  <a:pt x="8636" y="7226"/>
                </a:lnTo>
                <a:lnTo>
                  <a:pt x="10439" y="4203"/>
                </a:lnTo>
                <a:lnTo>
                  <a:pt x="9613" y="3200"/>
                </a:lnTo>
                <a:lnTo>
                  <a:pt x="8153" y="1498"/>
                </a:lnTo>
                <a:lnTo>
                  <a:pt x="4953" y="1028"/>
                </a:lnTo>
                <a:lnTo>
                  <a:pt x="259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7" name="bg object 107"/>
          <p:cNvSpPr/>
          <p:nvPr/>
        </p:nvSpPr>
        <p:spPr>
          <a:xfrm>
            <a:off x="4856321" y="2101727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3289" y="0"/>
                </a:moveTo>
                <a:lnTo>
                  <a:pt x="0" y="850"/>
                </a:lnTo>
                <a:lnTo>
                  <a:pt x="863" y="2692"/>
                </a:lnTo>
                <a:lnTo>
                  <a:pt x="328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8" name="bg object 108"/>
          <p:cNvSpPr/>
          <p:nvPr/>
        </p:nvSpPr>
        <p:spPr>
          <a:xfrm>
            <a:off x="3579712" y="1783373"/>
            <a:ext cx="43815" cy="74295"/>
          </a:xfrm>
          <a:custGeom>
            <a:avLst/>
            <a:gdLst/>
            <a:ahLst/>
            <a:cxnLst/>
            <a:rect l="l" t="t" r="r" b="b"/>
            <a:pathLst>
              <a:path w="43814" h="74294">
                <a:moveTo>
                  <a:pt x="38315" y="0"/>
                </a:moveTo>
                <a:lnTo>
                  <a:pt x="30187" y="3975"/>
                </a:lnTo>
                <a:lnTo>
                  <a:pt x="24676" y="3708"/>
                </a:lnTo>
                <a:lnTo>
                  <a:pt x="15328" y="3416"/>
                </a:lnTo>
                <a:lnTo>
                  <a:pt x="9055" y="7556"/>
                </a:lnTo>
                <a:lnTo>
                  <a:pt x="2616" y="15417"/>
                </a:lnTo>
                <a:lnTo>
                  <a:pt x="0" y="19659"/>
                </a:lnTo>
                <a:lnTo>
                  <a:pt x="482" y="22085"/>
                </a:lnTo>
                <a:lnTo>
                  <a:pt x="4368" y="22682"/>
                </a:lnTo>
                <a:lnTo>
                  <a:pt x="6146" y="23545"/>
                </a:lnTo>
                <a:lnTo>
                  <a:pt x="9575" y="25361"/>
                </a:lnTo>
                <a:lnTo>
                  <a:pt x="13881" y="27762"/>
                </a:lnTo>
                <a:lnTo>
                  <a:pt x="18478" y="30048"/>
                </a:lnTo>
                <a:lnTo>
                  <a:pt x="34556" y="19278"/>
                </a:lnTo>
                <a:lnTo>
                  <a:pt x="36753" y="13589"/>
                </a:lnTo>
                <a:lnTo>
                  <a:pt x="38315" y="0"/>
                </a:lnTo>
                <a:close/>
              </a:path>
              <a:path w="43814" h="74294">
                <a:moveTo>
                  <a:pt x="43688" y="64820"/>
                </a:moveTo>
                <a:lnTo>
                  <a:pt x="43205" y="60375"/>
                </a:lnTo>
                <a:lnTo>
                  <a:pt x="42379" y="56400"/>
                </a:lnTo>
                <a:lnTo>
                  <a:pt x="41376" y="52374"/>
                </a:lnTo>
                <a:lnTo>
                  <a:pt x="36868" y="54063"/>
                </a:lnTo>
                <a:lnTo>
                  <a:pt x="32715" y="57086"/>
                </a:lnTo>
                <a:lnTo>
                  <a:pt x="25450" y="62369"/>
                </a:lnTo>
                <a:lnTo>
                  <a:pt x="27139" y="66103"/>
                </a:lnTo>
                <a:lnTo>
                  <a:pt x="28562" y="69697"/>
                </a:lnTo>
                <a:lnTo>
                  <a:pt x="30289" y="71907"/>
                </a:lnTo>
                <a:lnTo>
                  <a:pt x="32918" y="73837"/>
                </a:lnTo>
                <a:lnTo>
                  <a:pt x="43688" y="6482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9" name="bg object 109"/>
          <p:cNvSpPr/>
          <p:nvPr/>
        </p:nvSpPr>
        <p:spPr>
          <a:xfrm>
            <a:off x="3688653" y="1921244"/>
            <a:ext cx="17145" cy="18415"/>
          </a:xfrm>
          <a:custGeom>
            <a:avLst/>
            <a:gdLst/>
            <a:ahLst/>
            <a:cxnLst/>
            <a:rect l="l" t="t" r="r" b="b"/>
            <a:pathLst>
              <a:path w="17145" h="18414">
                <a:moveTo>
                  <a:pt x="5722" y="0"/>
                </a:moveTo>
                <a:lnTo>
                  <a:pt x="2789" y="1955"/>
                </a:lnTo>
                <a:lnTo>
                  <a:pt x="34" y="4127"/>
                </a:lnTo>
                <a:lnTo>
                  <a:pt x="2789" y="8839"/>
                </a:lnTo>
                <a:lnTo>
                  <a:pt x="5748" y="13512"/>
                </a:lnTo>
                <a:lnTo>
                  <a:pt x="8631" y="18186"/>
                </a:lnTo>
                <a:lnTo>
                  <a:pt x="11615" y="16598"/>
                </a:lnTo>
                <a:lnTo>
                  <a:pt x="14346" y="14668"/>
                </a:lnTo>
                <a:lnTo>
                  <a:pt x="16835" y="12369"/>
                </a:lnTo>
                <a:lnTo>
                  <a:pt x="9323" y="4127"/>
                </a:lnTo>
                <a:lnTo>
                  <a:pt x="572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0" name="bg object 110"/>
          <p:cNvSpPr/>
          <p:nvPr/>
        </p:nvSpPr>
        <p:spPr>
          <a:xfrm>
            <a:off x="2461894" y="3084980"/>
            <a:ext cx="19050" cy="15875"/>
          </a:xfrm>
          <a:custGeom>
            <a:avLst/>
            <a:gdLst/>
            <a:ahLst/>
            <a:cxnLst/>
            <a:rect l="l" t="t" r="r" b="b"/>
            <a:pathLst>
              <a:path w="19050" h="15875">
                <a:moveTo>
                  <a:pt x="5026" y="0"/>
                </a:moveTo>
                <a:lnTo>
                  <a:pt x="5051" y="152"/>
                </a:lnTo>
                <a:lnTo>
                  <a:pt x="520" y="9502"/>
                </a:lnTo>
                <a:lnTo>
                  <a:pt x="0" y="14231"/>
                </a:lnTo>
                <a:lnTo>
                  <a:pt x="4379" y="15791"/>
                </a:lnTo>
                <a:lnTo>
                  <a:pt x="14551" y="15633"/>
                </a:lnTo>
                <a:lnTo>
                  <a:pt x="18767" y="5308"/>
                </a:lnTo>
                <a:lnTo>
                  <a:pt x="9864" y="4076"/>
                </a:lnTo>
                <a:lnTo>
                  <a:pt x="502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1" name="bg object 111"/>
          <p:cNvSpPr/>
          <p:nvPr/>
        </p:nvSpPr>
        <p:spPr>
          <a:xfrm>
            <a:off x="2559103" y="3186228"/>
            <a:ext cx="17780" cy="13970"/>
          </a:xfrm>
          <a:custGeom>
            <a:avLst/>
            <a:gdLst/>
            <a:ahLst/>
            <a:cxnLst/>
            <a:rect l="l" t="t" r="r" b="b"/>
            <a:pathLst>
              <a:path w="17780" h="13969">
                <a:moveTo>
                  <a:pt x="14300" y="0"/>
                </a:moveTo>
                <a:lnTo>
                  <a:pt x="7658" y="355"/>
                </a:lnTo>
                <a:lnTo>
                  <a:pt x="5067" y="1841"/>
                </a:lnTo>
                <a:lnTo>
                  <a:pt x="2489" y="3568"/>
                </a:lnTo>
                <a:lnTo>
                  <a:pt x="0" y="5397"/>
                </a:lnTo>
                <a:lnTo>
                  <a:pt x="2400" y="8128"/>
                </a:lnTo>
                <a:lnTo>
                  <a:pt x="4914" y="10807"/>
                </a:lnTo>
                <a:lnTo>
                  <a:pt x="7239" y="13589"/>
                </a:lnTo>
                <a:lnTo>
                  <a:pt x="11836" y="10706"/>
                </a:lnTo>
                <a:lnTo>
                  <a:pt x="14084" y="9080"/>
                </a:lnTo>
                <a:lnTo>
                  <a:pt x="17411" y="2197"/>
                </a:lnTo>
                <a:lnTo>
                  <a:pt x="1430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2" name="bg object 112"/>
          <p:cNvSpPr/>
          <p:nvPr/>
        </p:nvSpPr>
        <p:spPr>
          <a:xfrm>
            <a:off x="2483979" y="3184422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546" y="0"/>
                </a:moveTo>
                <a:lnTo>
                  <a:pt x="0" y="2781"/>
                </a:lnTo>
                <a:lnTo>
                  <a:pt x="2870" y="901"/>
                </a:lnTo>
                <a:lnTo>
                  <a:pt x="54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3" name="bg object 113"/>
          <p:cNvSpPr/>
          <p:nvPr/>
        </p:nvSpPr>
        <p:spPr>
          <a:xfrm>
            <a:off x="3234531" y="2554720"/>
            <a:ext cx="24130" cy="23495"/>
          </a:xfrm>
          <a:custGeom>
            <a:avLst/>
            <a:gdLst/>
            <a:ahLst/>
            <a:cxnLst/>
            <a:rect l="l" t="t" r="r" b="b"/>
            <a:pathLst>
              <a:path w="24129" h="23494">
                <a:moveTo>
                  <a:pt x="21221" y="0"/>
                </a:moveTo>
                <a:lnTo>
                  <a:pt x="19177" y="1816"/>
                </a:lnTo>
                <a:lnTo>
                  <a:pt x="16840" y="3149"/>
                </a:lnTo>
                <a:lnTo>
                  <a:pt x="14465" y="3835"/>
                </a:lnTo>
                <a:lnTo>
                  <a:pt x="13335" y="5943"/>
                </a:lnTo>
                <a:lnTo>
                  <a:pt x="11620" y="7747"/>
                </a:lnTo>
                <a:lnTo>
                  <a:pt x="9245" y="9283"/>
                </a:lnTo>
                <a:lnTo>
                  <a:pt x="9728" y="13385"/>
                </a:lnTo>
                <a:lnTo>
                  <a:pt x="0" y="22948"/>
                </a:lnTo>
                <a:lnTo>
                  <a:pt x="20434" y="20713"/>
                </a:lnTo>
                <a:lnTo>
                  <a:pt x="22479" y="13741"/>
                </a:lnTo>
                <a:lnTo>
                  <a:pt x="23215" y="8191"/>
                </a:lnTo>
                <a:lnTo>
                  <a:pt x="23698" y="4991"/>
                </a:lnTo>
                <a:lnTo>
                  <a:pt x="22021" y="2654"/>
                </a:lnTo>
                <a:lnTo>
                  <a:pt x="21221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4" name="bg object 114"/>
          <p:cNvSpPr/>
          <p:nvPr/>
        </p:nvSpPr>
        <p:spPr>
          <a:xfrm>
            <a:off x="3147054" y="2465641"/>
            <a:ext cx="17780" cy="19685"/>
          </a:xfrm>
          <a:custGeom>
            <a:avLst/>
            <a:gdLst/>
            <a:ahLst/>
            <a:cxnLst/>
            <a:rect l="l" t="t" r="r" b="b"/>
            <a:pathLst>
              <a:path w="17780" h="19685">
                <a:moveTo>
                  <a:pt x="8737" y="0"/>
                </a:moveTo>
                <a:lnTo>
                  <a:pt x="0" y="7975"/>
                </a:lnTo>
                <a:lnTo>
                  <a:pt x="5689" y="10896"/>
                </a:lnTo>
                <a:lnTo>
                  <a:pt x="6578" y="15544"/>
                </a:lnTo>
                <a:lnTo>
                  <a:pt x="9067" y="16700"/>
                </a:lnTo>
                <a:lnTo>
                  <a:pt x="10706" y="19583"/>
                </a:lnTo>
                <a:lnTo>
                  <a:pt x="15913" y="16484"/>
                </a:lnTo>
                <a:lnTo>
                  <a:pt x="16751" y="15925"/>
                </a:lnTo>
                <a:lnTo>
                  <a:pt x="17729" y="12255"/>
                </a:lnTo>
                <a:lnTo>
                  <a:pt x="14643" y="7150"/>
                </a:lnTo>
                <a:lnTo>
                  <a:pt x="11531" y="3657"/>
                </a:lnTo>
                <a:lnTo>
                  <a:pt x="873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5" name="bg object 115"/>
          <p:cNvSpPr/>
          <p:nvPr/>
        </p:nvSpPr>
        <p:spPr>
          <a:xfrm>
            <a:off x="3123952" y="2393089"/>
            <a:ext cx="21590" cy="16510"/>
          </a:xfrm>
          <a:custGeom>
            <a:avLst/>
            <a:gdLst/>
            <a:ahLst/>
            <a:cxnLst/>
            <a:rect l="l" t="t" r="r" b="b"/>
            <a:pathLst>
              <a:path w="21589" h="16510">
                <a:moveTo>
                  <a:pt x="14973" y="0"/>
                </a:moveTo>
                <a:lnTo>
                  <a:pt x="7467" y="5435"/>
                </a:lnTo>
                <a:lnTo>
                  <a:pt x="0" y="10325"/>
                </a:lnTo>
                <a:lnTo>
                  <a:pt x="1104" y="12255"/>
                </a:lnTo>
                <a:lnTo>
                  <a:pt x="2133" y="14300"/>
                </a:lnTo>
                <a:lnTo>
                  <a:pt x="3200" y="16281"/>
                </a:lnTo>
                <a:lnTo>
                  <a:pt x="12814" y="16319"/>
                </a:lnTo>
                <a:lnTo>
                  <a:pt x="17741" y="10363"/>
                </a:lnTo>
                <a:lnTo>
                  <a:pt x="21374" y="2679"/>
                </a:lnTo>
                <a:lnTo>
                  <a:pt x="1497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6" name="bg object 116"/>
          <p:cNvSpPr/>
          <p:nvPr/>
        </p:nvSpPr>
        <p:spPr>
          <a:xfrm>
            <a:off x="3103854" y="2434170"/>
            <a:ext cx="59690" cy="53340"/>
          </a:xfrm>
          <a:custGeom>
            <a:avLst/>
            <a:gdLst/>
            <a:ahLst/>
            <a:cxnLst/>
            <a:rect l="l" t="t" r="r" b="b"/>
            <a:pathLst>
              <a:path w="59689" h="53339">
                <a:moveTo>
                  <a:pt x="25323" y="49136"/>
                </a:moveTo>
                <a:lnTo>
                  <a:pt x="23825" y="43764"/>
                </a:lnTo>
                <a:lnTo>
                  <a:pt x="22758" y="38112"/>
                </a:lnTo>
                <a:lnTo>
                  <a:pt x="16497" y="36233"/>
                </a:lnTo>
                <a:lnTo>
                  <a:pt x="14655" y="29476"/>
                </a:lnTo>
                <a:lnTo>
                  <a:pt x="12166" y="26898"/>
                </a:lnTo>
                <a:lnTo>
                  <a:pt x="7061" y="21920"/>
                </a:lnTo>
                <a:lnTo>
                  <a:pt x="3124" y="24612"/>
                </a:lnTo>
                <a:lnTo>
                  <a:pt x="0" y="27698"/>
                </a:lnTo>
                <a:lnTo>
                  <a:pt x="482" y="29921"/>
                </a:lnTo>
                <a:lnTo>
                  <a:pt x="1155" y="31991"/>
                </a:lnTo>
                <a:lnTo>
                  <a:pt x="1689" y="34124"/>
                </a:lnTo>
                <a:lnTo>
                  <a:pt x="876" y="38874"/>
                </a:lnTo>
                <a:lnTo>
                  <a:pt x="2971" y="41516"/>
                </a:lnTo>
                <a:lnTo>
                  <a:pt x="7340" y="42672"/>
                </a:lnTo>
                <a:lnTo>
                  <a:pt x="8013" y="42532"/>
                </a:lnTo>
                <a:lnTo>
                  <a:pt x="8521" y="42138"/>
                </a:lnTo>
                <a:lnTo>
                  <a:pt x="9144" y="41910"/>
                </a:lnTo>
                <a:lnTo>
                  <a:pt x="7035" y="44119"/>
                </a:lnTo>
                <a:lnTo>
                  <a:pt x="7264" y="45516"/>
                </a:lnTo>
                <a:lnTo>
                  <a:pt x="10007" y="46088"/>
                </a:lnTo>
                <a:lnTo>
                  <a:pt x="16192" y="50469"/>
                </a:lnTo>
                <a:lnTo>
                  <a:pt x="19126" y="52781"/>
                </a:lnTo>
                <a:lnTo>
                  <a:pt x="21450" y="51981"/>
                </a:lnTo>
                <a:lnTo>
                  <a:pt x="23583" y="50736"/>
                </a:lnTo>
                <a:lnTo>
                  <a:pt x="25323" y="49136"/>
                </a:lnTo>
                <a:close/>
              </a:path>
              <a:path w="59689" h="53339">
                <a:moveTo>
                  <a:pt x="59410" y="5435"/>
                </a:moveTo>
                <a:lnTo>
                  <a:pt x="55562" y="0"/>
                </a:lnTo>
                <a:lnTo>
                  <a:pt x="50736" y="444"/>
                </a:lnTo>
                <a:lnTo>
                  <a:pt x="45224" y="5118"/>
                </a:lnTo>
                <a:lnTo>
                  <a:pt x="39281" y="12319"/>
                </a:lnTo>
                <a:lnTo>
                  <a:pt x="45097" y="15646"/>
                </a:lnTo>
                <a:lnTo>
                  <a:pt x="52247" y="11074"/>
                </a:lnTo>
                <a:lnTo>
                  <a:pt x="59410" y="543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7" name="bg object 117"/>
          <p:cNvSpPr/>
          <p:nvPr/>
        </p:nvSpPr>
        <p:spPr>
          <a:xfrm>
            <a:off x="3907586" y="2290731"/>
            <a:ext cx="31750" cy="37465"/>
          </a:xfrm>
          <a:custGeom>
            <a:avLst/>
            <a:gdLst/>
            <a:ahLst/>
            <a:cxnLst/>
            <a:rect l="l" t="t" r="r" b="b"/>
            <a:pathLst>
              <a:path w="31750" h="37464">
                <a:moveTo>
                  <a:pt x="4177" y="0"/>
                </a:moveTo>
                <a:lnTo>
                  <a:pt x="0" y="9590"/>
                </a:lnTo>
                <a:lnTo>
                  <a:pt x="504" y="16727"/>
                </a:lnTo>
                <a:lnTo>
                  <a:pt x="4098" y="22247"/>
                </a:lnTo>
                <a:lnTo>
                  <a:pt x="9194" y="26987"/>
                </a:lnTo>
                <a:lnTo>
                  <a:pt x="9426" y="33331"/>
                </a:lnTo>
                <a:lnTo>
                  <a:pt x="11818" y="36496"/>
                </a:lnTo>
                <a:lnTo>
                  <a:pt x="18450" y="37428"/>
                </a:lnTo>
                <a:lnTo>
                  <a:pt x="31406" y="37071"/>
                </a:lnTo>
                <a:lnTo>
                  <a:pt x="27393" y="31699"/>
                </a:lnTo>
                <a:lnTo>
                  <a:pt x="23633" y="26365"/>
                </a:lnTo>
                <a:lnTo>
                  <a:pt x="19811" y="21082"/>
                </a:lnTo>
                <a:lnTo>
                  <a:pt x="14299" y="10972"/>
                </a:lnTo>
                <a:lnTo>
                  <a:pt x="11480" y="5994"/>
                </a:lnTo>
                <a:lnTo>
                  <a:pt x="6654" y="1968"/>
                </a:lnTo>
                <a:lnTo>
                  <a:pt x="417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8" name="bg object 118"/>
          <p:cNvSpPr/>
          <p:nvPr/>
        </p:nvSpPr>
        <p:spPr>
          <a:xfrm>
            <a:off x="2428925" y="1404543"/>
            <a:ext cx="2573020" cy="2120900"/>
          </a:xfrm>
          <a:custGeom>
            <a:avLst/>
            <a:gdLst/>
            <a:ahLst/>
            <a:cxnLst/>
            <a:rect l="l" t="t" r="r" b="b"/>
            <a:pathLst>
              <a:path w="2573020" h="2120900">
                <a:moveTo>
                  <a:pt x="309130" y="1200531"/>
                </a:moveTo>
                <a:lnTo>
                  <a:pt x="307771" y="1194701"/>
                </a:lnTo>
                <a:lnTo>
                  <a:pt x="303085" y="1191780"/>
                </a:lnTo>
                <a:lnTo>
                  <a:pt x="293154" y="1193215"/>
                </a:lnTo>
                <a:lnTo>
                  <a:pt x="296951" y="1198841"/>
                </a:lnTo>
                <a:lnTo>
                  <a:pt x="295554" y="1208760"/>
                </a:lnTo>
                <a:lnTo>
                  <a:pt x="309130" y="1207795"/>
                </a:lnTo>
                <a:lnTo>
                  <a:pt x="309130" y="1200531"/>
                </a:lnTo>
                <a:close/>
              </a:path>
              <a:path w="2573020" h="2120900">
                <a:moveTo>
                  <a:pt x="397979" y="1233081"/>
                </a:moveTo>
                <a:lnTo>
                  <a:pt x="393865" y="1233830"/>
                </a:lnTo>
                <a:lnTo>
                  <a:pt x="386422" y="1237297"/>
                </a:lnTo>
                <a:lnTo>
                  <a:pt x="387883" y="1238656"/>
                </a:lnTo>
                <a:lnTo>
                  <a:pt x="389115" y="1240104"/>
                </a:lnTo>
                <a:lnTo>
                  <a:pt x="390461" y="1241475"/>
                </a:lnTo>
                <a:lnTo>
                  <a:pt x="397979" y="1233081"/>
                </a:lnTo>
                <a:close/>
              </a:path>
              <a:path w="2573020" h="2120900">
                <a:moveTo>
                  <a:pt x="569404" y="808888"/>
                </a:moveTo>
                <a:lnTo>
                  <a:pt x="565785" y="805840"/>
                </a:lnTo>
                <a:lnTo>
                  <a:pt x="563613" y="802195"/>
                </a:lnTo>
                <a:lnTo>
                  <a:pt x="559739" y="803998"/>
                </a:lnTo>
                <a:lnTo>
                  <a:pt x="556094" y="806691"/>
                </a:lnTo>
                <a:lnTo>
                  <a:pt x="558228" y="809752"/>
                </a:lnTo>
                <a:lnTo>
                  <a:pt x="562254" y="816127"/>
                </a:lnTo>
                <a:lnTo>
                  <a:pt x="569404" y="808888"/>
                </a:lnTo>
                <a:close/>
              </a:path>
              <a:path w="2573020" h="2120900">
                <a:moveTo>
                  <a:pt x="607390" y="745832"/>
                </a:moveTo>
                <a:lnTo>
                  <a:pt x="606628" y="744397"/>
                </a:lnTo>
                <a:lnTo>
                  <a:pt x="604380" y="746747"/>
                </a:lnTo>
                <a:lnTo>
                  <a:pt x="607390" y="745832"/>
                </a:lnTo>
                <a:close/>
              </a:path>
              <a:path w="2573020" h="2120900">
                <a:moveTo>
                  <a:pt x="662813" y="944029"/>
                </a:moveTo>
                <a:lnTo>
                  <a:pt x="662051" y="942238"/>
                </a:lnTo>
                <a:lnTo>
                  <a:pt x="659739" y="944829"/>
                </a:lnTo>
                <a:lnTo>
                  <a:pt x="662813" y="944029"/>
                </a:lnTo>
                <a:close/>
              </a:path>
              <a:path w="2573020" h="2120900">
                <a:moveTo>
                  <a:pt x="841844" y="801509"/>
                </a:moveTo>
                <a:lnTo>
                  <a:pt x="837958" y="796798"/>
                </a:lnTo>
                <a:lnTo>
                  <a:pt x="837831" y="788873"/>
                </a:lnTo>
                <a:lnTo>
                  <a:pt x="827100" y="788962"/>
                </a:lnTo>
                <a:lnTo>
                  <a:pt x="826439" y="796023"/>
                </a:lnTo>
                <a:lnTo>
                  <a:pt x="828395" y="800658"/>
                </a:lnTo>
                <a:lnTo>
                  <a:pt x="833399" y="802576"/>
                </a:lnTo>
                <a:lnTo>
                  <a:pt x="841844" y="801509"/>
                </a:lnTo>
                <a:close/>
              </a:path>
              <a:path w="2573020" h="2120900">
                <a:moveTo>
                  <a:pt x="842454" y="801420"/>
                </a:moveTo>
                <a:lnTo>
                  <a:pt x="842213" y="801484"/>
                </a:lnTo>
                <a:lnTo>
                  <a:pt x="841857" y="801509"/>
                </a:lnTo>
                <a:lnTo>
                  <a:pt x="841984" y="801662"/>
                </a:lnTo>
                <a:lnTo>
                  <a:pt x="842048" y="801865"/>
                </a:lnTo>
                <a:lnTo>
                  <a:pt x="842187" y="802017"/>
                </a:lnTo>
                <a:lnTo>
                  <a:pt x="842454" y="801420"/>
                </a:lnTo>
                <a:close/>
              </a:path>
              <a:path w="2573020" h="2120900">
                <a:moveTo>
                  <a:pt x="895299" y="675068"/>
                </a:moveTo>
                <a:lnTo>
                  <a:pt x="892810" y="672642"/>
                </a:lnTo>
                <a:lnTo>
                  <a:pt x="887260" y="671360"/>
                </a:lnTo>
                <a:lnTo>
                  <a:pt x="887107" y="671042"/>
                </a:lnTo>
                <a:lnTo>
                  <a:pt x="871804" y="683602"/>
                </a:lnTo>
                <a:lnTo>
                  <a:pt x="876401" y="684149"/>
                </a:lnTo>
                <a:lnTo>
                  <a:pt x="881024" y="684758"/>
                </a:lnTo>
                <a:lnTo>
                  <a:pt x="885710" y="685304"/>
                </a:lnTo>
                <a:lnTo>
                  <a:pt x="893381" y="679119"/>
                </a:lnTo>
                <a:lnTo>
                  <a:pt x="895299" y="675068"/>
                </a:lnTo>
                <a:close/>
              </a:path>
              <a:path w="2573020" h="2120900">
                <a:moveTo>
                  <a:pt x="943597" y="889774"/>
                </a:moveTo>
                <a:lnTo>
                  <a:pt x="942543" y="882700"/>
                </a:lnTo>
                <a:lnTo>
                  <a:pt x="937996" y="881253"/>
                </a:lnTo>
                <a:lnTo>
                  <a:pt x="928916" y="886002"/>
                </a:lnTo>
                <a:lnTo>
                  <a:pt x="932014" y="889381"/>
                </a:lnTo>
                <a:lnTo>
                  <a:pt x="932091" y="895426"/>
                </a:lnTo>
                <a:lnTo>
                  <a:pt x="940219" y="894156"/>
                </a:lnTo>
                <a:lnTo>
                  <a:pt x="940523" y="894092"/>
                </a:lnTo>
                <a:lnTo>
                  <a:pt x="943597" y="889774"/>
                </a:lnTo>
                <a:close/>
              </a:path>
              <a:path w="2573020" h="2120900">
                <a:moveTo>
                  <a:pt x="950925" y="184302"/>
                </a:moveTo>
                <a:lnTo>
                  <a:pt x="950772" y="184302"/>
                </a:lnTo>
                <a:lnTo>
                  <a:pt x="950061" y="181444"/>
                </a:lnTo>
                <a:lnTo>
                  <a:pt x="948309" y="179412"/>
                </a:lnTo>
                <a:lnTo>
                  <a:pt x="943063" y="180860"/>
                </a:lnTo>
                <a:lnTo>
                  <a:pt x="941311" y="183464"/>
                </a:lnTo>
                <a:lnTo>
                  <a:pt x="941552" y="184150"/>
                </a:lnTo>
                <a:lnTo>
                  <a:pt x="942352" y="187680"/>
                </a:lnTo>
                <a:lnTo>
                  <a:pt x="945832" y="187375"/>
                </a:lnTo>
                <a:lnTo>
                  <a:pt x="950760" y="184315"/>
                </a:lnTo>
                <a:lnTo>
                  <a:pt x="950925" y="184302"/>
                </a:lnTo>
                <a:close/>
              </a:path>
              <a:path w="2573020" h="2120900">
                <a:moveTo>
                  <a:pt x="960247" y="182892"/>
                </a:moveTo>
                <a:lnTo>
                  <a:pt x="959916" y="180301"/>
                </a:lnTo>
                <a:lnTo>
                  <a:pt x="959383" y="177965"/>
                </a:lnTo>
                <a:lnTo>
                  <a:pt x="959053" y="177990"/>
                </a:lnTo>
                <a:lnTo>
                  <a:pt x="956449" y="180047"/>
                </a:lnTo>
                <a:lnTo>
                  <a:pt x="950925" y="184289"/>
                </a:lnTo>
                <a:lnTo>
                  <a:pt x="952538" y="184696"/>
                </a:lnTo>
                <a:lnTo>
                  <a:pt x="954278" y="185940"/>
                </a:lnTo>
                <a:lnTo>
                  <a:pt x="960247" y="182892"/>
                </a:lnTo>
                <a:close/>
              </a:path>
              <a:path w="2573020" h="2120900">
                <a:moveTo>
                  <a:pt x="1072476" y="185966"/>
                </a:moveTo>
                <a:lnTo>
                  <a:pt x="1071613" y="183235"/>
                </a:lnTo>
                <a:lnTo>
                  <a:pt x="1069721" y="177965"/>
                </a:lnTo>
                <a:lnTo>
                  <a:pt x="1060234" y="181965"/>
                </a:lnTo>
                <a:lnTo>
                  <a:pt x="1053045" y="182321"/>
                </a:lnTo>
                <a:lnTo>
                  <a:pt x="1047686" y="170967"/>
                </a:lnTo>
                <a:lnTo>
                  <a:pt x="1041958" y="169532"/>
                </a:lnTo>
                <a:lnTo>
                  <a:pt x="1032230" y="173278"/>
                </a:lnTo>
                <a:lnTo>
                  <a:pt x="1015987" y="186385"/>
                </a:lnTo>
                <a:lnTo>
                  <a:pt x="1062596" y="213042"/>
                </a:lnTo>
                <a:lnTo>
                  <a:pt x="1070889" y="207632"/>
                </a:lnTo>
                <a:lnTo>
                  <a:pt x="1071549" y="203174"/>
                </a:lnTo>
                <a:lnTo>
                  <a:pt x="1069860" y="199009"/>
                </a:lnTo>
                <a:lnTo>
                  <a:pt x="1071079" y="194475"/>
                </a:lnTo>
                <a:lnTo>
                  <a:pt x="1072476" y="185966"/>
                </a:lnTo>
                <a:close/>
              </a:path>
              <a:path w="2573020" h="2120900">
                <a:moveTo>
                  <a:pt x="1171105" y="696772"/>
                </a:moveTo>
                <a:lnTo>
                  <a:pt x="1170901" y="696595"/>
                </a:lnTo>
                <a:lnTo>
                  <a:pt x="1170635" y="696569"/>
                </a:lnTo>
                <a:lnTo>
                  <a:pt x="1170495" y="696747"/>
                </a:lnTo>
                <a:lnTo>
                  <a:pt x="1170343" y="696836"/>
                </a:lnTo>
                <a:lnTo>
                  <a:pt x="1171105" y="696772"/>
                </a:lnTo>
                <a:close/>
              </a:path>
              <a:path w="2573020" h="2120900">
                <a:moveTo>
                  <a:pt x="1171143" y="696772"/>
                </a:moveTo>
                <a:lnTo>
                  <a:pt x="1170343" y="696836"/>
                </a:lnTo>
                <a:lnTo>
                  <a:pt x="1170698" y="697318"/>
                </a:lnTo>
                <a:lnTo>
                  <a:pt x="1170851" y="697572"/>
                </a:lnTo>
                <a:lnTo>
                  <a:pt x="1170990" y="697280"/>
                </a:lnTo>
                <a:lnTo>
                  <a:pt x="1171003" y="697052"/>
                </a:lnTo>
                <a:lnTo>
                  <a:pt x="1171143" y="696772"/>
                </a:lnTo>
                <a:close/>
              </a:path>
              <a:path w="2573020" h="2120900">
                <a:moveTo>
                  <a:pt x="1171816" y="2032000"/>
                </a:moveTo>
                <a:lnTo>
                  <a:pt x="1168603" y="2019300"/>
                </a:lnTo>
                <a:lnTo>
                  <a:pt x="1162380" y="2019300"/>
                </a:lnTo>
                <a:lnTo>
                  <a:pt x="1160106" y="2032000"/>
                </a:lnTo>
                <a:lnTo>
                  <a:pt x="1171816" y="2032000"/>
                </a:lnTo>
                <a:close/>
              </a:path>
              <a:path w="2573020" h="2120900">
                <a:moveTo>
                  <a:pt x="1178217" y="690943"/>
                </a:moveTo>
                <a:lnTo>
                  <a:pt x="1171727" y="682421"/>
                </a:lnTo>
                <a:lnTo>
                  <a:pt x="1168615" y="678065"/>
                </a:lnTo>
                <a:lnTo>
                  <a:pt x="1164653" y="684949"/>
                </a:lnTo>
                <a:lnTo>
                  <a:pt x="1164793" y="689749"/>
                </a:lnTo>
                <a:lnTo>
                  <a:pt x="1167396" y="693318"/>
                </a:lnTo>
                <a:lnTo>
                  <a:pt x="1170813" y="696480"/>
                </a:lnTo>
                <a:lnTo>
                  <a:pt x="1173530" y="695083"/>
                </a:lnTo>
                <a:lnTo>
                  <a:pt x="1176083" y="693280"/>
                </a:lnTo>
                <a:lnTo>
                  <a:pt x="1178217" y="690943"/>
                </a:lnTo>
                <a:close/>
              </a:path>
              <a:path w="2573020" h="2120900">
                <a:moveTo>
                  <a:pt x="1228940" y="757326"/>
                </a:moveTo>
                <a:lnTo>
                  <a:pt x="1225727" y="754367"/>
                </a:lnTo>
                <a:lnTo>
                  <a:pt x="1220012" y="758532"/>
                </a:lnTo>
                <a:lnTo>
                  <a:pt x="1219822" y="762012"/>
                </a:lnTo>
                <a:lnTo>
                  <a:pt x="1220838" y="765213"/>
                </a:lnTo>
                <a:lnTo>
                  <a:pt x="1228255" y="760882"/>
                </a:lnTo>
                <a:lnTo>
                  <a:pt x="1228940" y="757326"/>
                </a:lnTo>
                <a:close/>
              </a:path>
              <a:path w="2573020" h="2120900">
                <a:moveTo>
                  <a:pt x="1285748" y="53708"/>
                </a:moveTo>
                <a:lnTo>
                  <a:pt x="1285240" y="51727"/>
                </a:lnTo>
                <a:lnTo>
                  <a:pt x="1283970" y="50380"/>
                </a:lnTo>
                <a:lnTo>
                  <a:pt x="1282217" y="49403"/>
                </a:lnTo>
                <a:lnTo>
                  <a:pt x="1276972" y="53263"/>
                </a:lnTo>
                <a:lnTo>
                  <a:pt x="1275816" y="56591"/>
                </a:lnTo>
                <a:lnTo>
                  <a:pt x="1277213" y="59677"/>
                </a:lnTo>
                <a:lnTo>
                  <a:pt x="1280121" y="57658"/>
                </a:lnTo>
                <a:lnTo>
                  <a:pt x="1282865" y="55702"/>
                </a:lnTo>
                <a:lnTo>
                  <a:pt x="1285748" y="53708"/>
                </a:lnTo>
                <a:close/>
              </a:path>
              <a:path w="2573020" h="2120900">
                <a:moveTo>
                  <a:pt x="1352384" y="809459"/>
                </a:moveTo>
                <a:lnTo>
                  <a:pt x="1352003" y="807796"/>
                </a:lnTo>
                <a:lnTo>
                  <a:pt x="1351140" y="806513"/>
                </a:lnTo>
                <a:lnTo>
                  <a:pt x="1349654" y="805713"/>
                </a:lnTo>
                <a:lnTo>
                  <a:pt x="1348765" y="806856"/>
                </a:lnTo>
                <a:lnTo>
                  <a:pt x="1347203" y="808151"/>
                </a:lnTo>
                <a:lnTo>
                  <a:pt x="1347025" y="809066"/>
                </a:lnTo>
                <a:lnTo>
                  <a:pt x="1346695" y="811542"/>
                </a:lnTo>
                <a:lnTo>
                  <a:pt x="1348714" y="811593"/>
                </a:lnTo>
                <a:lnTo>
                  <a:pt x="1352384" y="809459"/>
                </a:lnTo>
                <a:close/>
              </a:path>
              <a:path w="2573020" h="2120900">
                <a:moveTo>
                  <a:pt x="1368869" y="777138"/>
                </a:moveTo>
                <a:lnTo>
                  <a:pt x="1365643" y="772591"/>
                </a:lnTo>
                <a:lnTo>
                  <a:pt x="1362494" y="768070"/>
                </a:lnTo>
                <a:lnTo>
                  <a:pt x="1359268" y="763524"/>
                </a:lnTo>
                <a:lnTo>
                  <a:pt x="1356182" y="761771"/>
                </a:lnTo>
                <a:lnTo>
                  <a:pt x="1352359" y="761746"/>
                </a:lnTo>
                <a:lnTo>
                  <a:pt x="1346873" y="765276"/>
                </a:lnTo>
                <a:lnTo>
                  <a:pt x="1351280" y="771258"/>
                </a:lnTo>
                <a:lnTo>
                  <a:pt x="1355788" y="777201"/>
                </a:lnTo>
                <a:lnTo>
                  <a:pt x="1359979" y="783272"/>
                </a:lnTo>
                <a:lnTo>
                  <a:pt x="1368869" y="777138"/>
                </a:lnTo>
                <a:close/>
              </a:path>
              <a:path w="2573020" h="2120900">
                <a:moveTo>
                  <a:pt x="1957908" y="1434731"/>
                </a:moveTo>
                <a:lnTo>
                  <a:pt x="1957578" y="1432737"/>
                </a:lnTo>
                <a:lnTo>
                  <a:pt x="1956625" y="1431226"/>
                </a:lnTo>
                <a:lnTo>
                  <a:pt x="1954872" y="1430134"/>
                </a:lnTo>
                <a:lnTo>
                  <a:pt x="1953310" y="1432001"/>
                </a:lnTo>
                <a:lnTo>
                  <a:pt x="1950275" y="1434490"/>
                </a:lnTo>
                <a:lnTo>
                  <a:pt x="1950224" y="1435646"/>
                </a:lnTo>
                <a:lnTo>
                  <a:pt x="1950643" y="1438884"/>
                </a:lnTo>
                <a:lnTo>
                  <a:pt x="1954403" y="1436954"/>
                </a:lnTo>
                <a:lnTo>
                  <a:pt x="1957908" y="1434731"/>
                </a:lnTo>
                <a:close/>
              </a:path>
              <a:path w="2573020" h="2120900">
                <a:moveTo>
                  <a:pt x="2030996" y="178054"/>
                </a:moveTo>
                <a:lnTo>
                  <a:pt x="2030056" y="171792"/>
                </a:lnTo>
                <a:lnTo>
                  <a:pt x="2025840" y="167424"/>
                </a:lnTo>
                <a:lnTo>
                  <a:pt x="2019998" y="164007"/>
                </a:lnTo>
                <a:lnTo>
                  <a:pt x="2019312" y="163042"/>
                </a:lnTo>
                <a:lnTo>
                  <a:pt x="2018538" y="162153"/>
                </a:lnTo>
                <a:lnTo>
                  <a:pt x="2017890" y="161163"/>
                </a:lnTo>
                <a:lnTo>
                  <a:pt x="2015718" y="164693"/>
                </a:lnTo>
                <a:lnTo>
                  <a:pt x="2014829" y="166382"/>
                </a:lnTo>
                <a:lnTo>
                  <a:pt x="2015426" y="169595"/>
                </a:lnTo>
                <a:lnTo>
                  <a:pt x="2016112" y="172796"/>
                </a:lnTo>
                <a:lnTo>
                  <a:pt x="2024862" y="184543"/>
                </a:lnTo>
                <a:lnTo>
                  <a:pt x="2026310" y="185483"/>
                </a:lnTo>
                <a:lnTo>
                  <a:pt x="2027021" y="187147"/>
                </a:lnTo>
                <a:lnTo>
                  <a:pt x="2030996" y="178054"/>
                </a:lnTo>
                <a:close/>
              </a:path>
              <a:path w="2573020" h="2120900">
                <a:moveTo>
                  <a:pt x="2315070" y="454037"/>
                </a:moveTo>
                <a:lnTo>
                  <a:pt x="2307780" y="452678"/>
                </a:lnTo>
                <a:lnTo>
                  <a:pt x="2304364" y="448881"/>
                </a:lnTo>
                <a:lnTo>
                  <a:pt x="2304478" y="448741"/>
                </a:lnTo>
                <a:lnTo>
                  <a:pt x="2304567" y="448602"/>
                </a:lnTo>
                <a:lnTo>
                  <a:pt x="2304707" y="448449"/>
                </a:lnTo>
                <a:lnTo>
                  <a:pt x="2304084" y="448449"/>
                </a:lnTo>
                <a:lnTo>
                  <a:pt x="2303945" y="448538"/>
                </a:lnTo>
                <a:lnTo>
                  <a:pt x="2304059" y="448665"/>
                </a:lnTo>
                <a:lnTo>
                  <a:pt x="2304237" y="448754"/>
                </a:lnTo>
                <a:lnTo>
                  <a:pt x="2304351" y="448894"/>
                </a:lnTo>
                <a:lnTo>
                  <a:pt x="2299538" y="456107"/>
                </a:lnTo>
                <a:lnTo>
                  <a:pt x="2299195" y="460730"/>
                </a:lnTo>
                <a:lnTo>
                  <a:pt x="2302751" y="463105"/>
                </a:lnTo>
                <a:lnTo>
                  <a:pt x="2309647" y="463588"/>
                </a:lnTo>
                <a:lnTo>
                  <a:pt x="2315070" y="454037"/>
                </a:lnTo>
                <a:close/>
              </a:path>
              <a:path w="2573020" h="2120900">
                <a:moveTo>
                  <a:pt x="2320544" y="436956"/>
                </a:moveTo>
                <a:lnTo>
                  <a:pt x="2313762" y="434644"/>
                </a:lnTo>
                <a:lnTo>
                  <a:pt x="2305596" y="434848"/>
                </a:lnTo>
                <a:lnTo>
                  <a:pt x="2296655" y="436194"/>
                </a:lnTo>
                <a:lnTo>
                  <a:pt x="2287536" y="437311"/>
                </a:lnTo>
                <a:lnTo>
                  <a:pt x="2288108" y="444639"/>
                </a:lnTo>
                <a:lnTo>
                  <a:pt x="2292019" y="447776"/>
                </a:lnTo>
                <a:lnTo>
                  <a:pt x="2297823" y="448462"/>
                </a:lnTo>
                <a:lnTo>
                  <a:pt x="2304084" y="448437"/>
                </a:lnTo>
                <a:lnTo>
                  <a:pt x="2320544" y="436956"/>
                </a:lnTo>
                <a:close/>
              </a:path>
              <a:path w="2573020" h="2120900">
                <a:moveTo>
                  <a:pt x="2321610" y="436206"/>
                </a:moveTo>
                <a:lnTo>
                  <a:pt x="2321255" y="436448"/>
                </a:lnTo>
                <a:lnTo>
                  <a:pt x="2320899" y="436714"/>
                </a:lnTo>
                <a:lnTo>
                  <a:pt x="2320544" y="436968"/>
                </a:lnTo>
                <a:lnTo>
                  <a:pt x="2320721" y="437070"/>
                </a:lnTo>
                <a:lnTo>
                  <a:pt x="2320975" y="437057"/>
                </a:lnTo>
                <a:lnTo>
                  <a:pt x="2321128" y="437184"/>
                </a:lnTo>
                <a:lnTo>
                  <a:pt x="2321547" y="436270"/>
                </a:lnTo>
                <a:close/>
              </a:path>
              <a:path w="2573020" h="2120900">
                <a:moveTo>
                  <a:pt x="2327948" y="952500"/>
                </a:moveTo>
                <a:lnTo>
                  <a:pt x="2317267" y="952500"/>
                </a:lnTo>
                <a:lnTo>
                  <a:pt x="2313660" y="939800"/>
                </a:lnTo>
                <a:lnTo>
                  <a:pt x="2310561" y="952500"/>
                </a:lnTo>
                <a:lnTo>
                  <a:pt x="2311539" y="952500"/>
                </a:lnTo>
                <a:lnTo>
                  <a:pt x="2317153" y="965200"/>
                </a:lnTo>
                <a:lnTo>
                  <a:pt x="2327948" y="952500"/>
                </a:lnTo>
                <a:close/>
              </a:path>
              <a:path w="2573020" h="2120900">
                <a:moveTo>
                  <a:pt x="2449474" y="965200"/>
                </a:moveTo>
                <a:lnTo>
                  <a:pt x="2438196" y="965200"/>
                </a:lnTo>
                <a:lnTo>
                  <a:pt x="2426373" y="977900"/>
                </a:lnTo>
                <a:lnTo>
                  <a:pt x="2445664" y="977900"/>
                </a:lnTo>
                <a:lnTo>
                  <a:pt x="2449474" y="965200"/>
                </a:lnTo>
                <a:close/>
              </a:path>
              <a:path w="2573020" h="2120900">
                <a:moveTo>
                  <a:pt x="2474976" y="1171968"/>
                </a:moveTo>
                <a:lnTo>
                  <a:pt x="2472817" y="1168793"/>
                </a:lnTo>
                <a:lnTo>
                  <a:pt x="2468981" y="1169238"/>
                </a:lnTo>
                <a:lnTo>
                  <a:pt x="2463330" y="1173505"/>
                </a:lnTo>
                <a:lnTo>
                  <a:pt x="2466314" y="1175029"/>
                </a:lnTo>
                <a:lnTo>
                  <a:pt x="2470137" y="1174521"/>
                </a:lnTo>
                <a:lnTo>
                  <a:pt x="2474976" y="1171968"/>
                </a:lnTo>
                <a:close/>
              </a:path>
              <a:path w="2573020" h="2120900">
                <a:moveTo>
                  <a:pt x="2492375" y="977900"/>
                </a:moveTo>
                <a:lnTo>
                  <a:pt x="2485783" y="977900"/>
                </a:lnTo>
                <a:lnTo>
                  <a:pt x="2479116" y="990600"/>
                </a:lnTo>
                <a:lnTo>
                  <a:pt x="2473033" y="977900"/>
                </a:lnTo>
                <a:lnTo>
                  <a:pt x="2471051" y="990600"/>
                </a:lnTo>
                <a:lnTo>
                  <a:pt x="2434069" y="990600"/>
                </a:lnTo>
                <a:lnTo>
                  <a:pt x="2434069" y="1041400"/>
                </a:lnTo>
                <a:lnTo>
                  <a:pt x="2414651" y="1041400"/>
                </a:lnTo>
                <a:lnTo>
                  <a:pt x="2411857" y="1028700"/>
                </a:lnTo>
                <a:lnTo>
                  <a:pt x="2429040" y="1028700"/>
                </a:lnTo>
                <a:lnTo>
                  <a:pt x="2434069" y="1041400"/>
                </a:lnTo>
                <a:lnTo>
                  <a:pt x="2434069" y="990600"/>
                </a:lnTo>
                <a:lnTo>
                  <a:pt x="2426068" y="990600"/>
                </a:lnTo>
                <a:lnTo>
                  <a:pt x="2426360" y="977900"/>
                </a:lnTo>
                <a:lnTo>
                  <a:pt x="2424138" y="977900"/>
                </a:lnTo>
                <a:lnTo>
                  <a:pt x="2422474" y="965200"/>
                </a:lnTo>
                <a:lnTo>
                  <a:pt x="2406205" y="965200"/>
                </a:lnTo>
                <a:lnTo>
                  <a:pt x="2406205" y="1028700"/>
                </a:lnTo>
                <a:lnTo>
                  <a:pt x="2402192" y="1028700"/>
                </a:lnTo>
                <a:lnTo>
                  <a:pt x="2397125" y="1016000"/>
                </a:lnTo>
                <a:lnTo>
                  <a:pt x="2398763" y="1016000"/>
                </a:lnTo>
                <a:lnTo>
                  <a:pt x="2406205" y="1028700"/>
                </a:lnTo>
                <a:lnTo>
                  <a:pt x="2406205" y="965200"/>
                </a:lnTo>
                <a:lnTo>
                  <a:pt x="2391308" y="965200"/>
                </a:lnTo>
                <a:lnTo>
                  <a:pt x="2386558" y="952500"/>
                </a:lnTo>
                <a:lnTo>
                  <a:pt x="2380640" y="952500"/>
                </a:lnTo>
                <a:lnTo>
                  <a:pt x="2380640" y="1016000"/>
                </a:lnTo>
                <a:lnTo>
                  <a:pt x="2379129" y="1028700"/>
                </a:lnTo>
                <a:lnTo>
                  <a:pt x="2377148" y="1028700"/>
                </a:lnTo>
                <a:lnTo>
                  <a:pt x="2378837" y="1016000"/>
                </a:lnTo>
                <a:lnTo>
                  <a:pt x="2370709" y="1016000"/>
                </a:lnTo>
                <a:lnTo>
                  <a:pt x="2368296" y="1004404"/>
                </a:lnTo>
                <a:lnTo>
                  <a:pt x="2378862" y="1016000"/>
                </a:lnTo>
                <a:lnTo>
                  <a:pt x="2380640" y="1016000"/>
                </a:lnTo>
                <a:lnTo>
                  <a:pt x="2380640" y="952500"/>
                </a:lnTo>
                <a:lnTo>
                  <a:pt x="2354034" y="952500"/>
                </a:lnTo>
                <a:lnTo>
                  <a:pt x="2354034" y="1003300"/>
                </a:lnTo>
                <a:lnTo>
                  <a:pt x="2345855" y="1003300"/>
                </a:lnTo>
                <a:lnTo>
                  <a:pt x="2342007" y="990600"/>
                </a:lnTo>
                <a:lnTo>
                  <a:pt x="2351379" y="990600"/>
                </a:lnTo>
                <a:lnTo>
                  <a:pt x="2354034" y="1003300"/>
                </a:lnTo>
                <a:lnTo>
                  <a:pt x="2354034" y="952500"/>
                </a:lnTo>
                <a:lnTo>
                  <a:pt x="2328811" y="952500"/>
                </a:lnTo>
                <a:lnTo>
                  <a:pt x="2329370" y="965200"/>
                </a:lnTo>
                <a:lnTo>
                  <a:pt x="2325573" y="965200"/>
                </a:lnTo>
                <a:lnTo>
                  <a:pt x="2321395" y="977900"/>
                </a:lnTo>
                <a:lnTo>
                  <a:pt x="2307399" y="977900"/>
                </a:lnTo>
                <a:lnTo>
                  <a:pt x="2303678" y="965200"/>
                </a:lnTo>
                <a:lnTo>
                  <a:pt x="2297646" y="965200"/>
                </a:lnTo>
                <a:lnTo>
                  <a:pt x="2288616" y="952500"/>
                </a:lnTo>
                <a:lnTo>
                  <a:pt x="2275929" y="965200"/>
                </a:lnTo>
                <a:lnTo>
                  <a:pt x="2266645" y="965200"/>
                </a:lnTo>
                <a:lnTo>
                  <a:pt x="2264753" y="952500"/>
                </a:lnTo>
                <a:lnTo>
                  <a:pt x="2262022" y="952500"/>
                </a:lnTo>
                <a:lnTo>
                  <a:pt x="2266124" y="939800"/>
                </a:lnTo>
                <a:lnTo>
                  <a:pt x="2256637" y="939800"/>
                </a:lnTo>
                <a:lnTo>
                  <a:pt x="2250910" y="927100"/>
                </a:lnTo>
                <a:lnTo>
                  <a:pt x="2243366" y="927100"/>
                </a:lnTo>
                <a:lnTo>
                  <a:pt x="2238425" y="914400"/>
                </a:lnTo>
                <a:lnTo>
                  <a:pt x="2229789" y="901700"/>
                </a:lnTo>
                <a:lnTo>
                  <a:pt x="2226081" y="901700"/>
                </a:lnTo>
                <a:lnTo>
                  <a:pt x="2226081" y="939800"/>
                </a:lnTo>
                <a:lnTo>
                  <a:pt x="2218080" y="939800"/>
                </a:lnTo>
                <a:lnTo>
                  <a:pt x="2217928" y="927100"/>
                </a:lnTo>
                <a:lnTo>
                  <a:pt x="2225408" y="927100"/>
                </a:lnTo>
                <a:lnTo>
                  <a:pt x="2226081" y="939800"/>
                </a:lnTo>
                <a:lnTo>
                  <a:pt x="2226081" y="901700"/>
                </a:lnTo>
                <a:lnTo>
                  <a:pt x="2219261" y="901700"/>
                </a:lnTo>
                <a:lnTo>
                  <a:pt x="2216239" y="898080"/>
                </a:lnTo>
                <a:lnTo>
                  <a:pt x="2216239" y="1130300"/>
                </a:lnTo>
                <a:lnTo>
                  <a:pt x="2215654" y="1143000"/>
                </a:lnTo>
                <a:lnTo>
                  <a:pt x="2213953" y="1130300"/>
                </a:lnTo>
                <a:lnTo>
                  <a:pt x="2216239" y="1130300"/>
                </a:lnTo>
                <a:lnTo>
                  <a:pt x="2216239" y="898080"/>
                </a:lnTo>
                <a:lnTo>
                  <a:pt x="2215007" y="896594"/>
                </a:lnTo>
                <a:lnTo>
                  <a:pt x="2215007" y="927100"/>
                </a:lnTo>
                <a:lnTo>
                  <a:pt x="2213038" y="927100"/>
                </a:lnTo>
                <a:lnTo>
                  <a:pt x="2209368" y="919721"/>
                </a:lnTo>
                <a:lnTo>
                  <a:pt x="2209368" y="1168400"/>
                </a:lnTo>
                <a:lnTo>
                  <a:pt x="2207018" y="1168400"/>
                </a:lnTo>
                <a:lnTo>
                  <a:pt x="2206510" y="1181100"/>
                </a:lnTo>
                <a:lnTo>
                  <a:pt x="2204999" y="1181100"/>
                </a:lnTo>
                <a:lnTo>
                  <a:pt x="2206307" y="1168400"/>
                </a:lnTo>
                <a:lnTo>
                  <a:pt x="2193671" y="1168400"/>
                </a:lnTo>
                <a:lnTo>
                  <a:pt x="2196973" y="1155700"/>
                </a:lnTo>
                <a:lnTo>
                  <a:pt x="2208352" y="1155700"/>
                </a:lnTo>
                <a:lnTo>
                  <a:pt x="2209368" y="1168400"/>
                </a:lnTo>
                <a:lnTo>
                  <a:pt x="2209368" y="919721"/>
                </a:lnTo>
                <a:lnTo>
                  <a:pt x="2206726" y="914400"/>
                </a:lnTo>
                <a:lnTo>
                  <a:pt x="2211235" y="914400"/>
                </a:lnTo>
                <a:lnTo>
                  <a:pt x="2215007" y="927100"/>
                </a:lnTo>
                <a:lnTo>
                  <a:pt x="2215007" y="896594"/>
                </a:lnTo>
                <a:lnTo>
                  <a:pt x="2208682" y="889000"/>
                </a:lnTo>
                <a:lnTo>
                  <a:pt x="2206066" y="889000"/>
                </a:lnTo>
                <a:lnTo>
                  <a:pt x="2202929" y="886790"/>
                </a:lnTo>
                <a:lnTo>
                  <a:pt x="2202929" y="901700"/>
                </a:lnTo>
                <a:lnTo>
                  <a:pt x="2202180" y="914400"/>
                </a:lnTo>
                <a:lnTo>
                  <a:pt x="2197468" y="914400"/>
                </a:lnTo>
                <a:lnTo>
                  <a:pt x="2193353" y="901700"/>
                </a:lnTo>
                <a:lnTo>
                  <a:pt x="2202929" y="901700"/>
                </a:lnTo>
                <a:lnTo>
                  <a:pt x="2202929" y="886790"/>
                </a:lnTo>
                <a:lnTo>
                  <a:pt x="2188057" y="876300"/>
                </a:lnTo>
                <a:lnTo>
                  <a:pt x="2169845" y="863600"/>
                </a:lnTo>
                <a:lnTo>
                  <a:pt x="2153374" y="850900"/>
                </a:lnTo>
                <a:lnTo>
                  <a:pt x="2140623" y="838200"/>
                </a:lnTo>
                <a:lnTo>
                  <a:pt x="2136813" y="825500"/>
                </a:lnTo>
                <a:lnTo>
                  <a:pt x="2135289" y="825500"/>
                </a:lnTo>
                <a:lnTo>
                  <a:pt x="2135289" y="1117600"/>
                </a:lnTo>
                <a:lnTo>
                  <a:pt x="2133892" y="1130300"/>
                </a:lnTo>
                <a:lnTo>
                  <a:pt x="2116696" y="1130300"/>
                </a:lnTo>
                <a:lnTo>
                  <a:pt x="2113432" y="1117600"/>
                </a:lnTo>
                <a:lnTo>
                  <a:pt x="2099703" y="1117600"/>
                </a:lnTo>
                <a:lnTo>
                  <a:pt x="2094484" y="1104900"/>
                </a:lnTo>
                <a:lnTo>
                  <a:pt x="2102040" y="1104900"/>
                </a:lnTo>
                <a:lnTo>
                  <a:pt x="2100834" y="1092200"/>
                </a:lnTo>
                <a:lnTo>
                  <a:pt x="2114677" y="1092200"/>
                </a:lnTo>
                <a:lnTo>
                  <a:pt x="2114258" y="1104900"/>
                </a:lnTo>
                <a:lnTo>
                  <a:pt x="2133562" y="1104900"/>
                </a:lnTo>
                <a:lnTo>
                  <a:pt x="2133854" y="1117600"/>
                </a:lnTo>
                <a:lnTo>
                  <a:pt x="2135289" y="1117600"/>
                </a:lnTo>
                <a:lnTo>
                  <a:pt x="2135289" y="825500"/>
                </a:lnTo>
                <a:lnTo>
                  <a:pt x="2131276" y="825500"/>
                </a:lnTo>
                <a:lnTo>
                  <a:pt x="2122627" y="812800"/>
                </a:lnTo>
                <a:lnTo>
                  <a:pt x="2096820" y="812800"/>
                </a:lnTo>
                <a:lnTo>
                  <a:pt x="2100465" y="800100"/>
                </a:lnTo>
                <a:lnTo>
                  <a:pt x="2100643" y="800100"/>
                </a:lnTo>
                <a:lnTo>
                  <a:pt x="2095982" y="787400"/>
                </a:lnTo>
                <a:lnTo>
                  <a:pt x="2085136" y="800100"/>
                </a:lnTo>
                <a:lnTo>
                  <a:pt x="2083803" y="798690"/>
                </a:lnTo>
                <a:lnTo>
                  <a:pt x="2083803" y="1104900"/>
                </a:lnTo>
                <a:lnTo>
                  <a:pt x="2083130" y="1104900"/>
                </a:lnTo>
                <a:lnTo>
                  <a:pt x="2077199" y="1092200"/>
                </a:lnTo>
                <a:lnTo>
                  <a:pt x="2082584" y="1092200"/>
                </a:lnTo>
                <a:lnTo>
                  <a:pt x="2083803" y="1104900"/>
                </a:lnTo>
                <a:lnTo>
                  <a:pt x="2083803" y="798690"/>
                </a:lnTo>
                <a:lnTo>
                  <a:pt x="2072005" y="786130"/>
                </a:lnTo>
                <a:lnTo>
                  <a:pt x="2072005" y="1092200"/>
                </a:lnTo>
                <a:lnTo>
                  <a:pt x="2063254" y="1092200"/>
                </a:lnTo>
                <a:lnTo>
                  <a:pt x="2052345" y="1104569"/>
                </a:lnTo>
                <a:lnTo>
                  <a:pt x="2053475" y="1092200"/>
                </a:lnTo>
                <a:lnTo>
                  <a:pt x="2056739" y="1092200"/>
                </a:lnTo>
                <a:lnTo>
                  <a:pt x="2054428" y="1079500"/>
                </a:lnTo>
                <a:lnTo>
                  <a:pt x="2056079" y="1079500"/>
                </a:lnTo>
                <a:lnTo>
                  <a:pt x="2055317" y="1066800"/>
                </a:lnTo>
                <a:lnTo>
                  <a:pt x="2040712" y="1066800"/>
                </a:lnTo>
                <a:lnTo>
                  <a:pt x="2035810" y="1054100"/>
                </a:lnTo>
                <a:lnTo>
                  <a:pt x="2028291" y="1054100"/>
                </a:lnTo>
                <a:lnTo>
                  <a:pt x="2025218" y="1041400"/>
                </a:lnTo>
                <a:lnTo>
                  <a:pt x="2020531" y="1054100"/>
                </a:lnTo>
                <a:lnTo>
                  <a:pt x="2022957" y="1054100"/>
                </a:lnTo>
                <a:lnTo>
                  <a:pt x="2022170" y="1061758"/>
                </a:lnTo>
                <a:lnTo>
                  <a:pt x="2007654" y="1054100"/>
                </a:lnTo>
                <a:lnTo>
                  <a:pt x="1963242" y="1028700"/>
                </a:lnTo>
                <a:lnTo>
                  <a:pt x="1939074" y="1016000"/>
                </a:lnTo>
                <a:lnTo>
                  <a:pt x="1925561" y="1016000"/>
                </a:lnTo>
                <a:lnTo>
                  <a:pt x="1920113" y="1010945"/>
                </a:lnTo>
                <a:lnTo>
                  <a:pt x="1920113" y="1295400"/>
                </a:lnTo>
                <a:lnTo>
                  <a:pt x="1912416" y="1295400"/>
                </a:lnTo>
                <a:lnTo>
                  <a:pt x="1910803" y="1282700"/>
                </a:lnTo>
                <a:lnTo>
                  <a:pt x="1914220" y="1282700"/>
                </a:lnTo>
                <a:lnTo>
                  <a:pt x="1920113" y="1295400"/>
                </a:lnTo>
                <a:lnTo>
                  <a:pt x="1920113" y="1010945"/>
                </a:lnTo>
                <a:lnTo>
                  <a:pt x="1911883" y="1003300"/>
                </a:lnTo>
                <a:lnTo>
                  <a:pt x="1895157" y="1003300"/>
                </a:lnTo>
                <a:lnTo>
                  <a:pt x="1875167" y="1014526"/>
                </a:lnTo>
                <a:lnTo>
                  <a:pt x="1875167" y="1333500"/>
                </a:lnTo>
                <a:lnTo>
                  <a:pt x="1874659" y="1333500"/>
                </a:lnTo>
                <a:lnTo>
                  <a:pt x="1871548" y="1320800"/>
                </a:lnTo>
                <a:lnTo>
                  <a:pt x="1865566" y="1320800"/>
                </a:lnTo>
                <a:lnTo>
                  <a:pt x="1855304" y="1333500"/>
                </a:lnTo>
                <a:lnTo>
                  <a:pt x="1858213" y="1320800"/>
                </a:lnTo>
                <a:lnTo>
                  <a:pt x="1857667" y="1308100"/>
                </a:lnTo>
                <a:lnTo>
                  <a:pt x="1853069" y="1308100"/>
                </a:lnTo>
                <a:lnTo>
                  <a:pt x="1852663" y="1295400"/>
                </a:lnTo>
                <a:lnTo>
                  <a:pt x="1863839" y="1295400"/>
                </a:lnTo>
                <a:lnTo>
                  <a:pt x="1867204" y="1308100"/>
                </a:lnTo>
                <a:lnTo>
                  <a:pt x="1869694" y="1308100"/>
                </a:lnTo>
                <a:lnTo>
                  <a:pt x="1872081" y="1320800"/>
                </a:lnTo>
                <a:lnTo>
                  <a:pt x="1875167" y="1333500"/>
                </a:lnTo>
                <a:lnTo>
                  <a:pt x="1875167" y="1014526"/>
                </a:lnTo>
                <a:lnTo>
                  <a:pt x="1872526" y="1016000"/>
                </a:lnTo>
                <a:lnTo>
                  <a:pt x="1870176" y="1016000"/>
                </a:lnTo>
                <a:lnTo>
                  <a:pt x="1870100" y="1003300"/>
                </a:lnTo>
                <a:lnTo>
                  <a:pt x="1875104" y="1003300"/>
                </a:lnTo>
                <a:lnTo>
                  <a:pt x="1876907" y="990600"/>
                </a:lnTo>
                <a:lnTo>
                  <a:pt x="1847773" y="990600"/>
                </a:lnTo>
                <a:lnTo>
                  <a:pt x="1842630" y="977900"/>
                </a:lnTo>
                <a:lnTo>
                  <a:pt x="1846224" y="977900"/>
                </a:lnTo>
                <a:lnTo>
                  <a:pt x="1843532" y="965200"/>
                </a:lnTo>
                <a:lnTo>
                  <a:pt x="1834184" y="965200"/>
                </a:lnTo>
                <a:lnTo>
                  <a:pt x="1834184" y="1244600"/>
                </a:lnTo>
                <a:lnTo>
                  <a:pt x="1817497" y="1244600"/>
                </a:lnTo>
                <a:lnTo>
                  <a:pt x="1817497" y="1320800"/>
                </a:lnTo>
                <a:lnTo>
                  <a:pt x="1816303" y="1333500"/>
                </a:lnTo>
                <a:lnTo>
                  <a:pt x="1816455" y="1320800"/>
                </a:lnTo>
                <a:lnTo>
                  <a:pt x="1817497" y="1320800"/>
                </a:lnTo>
                <a:lnTo>
                  <a:pt x="1817497" y="1244600"/>
                </a:lnTo>
                <a:lnTo>
                  <a:pt x="1810219" y="1244600"/>
                </a:lnTo>
                <a:lnTo>
                  <a:pt x="1816836" y="1231900"/>
                </a:lnTo>
                <a:lnTo>
                  <a:pt x="1816608" y="1226527"/>
                </a:lnTo>
                <a:lnTo>
                  <a:pt x="1822538" y="1231900"/>
                </a:lnTo>
                <a:lnTo>
                  <a:pt x="1834184" y="1244600"/>
                </a:lnTo>
                <a:lnTo>
                  <a:pt x="1834184" y="965200"/>
                </a:lnTo>
                <a:lnTo>
                  <a:pt x="1832775" y="965200"/>
                </a:lnTo>
                <a:lnTo>
                  <a:pt x="1833168" y="977900"/>
                </a:lnTo>
                <a:lnTo>
                  <a:pt x="1829206" y="977900"/>
                </a:lnTo>
                <a:lnTo>
                  <a:pt x="1819795" y="965200"/>
                </a:lnTo>
                <a:lnTo>
                  <a:pt x="1808530" y="965200"/>
                </a:lnTo>
                <a:lnTo>
                  <a:pt x="1808530" y="1219200"/>
                </a:lnTo>
                <a:lnTo>
                  <a:pt x="1804111" y="1219200"/>
                </a:lnTo>
                <a:lnTo>
                  <a:pt x="1799805" y="1211808"/>
                </a:lnTo>
                <a:lnTo>
                  <a:pt x="1808530" y="1219200"/>
                </a:lnTo>
                <a:lnTo>
                  <a:pt x="1808530" y="965200"/>
                </a:lnTo>
                <a:lnTo>
                  <a:pt x="1799704" y="965200"/>
                </a:lnTo>
                <a:lnTo>
                  <a:pt x="1802993" y="952500"/>
                </a:lnTo>
                <a:lnTo>
                  <a:pt x="1804238" y="952500"/>
                </a:lnTo>
                <a:lnTo>
                  <a:pt x="1811299" y="939800"/>
                </a:lnTo>
                <a:lnTo>
                  <a:pt x="1817039" y="939800"/>
                </a:lnTo>
                <a:lnTo>
                  <a:pt x="1810613" y="927100"/>
                </a:lnTo>
                <a:lnTo>
                  <a:pt x="1800148" y="927100"/>
                </a:lnTo>
                <a:lnTo>
                  <a:pt x="1797913" y="914400"/>
                </a:lnTo>
                <a:lnTo>
                  <a:pt x="1793557" y="904303"/>
                </a:lnTo>
                <a:lnTo>
                  <a:pt x="1793557" y="1206500"/>
                </a:lnTo>
                <a:lnTo>
                  <a:pt x="1790179" y="1206500"/>
                </a:lnTo>
                <a:lnTo>
                  <a:pt x="1790179" y="1257300"/>
                </a:lnTo>
                <a:lnTo>
                  <a:pt x="1788045" y="1257300"/>
                </a:lnTo>
                <a:lnTo>
                  <a:pt x="1782457" y="1270000"/>
                </a:lnTo>
                <a:lnTo>
                  <a:pt x="1772577" y="1270000"/>
                </a:lnTo>
                <a:lnTo>
                  <a:pt x="1768830" y="1282700"/>
                </a:lnTo>
                <a:lnTo>
                  <a:pt x="1767141" y="1282700"/>
                </a:lnTo>
                <a:lnTo>
                  <a:pt x="1770405" y="1270000"/>
                </a:lnTo>
                <a:lnTo>
                  <a:pt x="1765300" y="1270000"/>
                </a:lnTo>
                <a:lnTo>
                  <a:pt x="1758899" y="1257300"/>
                </a:lnTo>
                <a:lnTo>
                  <a:pt x="1758302" y="1257300"/>
                </a:lnTo>
                <a:lnTo>
                  <a:pt x="1758353" y="1244600"/>
                </a:lnTo>
                <a:lnTo>
                  <a:pt x="1757743" y="1244600"/>
                </a:lnTo>
                <a:lnTo>
                  <a:pt x="1746110" y="1257300"/>
                </a:lnTo>
                <a:lnTo>
                  <a:pt x="1737309" y="1257300"/>
                </a:lnTo>
                <a:lnTo>
                  <a:pt x="1733461" y="1270000"/>
                </a:lnTo>
                <a:lnTo>
                  <a:pt x="1729079" y="1270000"/>
                </a:lnTo>
                <a:lnTo>
                  <a:pt x="1729295" y="1282700"/>
                </a:lnTo>
                <a:lnTo>
                  <a:pt x="1729041" y="1282700"/>
                </a:lnTo>
                <a:lnTo>
                  <a:pt x="1729041" y="1320800"/>
                </a:lnTo>
                <a:lnTo>
                  <a:pt x="1725803" y="1333500"/>
                </a:lnTo>
                <a:lnTo>
                  <a:pt x="1723517" y="1320800"/>
                </a:lnTo>
                <a:lnTo>
                  <a:pt x="1709648" y="1320800"/>
                </a:lnTo>
                <a:lnTo>
                  <a:pt x="1705635" y="1308100"/>
                </a:lnTo>
                <a:lnTo>
                  <a:pt x="1724825" y="1308100"/>
                </a:lnTo>
                <a:lnTo>
                  <a:pt x="1729041" y="1320800"/>
                </a:lnTo>
                <a:lnTo>
                  <a:pt x="1729041" y="1282700"/>
                </a:lnTo>
                <a:lnTo>
                  <a:pt x="1727200" y="1282700"/>
                </a:lnTo>
                <a:lnTo>
                  <a:pt x="1723339" y="1295400"/>
                </a:lnTo>
                <a:lnTo>
                  <a:pt x="1714677" y="1295400"/>
                </a:lnTo>
                <a:lnTo>
                  <a:pt x="1707007" y="1282700"/>
                </a:lnTo>
                <a:lnTo>
                  <a:pt x="1688325" y="1282700"/>
                </a:lnTo>
                <a:lnTo>
                  <a:pt x="1685886" y="1270000"/>
                </a:lnTo>
                <a:lnTo>
                  <a:pt x="1682330" y="1270000"/>
                </a:lnTo>
                <a:lnTo>
                  <a:pt x="1667560" y="1282700"/>
                </a:lnTo>
                <a:lnTo>
                  <a:pt x="1670964" y="1282700"/>
                </a:lnTo>
                <a:lnTo>
                  <a:pt x="1672297" y="1295400"/>
                </a:lnTo>
                <a:lnTo>
                  <a:pt x="1666443" y="1295400"/>
                </a:lnTo>
                <a:lnTo>
                  <a:pt x="1663534" y="1308100"/>
                </a:lnTo>
                <a:lnTo>
                  <a:pt x="1662823" y="1308100"/>
                </a:lnTo>
                <a:lnTo>
                  <a:pt x="1655864" y="1295400"/>
                </a:lnTo>
                <a:lnTo>
                  <a:pt x="1633956" y="1295400"/>
                </a:lnTo>
                <a:lnTo>
                  <a:pt x="1624634" y="1282700"/>
                </a:lnTo>
                <a:lnTo>
                  <a:pt x="1617319" y="1282700"/>
                </a:lnTo>
                <a:lnTo>
                  <a:pt x="1609318" y="1270000"/>
                </a:lnTo>
                <a:lnTo>
                  <a:pt x="1591741" y="1270000"/>
                </a:lnTo>
                <a:lnTo>
                  <a:pt x="1587766" y="1282700"/>
                </a:lnTo>
                <a:lnTo>
                  <a:pt x="1587474" y="1282700"/>
                </a:lnTo>
                <a:lnTo>
                  <a:pt x="1579791" y="1270000"/>
                </a:lnTo>
                <a:lnTo>
                  <a:pt x="1575879" y="1270000"/>
                </a:lnTo>
                <a:lnTo>
                  <a:pt x="1575308" y="1257300"/>
                </a:lnTo>
                <a:lnTo>
                  <a:pt x="1570799" y="1257300"/>
                </a:lnTo>
                <a:lnTo>
                  <a:pt x="1567751" y="1270000"/>
                </a:lnTo>
                <a:lnTo>
                  <a:pt x="1554911" y="1270000"/>
                </a:lnTo>
                <a:lnTo>
                  <a:pt x="1553044" y="1257300"/>
                </a:lnTo>
                <a:lnTo>
                  <a:pt x="1546987" y="1257300"/>
                </a:lnTo>
                <a:lnTo>
                  <a:pt x="1543494" y="1244600"/>
                </a:lnTo>
                <a:lnTo>
                  <a:pt x="1539405" y="1244600"/>
                </a:lnTo>
                <a:lnTo>
                  <a:pt x="1537677" y="1231900"/>
                </a:lnTo>
                <a:lnTo>
                  <a:pt x="1534477" y="1231900"/>
                </a:lnTo>
                <a:lnTo>
                  <a:pt x="1504073" y="1219200"/>
                </a:lnTo>
                <a:lnTo>
                  <a:pt x="1499438" y="1213942"/>
                </a:lnTo>
                <a:lnTo>
                  <a:pt x="1499438" y="1308100"/>
                </a:lnTo>
                <a:lnTo>
                  <a:pt x="1490967" y="1308100"/>
                </a:lnTo>
                <a:lnTo>
                  <a:pt x="1479842" y="1295400"/>
                </a:lnTo>
                <a:lnTo>
                  <a:pt x="1468196" y="1282700"/>
                </a:lnTo>
                <a:lnTo>
                  <a:pt x="1470037" y="1282700"/>
                </a:lnTo>
                <a:lnTo>
                  <a:pt x="1480273" y="1295400"/>
                </a:lnTo>
                <a:lnTo>
                  <a:pt x="1490230" y="1295400"/>
                </a:lnTo>
                <a:lnTo>
                  <a:pt x="1499438" y="1308100"/>
                </a:lnTo>
                <a:lnTo>
                  <a:pt x="1499438" y="1213942"/>
                </a:lnTo>
                <a:lnTo>
                  <a:pt x="1481709" y="1193800"/>
                </a:lnTo>
                <a:lnTo>
                  <a:pt x="1460195" y="1181100"/>
                </a:lnTo>
                <a:lnTo>
                  <a:pt x="1454594" y="1178547"/>
                </a:lnTo>
                <a:lnTo>
                  <a:pt x="1454594" y="1422400"/>
                </a:lnTo>
                <a:lnTo>
                  <a:pt x="1442783" y="1435100"/>
                </a:lnTo>
                <a:lnTo>
                  <a:pt x="1441399" y="1422400"/>
                </a:lnTo>
                <a:lnTo>
                  <a:pt x="1454594" y="1422400"/>
                </a:lnTo>
                <a:lnTo>
                  <a:pt x="1454594" y="1178547"/>
                </a:lnTo>
                <a:lnTo>
                  <a:pt x="1432356" y="1168400"/>
                </a:lnTo>
                <a:lnTo>
                  <a:pt x="1429778" y="1165466"/>
                </a:lnTo>
                <a:lnTo>
                  <a:pt x="1429778" y="1282700"/>
                </a:lnTo>
                <a:lnTo>
                  <a:pt x="1423454" y="1270000"/>
                </a:lnTo>
                <a:lnTo>
                  <a:pt x="1425587" y="1270000"/>
                </a:lnTo>
                <a:lnTo>
                  <a:pt x="1429778" y="1282700"/>
                </a:lnTo>
                <a:lnTo>
                  <a:pt x="1429778" y="1165466"/>
                </a:lnTo>
                <a:lnTo>
                  <a:pt x="1422082" y="1156677"/>
                </a:lnTo>
                <a:lnTo>
                  <a:pt x="1422082" y="1270000"/>
                </a:lnTo>
                <a:lnTo>
                  <a:pt x="1420571" y="1270000"/>
                </a:lnTo>
                <a:lnTo>
                  <a:pt x="1419428" y="1257300"/>
                </a:lnTo>
                <a:lnTo>
                  <a:pt x="1422082" y="1270000"/>
                </a:lnTo>
                <a:lnTo>
                  <a:pt x="1422082" y="1156677"/>
                </a:lnTo>
                <a:lnTo>
                  <a:pt x="1421231" y="1155700"/>
                </a:lnTo>
                <a:lnTo>
                  <a:pt x="1418704" y="1152626"/>
                </a:lnTo>
                <a:lnTo>
                  <a:pt x="1418704" y="1257300"/>
                </a:lnTo>
                <a:lnTo>
                  <a:pt x="1413205" y="1244600"/>
                </a:lnTo>
                <a:lnTo>
                  <a:pt x="1415643" y="1244600"/>
                </a:lnTo>
                <a:lnTo>
                  <a:pt x="1418704" y="1257300"/>
                </a:lnTo>
                <a:lnTo>
                  <a:pt x="1418704" y="1152626"/>
                </a:lnTo>
                <a:lnTo>
                  <a:pt x="1410830" y="1143000"/>
                </a:lnTo>
                <a:lnTo>
                  <a:pt x="1376273" y="1143000"/>
                </a:lnTo>
                <a:lnTo>
                  <a:pt x="1380490" y="1130300"/>
                </a:lnTo>
                <a:lnTo>
                  <a:pt x="1377721" y="1130300"/>
                </a:lnTo>
                <a:lnTo>
                  <a:pt x="1376006" y="1117600"/>
                </a:lnTo>
                <a:lnTo>
                  <a:pt x="1403705" y="1117600"/>
                </a:lnTo>
                <a:lnTo>
                  <a:pt x="1407223" y="1104900"/>
                </a:lnTo>
                <a:lnTo>
                  <a:pt x="1404759" y="1092200"/>
                </a:lnTo>
                <a:lnTo>
                  <a:pt x="1390040" y="1092200"/>
                </a:lnTo>
                <a:lnTo>
                  <a:pt x="1385938" y="1079500"/>
                </a:lnTo>
                <a:lnTo>
                  <a:pt x="1365631" y="1079500"/>
                </a:lnTo>
                <a:lnTo>
                  <a:pt x="1365631" y="1143000"/>
                </a:lnTo>
                <a:lnTo>
                  <a:pt x="1365504" y="1155700"/>
                </a:lnTo>
                <a:lnTo>
                  <a:pt x="1365326" y="1143000"/>
                </a:lnTo>
                <a:lnTo>
                  <a:pt x="1365631" y="1143000"/>
                </a:lnTo>
                <a:lnTo>
                  <a:pt x="1365631" y="1079500"/>
                </a:lnTo>
                <a:lnTo>
                  <a:pt x="1362748" y="1079500"/>
                </a:lnTo>
                <a:lnTo>
                  <a:pt x="1361122" y="1066800"/>
                </a:lnTo>
                <a:lnTo>
                  <a:pt x="1378254" y="1066800"/>
                </a:lnTo>
                <a:lnTo>
                  <a:pt x="1377899" y="1054100"/>
                </a:lnTo>
                <a:lnTo>
                  <a:pt x="1371587" y="1054100"/>
                </a:lnTo>
                <a:lnTo>
                  <a:pt x="1364830" y="1041400"/>
                </a:lnTo>
                <a:lnTo>
                  <a:pt x="1357782" y="1041400"/>
                </a:lnTo>
                <a:lnTo>
                  <a:pt x="1349222" y="1028700"/>
                </a:lnTo>
                <a:lnTo>
                  <a:pt x="1328293" y="1028700"/>
                </a:lnTo>
                <a:lnTo>
                  <a:pt x="1327111" y="1041400"/>
                </a:lnTo>
                <a:lnTo>
                  <a:pt x="1325245" y="1041400"/>
                </a:lnTo>
                <a:lnTo>
                  <a:pt x="1328712" y="1054100"/>
                </a:lnTo>
                <a:lnTo>
                  <a:pt x="1309471" y="1054100"/>
                </a:lnTo>
                <a:lnTo>
                  <a:pt x="1307185" y="1041400"/>
                </a:lnTo>
                <a:lnTo>
                  <a:pt x="1301673" y="1041400"/>
                </a:lnTo>
                <a:lnTo>
                  <a:pt x="1299019" y="1028700"/>
                </a:lnTo>
                <a:lnTo>
                  <a:pt x="1292923" y="1016000"/>
                </a:lnTo>
                <a:lnTo>
                  <a:pt x="1275892" y="1016000"/>
                </a:lnTo>
                <a:lnTo>
                  <a:pt x="1275842" y="1003300"/>
                </a:lnTo>
                <a:lnTo>
                  <a:pt x="1270025" y="1003300"/>
                </a:lnTo>
                <a:lnTo>
                  <a:pt x="1262430" y="990600"/>
                </a:lnTo>
                <a:lnTo>
                  <a:pt x="1282992" y="990600"/>
                </a:lnTo>
                <a:lnTo>
                  <a:pt x="1287475" y="1003300"/>
                </a:lnTo>
                <a:lnTo>
                  <a:pt x="1302054" y="1003300"/>
                </a:lnTo>
                <a:lnTo>
                  <a:pt x="1305077" y="1016000"/>
                </a:lnTo>
                <a:lnTo>
                  <a:pt x="1310982" y="1016000"/>
                </a:lnTo>
                <a:lnTo>
                  <a:pt x="1313942" y="1028700"/>
                </a:lnTo>
                <a:lnTo>
                  <a:pt x="1319606" y="1028700"/>
                </a:lnTo>
                <a:lnTo>
                  <a:pt x="1327632" y="1016000"/>
                </a:lnTo>
                <a:lnTo>
                  <a:pt x="1326908" y="1003300"/>
                </a:lnTo>
                <a:lnTo>
                  <a:pt x="1339977" y="1003300"/>
                </a:lnTo>
                <a:lnTo>
                  <a:pt x="1342529" y="1016000"/>
                </a:lnTo>
                <a:lnTo>
                  <a:pt x="1350479" y="1016000"/>
                </a:lnTo>
                <a:lnTo>
                  <a:pt x="1354455" y="1003300"/>
                </a:lnTo>
                <a:lnTo>
                  <a:pt x="1351635" y="1003300"/>
                </a:lnTo>
                <a:lnTo>
                  <a:pt x="1346466" y="990600"/>
                </a:lnTo>
                <a:lnTo>
                  <a:pt x="1349235" y="990600"/>
                </a:lnTo>
                <a:lnTo>
                  <a:pt x="1347457" y="977900"/>
                </a:lnTo>
                <a:lnTo>
                  <a:pt x="1343990" y="977900"/>
                </a:lnTo>
                <a:lnTo>
                  <a:pt x="1338795" y="965200"/>
                </a:lnTo>
                <a:lnTo>
                  <a:pt x="1326222" y="965200"/>
                </a:lnTo>
                <a:lnTo>
                  <a:pt x="1328623" y="952500"/>
                </a:lnTo>
                <a:lnTo>
                  <a:pt x="1323327" y="952500"/>
                </a:lnTo>
                <a:lnTo>
                  <a:pt x="1318298" y="939800"/>
                </a:lnTo>
                <a:lnTo>
                  <a:pt x="1330782" y="952500"/>
                </a:lnTo>
                <a:lnTo>
                  <a:pt x="1342644" y="965200"/>
                </a:lnTo>
                <a:lnTo>
                  <a:pt x="1354162" y="965200"/>
                </a:lnTo>
                <a:lnTo>
                  <a:pt x="1365605" y="977900"/>
                </a:lnTo>
                <a:lnTo>
                  <a:pt x="1387906" y="990600"/>
                </a:lnTo>
                <a:lnTo>
                  <a:pt x="1409433" y="1016000"/>
                </a:lnTo>
                <a:lnTo>
                  <a:pt x="1432852" y="1028700"/>
                </a:lnTo>
                <a:lnTo>
                  <a:pt x="1460842" y="1041400"/>
                </a:lnTo>
                <a:lnTo>
                  <a:pt x="1480400" y="1041400"/>
                </a:lnTo>
                <a:lnTo>
                  <a:pt x="1485315" y="1054100"/>
                </a:lnTo>
                <a:lnTo>
                  <a:pt x="1503159" y="1054100"/>
                </a:lnTo>
                <a:lnTo>
                  <a:pt x="1508328" y="1066800"/>
                </a:lnTo>
                <a:lnTo>
                  <a:pt x="1526209" y="1066800"/>
                </a:lnTo>
                <a:lnTo>
                  <a:pt x="1532089" y="1079500"/>
                </a:lnTo>
                <a:lnTo>
                  <a:pt x="1543824" y="1079500"/>
                </a:lnTo>
                <a:lnTo>
                  <a:pt x="1544104" y="1092200"/>
                </a:lnTo>
                <a:lnTo>
                  <a:pt x="1550136" y="1092200"/>
                </a:lnTo>
                <a:lnTo>
                  <a:pt x="1560233" y="1104900"/>
                </a:lnTo>
                <a:lnTo>
                  <a:pt x="1579194" y="1104900"/>
                </a:lnTo>
                <a:lnTo>
                  <a:pt x="1582013" y="1117600"/>
                </a:lnTo>
                <a:lnTo>
                  <a:pt x="1596148" y="1117600"/>
                </a:lnTo>
                <a:lnTo>
                  <a:pt x="1594789" y="1104900"/>
                </a:lnTo>
                <a:lnTo>
                  <a:pt x="1598853" y="1104900"/>
                </a:lnTo>
                <a:lnTo>
                  <a:pt x="1606918" y="1092200"/>
                </a:lnTo>
                <a:lnTo>
                  <a:pt x="1626489" y="1092200"/>
                </a:lnTo>
                <a:lnTo>
                  <a:pt x="1626374" y="1104900"/>
                </a:lnTo>
                <a:lnTo>
                  <a:pt x="1627822" y="1104900"/>
                </a:lnTo>
                <a:lnTo>
                  <a:pt x="1642186" y="1130300"/>
                </a:lnTo>
                <a:lnTo>
                  <a:pt x="1660398" y="1155700"/>
                </a:lnTo>
                <a:lnTo>
                  <a:pt x="1683854" y="1168400"/>
                </a:lnTo>
                <a:lnTo>
                  <a:pt x="1713915" y="1181100"/>
                </a:lnTo>
                <a:lnTo>
                  <a:pt x="1732749" y="1181100"/>
                </a:lnTo>
                <a:lnTo>
                  <a:pt x="1743900" y="1193800"/>
                </a:lnTo>
                <a:lnTo>
                  <a:pt x="1766938" y="1193800"/>
                </a:lnTo>
                <a:lnTo>
                  <a:pt x="1766557" y="1206500"/>
                </a:lnTo>
                <a:lnTo>
                  <a:pt x="1770507" y="1206500"/>
                </a:lnTo>
                <a:lnTo>
                  <a:pt x="1775244" y="1219200"/>
                </a:lnTo>
                <a:lnTo>
                  <a:pt x="1777276" y="1219200"/>
                </a:lnTo>
                <a:lnTo>
                  <a:pt x="1790179" y="1257300"/>
                </a:lnTo>
                <a:lnTo>
                  <a:pt x="1790179" y="1206500"/>
                </a:lnTo>
                <a:lnTo>
                  <a:pt x="1789925" y="1206500"/>
                </a:lnTo>
                <a:lnTo>
                  <a:pt x="1787461" y="1201178"/>
                </a:lnTo>
                <a:lnTo>
                  <a:pt x="1793557" y="1206500"/>
                </a:lnTo>
                <a:lnTo>
                  <a:pt x="1793557" y="904303"/>
                </a:lnTo>
                <a:lnTo>
                  <a:pt x="1792439" y="901700"/>
                </a:lnTo>
                <a:lnTo>
                  <a:pt x="1783435" y="901700"/>
                </a:lnTo>
                <a:lnTo>
                  <a:pt x="1770583" y="889000"/>
                </a:lnTo>
                <a:lnTo>
                  <a:pt x="1766595" y="889000"/>
                </a:lnTo>
                <a:lnTo>
                  <a:pt x="1766595" y="1079500"/>
                </a:lnTo>
                <a:lnTo>
                  <a:pt x="1766023" y="1082827"/>
                </a:lnTo>
                <a:lnTo>
                  <a:pt x="1766023" y="1181100"/>
                </a:lnTo>
                <a:lnTo>
                  <a:pt x="1757210" y="1181100"/>
                </a:lnTo>
                <a:lnTo>
                  <a:pt x="1750885" y="1168400"/>
                </a:lnTo>
                <a:lnTo>
                  <a:pt x="1760740" y="1168400"/>
                </a:lnTo>
                <a:lnTo>
                  <a:pt x="1766023" y="1181100"/>
                </a:lnTo>
                <a:lnTo>
                  <a:pt x="1766023" y="1082827"/>
                </a:lnTo>
                <a:lnTo>
                  <a:pt x="1764411" y="1092200"/>
                </a:lnTo>
                <a:lnTo>
                  <a:pt x="1762810" y="1092200"/>
                </a:lnTo>
                <a:lnTo>
                  <a:pt x="1762125" y="1079500"/>
                </a:lnTo>
                <a:lnTo>
                  <a:pt x="1766595" y="1079500"/>
                </a:lnTo>
                <a:lnTo>
                  <a:pt x="1766595" y="889000"/>
                </a:lnTo>
                <a:lnTo>
                  <a:pt x="1756879" y="889000"/>
                </a:lnTo>
                <a:lnTo>
                  <a:pt x="1754390" y="893864"/>
                </a:lnTo>
                <a:lnTo>
                  <a:pt x="1754390" y="1079500"/>
                </a:lnTo>
                <a:lnTo>
                  <a:pt x="1750555" y="1079500"/>
                </a:lnTo>
                <a:lnTo>
                  <a:pt x="1750123" y="1066800"/>
                </a:lnTo>
                <a:lnTo>
                  <a:pt x="1754390" y="1079500"/>
                </a:lnTo>
                <a:lnTo>
                  <a:pt x="1754390" y="893864"/>
                </a:lnTo>
                <a:lnTo>
                  <a:pt x="1750377" y="901700"/>
                </a:lnTo>
                <a:lnTo>
                  <a:pt x="1743417" y="901700"/>
                </a:lnTo>
                <a:lnTo>
                  <a:pt x="1743417" y="1168400"/>
                </a:lnTo>
                <a:lnTo>
                  <a:pt x="1737728" y="1168400"/>
                </a:lnTo>
                <a:lnTo>
                  <a:pt x="1737956" y="1155700"/>
                </a:lnTo>
                <a:lnTo>
                  <a:pt x="1739976" y="1155700"/>
                </a:lnTo>
                <a:lnTo>
                  <a:pt x="1743417" y="1168400"/>
                </a:lnTo>
                <a:lnTo>
                  <a:pt x="1743417" y="901700"/>
                </a:lnTo>
                <a:lnTo>
                  <a:pt x="1737283" y="901700"/>
                </a:lnTo>
                <a:lnTo>
                  <a:pt x="1743824" y="889000"/>
                </a:lnTo>
                <a:lnTo>
                  <a:pt x="1752536" y="876300"/>
                </a:lnTo>
                <a:lnTo>
                  <a:pt x="1753247" y="876300"/>
                </a:lnTo>
                <a:lnTo>
                  <a:pt x="1749234" y="863600"/>
                </a:lnTo>
                <a:lnTo>
                  <a:pt x="1745881" y="863600"/>
                </a:lnTo>
                <a:lnTo>
                  <a:pt x="1746402" y="850900"/>
                </a:lnTo>
                <a:lnTo>
                  <a:pt x="1744573" y="850900"/>
                </a:lnTo>
                <a:lnTo>
                  <a:pt x="1740001" y="838200"/>
                </a:lnTo>
                <a:lnTo>
                  <a:pt x="1733600" y="838200"/>
                </a:lnTo>
                <a:lnTo>
                  <a:pt x="1729066" y="831850"/>
                </a:lnTo>
                <a:lnTo>
                  <a:pt x="1729066" y="1143000"/>
                </a:lnTo>
                <a:lnTo>
                  <a:pt x="1716633" y="1143000"/>
                </a:lnTo>
                <a:lnTo>
                  <a:pt x="1711871" y="1130300"/>
                </a:lnTo>
                <a:lnTo>
                  <a:pt x="1728355" y="1130300"/>
                </a:lnTo>
                <a:lnTo>
                  <a:pt x="1729066" y="1143000"/>
                </a:lnTo>
                <a:lnTo>
                  <a:pt x="1729066" y="831850"/>
                </a:lnTo>
                <a:lnTo>
                  <a:pt x="1724545" y="825500"/>
                </a:lnTo>
                <a:lnTo>
                  <a:pt x="1722323" y="825500"/>
                </a:lnTo>
                <a:lnTo>
                  <a:pt x="1722323" y="1041400"/>
                </a:lnTo>
                <a:lnTo>
                  <a:pt x="1716430" y="1041400"/>
                </a:lnTo>
                <a:lnTo>
                  <a:pt x="1713026" y="1028700"/>
                </a:lnTo>
                <a:lnTo>
                  <a:pt x="1717967" y="1028700"/>
                </a:lnTo>
                <a:lnTo>
                  <a:pt x="1722323" y="1041400"/>
                </a:lnTo>
                <a:lnTo>
                  <a:pt x="1722323" y="825500"/>
                </a:lnTo>
                <a:lnTo>
                  <a:pt x="1717065" y="825500"/>
                </a:lnTo>
                <a:lnTo>
                  <a:pt x="1710563" y="812800"/>
                </a:lnTo>
                <a:lnTo>
                  <a:pt x="1709369" y="810310"/>
                </a:lnTo>
                <a:lnTo>
                  <a:pt x="1709369" y="1117600"/>
                </a:lnTo>
                <a:lnTo>
                  <a:pt x="1708632" y="1130300"/>
                </a:lnTo>
                <a:lnTo>
                  <a:pt x="1704505" y="1130300"/>
                </a:lnTo>
                <a:lnTo>
                  <a:pt x="1706016" y="1117600"/>
                </a:lnTo>
                <a:lnTo>
                  <a:pt x="1709369" y="1117600"/>
                </a:lnTo>
                <a:lnTo>
                  <a:pt x="1709369" y="810310"/>
                </a:lnTo>
                <a:lnTo>
                  <a:pt x="1704479" y="800100"/>
                </a:lnTo>
                <a:lnTo>
                  <a:pt x="1708150" y="800100"/>
                </a:lnTo>
                <a:lnTo>
                  <a:pt x="1710994" y="787400"/>
                </a:lnTo>
                <a:lnTo>
                  <a:pt x="1709534" y="774700"/>
                </a:lnTo>
                <a:lnTo>
                  <a:pt x="1694421" y="774700"/>
                </a:lnTo>
                <a:lnTo>
                  <a:pt x="1693240" y="785952"/>
                </a:lnTo>
                <a:lnTo>
                  <a:pt x="1693240" y="927100"/>
                </a:lnTo>
                <a:lnTo>
                  <a:pt x="1687842" y="927100"/>
                </a:lnTo>
                <a:lnTo>
                  <a:pt x="1686026" y="914400"/>
                </a:lnTo>
                <a:lnTo>
                  <a:pt x="1689569" y="914400"/>
                </a:lnTo>
                <a:lnTo>
                  <a:pt x="1693240" y="927100"/>
                </a:lnTo>
                <a:lnTo>
                  <a:pt x="1693240" y="785952"/>
                </a:lnTo>
                <a:lnTo>
                  <a:pt x="1693087" y="787400"/>
                </a:lnTo>
                <a:lnTo>
                  <a:pt x="1688058" y="787400"/>
                </a:lnTo>
                <a:lnTo>
                  <a:pt x="1680502" y="774700"/>
                </a:lnTo>
                <a:lnTo>
                  <a:pt x="1672602" y="774700"/>
                </a:lnTo>
                <a:lnTo>
                  <a:pt x="1666570" y="762000"/>
                </a:lnTo>
                <a:lnTo>
                  <a:pt x="1664652" y="749300"/>
                </a:lnTo>
                <a:lnTo>
                  <a:pt x="1665871" y="749300"/>
                </a:lnTo>
                <a:lnTo>
                  <a:pt x="1667776" y="736600"/>
                </a:lnTo>
                <a:lnTo>
                  <a:pt x="1666709" y="723900"/>
                </a:lnTo>
                <a:lnTo>
                  <a:pt x="1659343" y="723900"/>
                </a:lnTo>
                <a:lnTo>
                  <a:pt x="1649971" y="711200"/>
                </a:lnTo>
                <a:lnTo>
                  <a:pt x="1642884" y="711200"/>
                </a:lnTo>
                <a:lnTo>
                  <a:pt x="1624317" y="698500"/>
                </a:lnTo>
                <a:lnTo>
                  <a:pt x="1610982" y="673100"/>
                </a:lnTo>
                <a:lnTo>
                  <a:pt x="1606994" y="660400"/>
                </a:lnTo>
                <a:lnTo>
                  <a:pt x="1616519" y="622300"/>
                </a:lnTo>
                <a:lnTo>
                  <a:pt x="1624888" y="622300"/>
                </a:lnTo>
                <a:lnTo>
                  <a:pt x="1621256" y="635000"/>
                </a:lnTo>
                <a:lnTo>
                  <a:pt x="1621891" y="647700"/>
                </a:lnTo>
                <a:lnTo>
                  <a:pt x="1625701" y="647700"/>
                </a:lnTo>
                <a:lnTo>
                  <a:pt x="1631569" y="660400"/>
                </a:lnTo>
                <a:lnTo>
                  <a:pt x="1640674" y="660400"/>
                </a:lnTo>
                <a:lnTo>
                  <a:pt x="1648675" y="673100"/>
                </a:lnTo>
                <a:lnTo>
                  <a:pt x="1656092" y="685800"/>
                </a:lnTo>
                <a:lnTo>
                  <a:pt x="1664182" y="685800"/>
                </a:lnTo>
                <a:lnTo>
                  <a:pt x="1661477" y="698500"/>
                </a:lnTo>
                <a:lnTo>
                  <a:pt x="1675269" y="698500"/>
                </a:lnTo>
                <a:lnTo>
                  <a:pt x="1684070" y="711200"/>
                </a:lnTo>
                <a:lnTo>
                  <a:pt x="1691119" y="711200"/>
                </a:lnTo>
                <a:lnTo>
                  <a:pt x="1698218" y="723900"/>
                </a:lnTo>
                <a:lnTo>
                  <a:pt x="1707121" y="723900"/>
                </a:lnTo>
                <a:lnTo>
                  <a:pt x="1711071" y="736600"/>
                </a:lnTo>
                <a:lnTo>
                  <a:pt x="1735315" y="736600"/>
                </a:lnTo>
                <a:lnTo>
                  <a:pt x="1734553" y="749300"/>
                </a:lnTo>
                <a:lnTo>
                  <a:pt x="1747481" y="749300"/>
                </a:lnTo>
                <a:lnTo>
                  <a:pt x="1759077" y="736600"/>
                </a:lnTo>
                <a:lnTo>
                  <a:pt x="1757946" y="749300"/>
                </a:lnTo>
                <a:lnTo>
                  <a:pt x="1764169" y="762000"/>
                </a:lnTo>
                <a:lnTo>
                  <a:pt x="1779320" y="762000"/>
                </a:lnTo>
                <a:lnTo>
                  <a:pt x="1778914" y="774700"/>
                </a:lnTo>
                <a:lnTo>
                  <a:pt x="1784883" y="774700"/>
                </a:lnTo>
                <a:lnTo>
                  <a:pt x="1794814" y="787400"/>
                </a:lnTo>
                <a:lnTo>
                  <a:pt x="1811388" y="787400"/>
                </a:lnTo>
                <a:lnTo>
                  <a:pt x="1809381" y="800100"/>
                </a:lnTo>
                <a:lnTo>
                  <a:pt x="1813001" y="800100"/>
                </a:lnTo>
                <a:lnTo>
                  <a:pt x="1822678" y="812800"/>
                </a:lnTo>
                <a:lnTo>
                  <a:pt x="1836166" y="812800"/>
                </a:lnTo>
                <a:lnTo>
                  <a:pt x="1834476" y="825500"/>
                </a:lnTo>
                <a:lnTo>
                  <a:pt x="1840560" y="825500"/>
                </a:lnTo>
                <a:lnTo>
                  <a:pt x="1862670" y="850900"/>
                </a:lnTo>
                <a:lnTo>
                  <a:pt x="1884273" y="876300"/>
                </a:lnTo>
                <a:lnTo>
                  <a:pt x="1905342" y="901700"/>
                </a:lnTo>
                <a:lnTo>
                  <a:pt x="1925878" y="927100"/>
                </a:lnTo>
                <a:lnTo>
                  <a:pt x="1968538" y="927100"/>
                </a:lnTo>
                <a:lnTo>
                  <a:pt x="1972932" y="939800"/>
                </a:lnTo>
                <a:lnTo>
                  <a:pt x="1988883" y="939800"/>
                </a:lnTo>
                <a:lnTo>
                  <a:pt x="1993430" y="952500"/>
                </a:lnTo>
                <a:lnTo>
                  <a:pt x="1998078" y="952500"/>
                </a:lnTo>
                <a:lnTo>
                  <a:pt x="2002650" y="965200"/>
                </a:lnTo>
                <a:lnTo>
                  <a:pt x="2010841" y="977900"/>
                </a:lnTo>
                <a:lnTo>
                  <a:pt x="2025891" y="977900"/>
                </a:lnTo>
                <a:lnTo>
                  <a:pt x="2026424" y="990600"/>
                </a:lnTo>
                <a:lnTo>
                  <a:pt x="2030031" y="990600"/>
                </a:lnTo>
                <a:lnTo>
                  <a:pt x="2033003" y="1003300"/>
                </a:lnTo>
                <a:lnTo>
                  <a:pt x="2046465" y="1003300"/>
                </a:lnTo>
                <a:lnTo>
                  <a:pt x="2054136" y="1016000"/>
                </a:lnTo>
                <a:lnTo>
                  <a:pt x="2061527" y="1016000"/>
                </a:lnTo>
                <a:lnTo>
                  <a:pt x="2064105" y="1028700"/>
                </a:lnTo>
                <a:lnTo>
                  <a:pt x="2057349" y="1041400"/>
                </a:lnTo>
                <a:lnTo>
                  <a:pt x="2052878" y="1054100"/>
                </a:lnTo>
                <a:lnTo>
                  <a:pt x="2067140" y="1054100"/>
                </a:lnTo>
                <a:lnTo>
                  <a:pt x="2065655" y="1066800"/>
                </a:lnTo>
                <a:lnTo>
                  <a:pt x="2069426" y="1066800"/>
                </a:lnTo>
                <a:lnTo>
                  <a:pt x="2071090" y="1079500"/>
                </a:lnTo>
                <a:lnTo>
                  <a:pt x="2072005" y="1092200"/>
                </a:lnTo>
                <a:lnTo>
                  <a:pt x="2072005" y="786130"/>
                </a:lnTo>
                <a:lnTo>
                  <a:pt x="2061273" y="774700"/>
                </a:lnTo>
                <a:lnTo>
                  <a:pt x="2053348" y="774700"/>
                </a:lnTo>
                <a:lnTo>
                  <a:pt x="2048281" y="787400"/>
                </a:lnTo>
                <a:lnTo>
                  <a:pt x="2041410" y="787400"/>
                </a:lnTo>
                <a:lnTo>
                  <a:pt x="2035327" y="800100"/>
                </a:lnTo>
                <a:lnTo>
                  <a:pt x="2031034" y="787400"/>
                </a:lnTo>
                <a:lnTo>
                  <a:pt x="2013915" y="787400"/>
                </a:lnTo>
                <a:lnTo>
                  <a:pt x="2020722" y="800100"/>
                </a:lnTo>
                <a:lnTo>
                  <a:pt x="2029053" y="812800"/>
                </a:lnTo>
                <a:lnTo>
                  <a:pt x="2039035" y="812800"/>
                </a:lnTo>
                <a:lnTo>
                  <a:pt x="2050808" y="825500"/>
                </a:lnTo>
                <a:lnTo>
                  <a:pt x="2057946" y="825500"/>
                </a:lnTo>
                <a:lnTo>
                  <a:pt x="2058936" y="838200"/>
                </a:lnTo>
                <a:lnTo>
                  <a:pt x="2047532" y="838200"/>
                </a:lnTo>
                <a:lnTo>
                  <a:pt x="2037829" y="850900"/>
                </a:lnTo>
                <a:lnTo>
                  <a:pt x="2029028" y="850900"/>
                </a:lnTo>
                <a:lnTo>
                  <a:pt x="2020316" y="863600"/>
                </a:lnTo>
                <a:lnTo>
                  <a:pt x="2018207" y="863600"/>
                </a:lnTo>
                <a:lnTo>
                  <a:pt x="2013292" y="850900"/>
                </a:lnTo>
                <a:lnTo>
                  <a:pt x="2000605" y="863600"/>
                </a:lnTo>
                <a:lnTo>
                  <a:pt x="2010054" y="863600"/>
                </a:lnTo>
                <a:lnTo>
                  <a:pt x="2010562" y="876300"/>
                </a:lnTo>
                <a:lnTo>
                  <a:pt x="1971890" y="876300"/>
                </a:lnTo>
                <a:lnTo>
                  <a:pt x="1973046" y="863600"/>
                </a:lnTo>
                <a:lnTo>
                  <a:pt x="1973173" y="850900"/>
                </a:lnTo>
                <a:lnTo>
                  <a:pt x="1969909" y="838200"/>
                </a:lnTo>
                <a:lnTo>
                  <a:pt x="1959584" y="838200"/>
                </a:lnTo>
                <a:lnTo>
                  <a:pt x="1958086" y="825500"/>
                </a:lnTo>
                <a:lnTo>
                  <a:pt x="1954479" y="825500"/>
                </a:lnTo>
                <a:lnTo>
                  <a:pt x="1946859" y="838200"/>
                </a:lnTo>
                <a:lnTo>
                  <a:pt x="1934908" y="838200"/>
                </a:lnTo>
                <a:lnTo>
                  <a:pt x="1929371" y="850900"/>
                </a:lnTo>
                <a:lnTo>
                  <a:pt x="1926513" y="850900"/>
                </a:lnTo>
                <a:lnTo>
                  <a:pt x="1923923" y="838200"/>
                </a:lnTo>
                <a:lnTo>
                  <a:pt x="1893100" y="838200"/>
                </a:lnTo>
                <a:lnTo>
                  <a:pt x="1887181" y="825500"/>
                </a:lnTo>
                <a:lnTo>
                  <a:pt x="1877898" y="825500"/>
                </a:lnTo>
                <a:lnTo>
                  <a:pt x="1869173" y="812800"/>
                </a:lnTo>
                <a:lnTo>
                  <a:pt x="1859394" y="800100"/>
                </a:lnTo>
                <a:lnTo>
                  <a:pt x="1846973" y="800100"/>
                </a:lnTo>
                <a:lnTo>
                  <a:pt x="1842046" y="787400"/>
                </a:lnTo>
                <a:lnTo>
                  <a:pt x="1828406" y="787400"/>
                </a:lnTo>
                <a:lnTo>
                  <a:pt x="1818728" y="774700"/>
                </a:lnTo>
                <a:lnTo>
                  <a:pt x="1811553" y="762000"/>
                </a:lnTo>
                <a:lnTo>
                  <a:pt x="1803971" y="749300"/>
                </a:lnTo>
                <a:lnTo>
                  <a:pt x="1793519" y="749300"/>
                </a:lnTo>
                <a:lnTo>
                  <a:pt x="1777784" y="736600"/>
                </a:lnTo>
                <a:lnTo>
                  <a:pt x="1774825" y="736600"/>
                </a:lnTo>
                <a:lnTo>
                  <a:pt x="1771700" y="723900"/>
                </a:lnTo>
                <a:lnTo>
                  <a:pt x="1758454" y="723900"/>
                </a:lnTo>
                <a:lnTo>
                  <a:pt x="1755813" y="711200"/>
                </a:lnTo>
                <a:lnTo>
                  <a:pt x="1743456" y="711200"/>
                </a:lnTo>
                <a:lnTo>
                  <a:pt x="1740547" y="698500"/>
                </a:lnTo>
                <a:lnTo>
                  <a:pt x="1722399" y="698500"/>
                </a:lnTo>
                <a:lnTo>
                  <a:pt x="1719427" y="673100"/>
                </a:lnTo>
                <a:lnTo>
                  <a:pt x="1709902" y="660400"/>
                </a:lnTo>
                <a:lnTo>
                  <a:pt x="1698459" y="647700"/>
                </a:lnTo>
                <a:lnTo>
                  <a:pt x="1689709" y="622300"/>
                </a:lnTo>
                <a:lnTo>
                  <a:pt x="1685759" y="622300"/>
                </a:lnTo>
                <a:lnTo>
                  <a:pt x="1678774" y="609600"/>
                </a:lnTo>
                <a:lnTo>
                  <a:pt x="1666697" y="609600"/>
                </a:lnTo>
                <a:lnTo>
                  <a:pt x="1647494" y="622300"/>
                </a:lnTo>
                <a:lnTo>
                  <a:pt x="1637169" y="622300"/>
                </a:lnTo>
                <a:lnTo>
                  <a:pt x="1637220" y="609600"/>
                </a:lnTo>
                <a:lnTo>
                  <a:pt x="1626958" y="609600"/>
                </a:lnTo>
                <a:lnTo>
                  <a:pt x="1623987" y="596900"/>
                </a:lnTo>
                <a:lnTo>
                  <a:pt x="1601406" y="596900"/>
                </a:lnTo>
                <a:lnTo>
                  <a:pt x="1599361" y="584200"/>
                </a:lnTo>
                <a:lnTo>
                  <a:pt x="1594408" y="584200"/>
                </a:lnTo>
                <a:lnTo>
                  <a:pt x="1594764" y="571500"/>
                </a:lnTo>
                <a:lnTo>
                  <a:pt x="1595272" y="571500"/>
                </a:lnTo>
                <a:lnTo>
                  <a:pt x="1594319" y="558800"/>
                </a:lnTo>
                <a:lnTo>
                  <a:pt x="1613674" y="558800"/>
                </a:lnTo>
                <a:lnTo>
                  <a:pt x="1619338" y="571500"/>
                </a:lnTo>
                <a:lnTo>
                  <a:pt x="1627974" y="584200"/>
                </a:lnTo>
                <a:lnTo>
                  <a:pt x="1644815" y="571500"/>
                </a:lnTo>
                <a:lnTo>
                  <a:pt x="1639404" y="558800"/>
                </a:lnTo>
                <a:lnTo>
                  <a:pt x="1630197" y="558800"/>
                </a:lnTo>
                <a:lnTo>
                  <a:pt x="1618856" y="546100"/>
                </a:lnTo>
                <a:lnTo>
                  <a:pt x="1607045" y="546100"/>
                </a:lnTo>
                <a:lnTo>
                  <a:pt x="1604810" y="533400"/>
                </a:lnTo>
                <a:lnTo>
                  <a:pt x="1600314" y="533400"/>
                </a:lnTo>
                <a:lnTo>
                  <a:pt x="1597393" y="520700"/>
                </a:lnTo>
                <a:lnTo>
                  <a:pt x="1582877" y="520700"/>
                </a:lnTo>
                <a:lnTo>
                  <a:pt x="1577695" y="508000"/>
                </a:lnTo>
                <a:lnTo>
                  <a:pt x="1571244" y="508000"/>
                </a:lnTo>
                <a:lnTo>
                  <a:pt x="1571104" y="495300"/>
                </a:lnTo>
                <a:lnTo>
                  <a:pt x="1564017" y="495300"/>
                </a:lnTo>
                <a:lnTo>
                  <a:pt x="1555026" y="508000"/>
                </a:lnTo>
                <a:lnTo>
                  <a:pt x="1556245" y="520700"/>
                </a:lnTo>
                <a:lnTo>
                  <a:pt x="1559852" y="520700"/>
                </a:lnTo>
                <a:lnTo>
                  <a:pt x="1565071" y="533400"/>
                </a:lnTo>
                <a:lnTo>
                  <a:pt x="1570202" y="533400"/>
                </a:lnTo>
                <a:lnTo>
                  <a:pt x="1573555" y="546100"/>
                </a:lnTo>
                <a:lnTo>
                  <a:pt x="1566113" y="546100"/>
                </a:lnTo>
                <a:lnTo>
                  <a:pt x="1563509" y="557149"/>
                </a:lnTo>
                <a:lnTo>
                  <a:pt x="1558975" y="546100"/>
                </a:lnTo>
                <a:lnTo>
                  <a:pt x="1549488" y="546100"/>
                </a:lnTo>
                <a:lnTo>
                  <a:pt x="1542923" y="533400"/>
                </a:lnTo>
                <a:lnTo>
                  <a:pt x="1535633" y="533400"/>
                </a:lnTo>
                <a:lnTo>
                  <a:pt x="1539036" y="520700"/>
                </a:lnTo>
                <a:lnTo>
                  <a:pt x="1547939" y="520700"/>
                </a:lnTo>
                <a:lnTo>
                  <a:pt x="1549120" y="508000"/>
                </a:lnTo>
                <a:lnTo>
                  <a:pt x="1545412" y="495300"/>
                </a:lnTo>
                <a:lnTo>
                  <a:pt x="1559953" y="495300"/>
                </a:lnTo>
                <a:lnTo>
                  <a:pt x="1557134" y="482600"/>
                </a:lnTo>
                <a:lnTo>
                  <a:pt x="1560245" y="482600"/>
                </a:lnTo>
                <a:lnTo>
                  <a:pt x="1559674" y="469900"/>
                </a:lnTo>
                <a:lnTo>
                  <a:pt x="1552917" y="469900"/>
                </a:lnTo>
                <a:lnTo>
                  <a:pt x="1550720" y="457200"/>
                </a:lnTo>
                <a:lnTo>
                  <a:pt x="1529346" y="457200"/>
                </a:lnTo>
                <a:lnTo>
                  <a:pt x="1525663" y="444500"/>
                </a:lnTo>
                <a:lnTo>
                  <a:pt x="1522463" y="444500"/>
                </a:lnTo>
                <a:lnTo>
                  <a:pt x="1519351" y="431800"/>
                </a:lnTo>
                <a:lnTo>
                  <a:pt x="1516176" y="431800"/>
                </a:lnTo>
                <a:lnTo>
                  <a:pt x="1509852" y="419100"/>
                </a:lnTo>
                <a:lnTo>
                  <a:pt x="1503438" y="419100"/>
                </a:lnTo>
                <a:lnTo>
                  <a:pt x="1498955" y="406400"/>
                </a:lnTo>
                <a:lnTo>
                  <a:pt x="1498396" y="393700"/>
                </a:lnTo>
                <a:lnTo>
                  <a:pt x="1498142" y="381000"/>
                </a:lnTo>
                <a:lnTo>
                  <a:pt x="1492161" y="381000"/>
                </a:lnTo>
                <a:lnTo>
                  <a:pt x="1491297" y="368300"/>
                </a:lnTo>
                <a:lnTo>
                  <a:pt x="1506245" y="368300"/>
                </a:lnTo>
                <a:lnTo>
                  <a:pt x="1504581" y="355600"/>
                </a:lnTo>
                <a:lnTo>
                  <a:pt x="1492999" y="355600"/>
                </a:lnTo>
                <a:lnTo>
                  <a:pt x="1484757" y="330200"/>
                </a:lnTo>
                <a:lnTo>
                  <a:pt x="1476476" y="317500"/>
                </a:lnTo>
                <a:lnTo>
                  <a:pt x="1558709" y="317500"/>
                </a:lnTo>
                <a:lnTo>
                  <a:pt x="1559483" y="330200"/>
                </a:lnTo>
                <a:lnTo>
                  <a:pt x="1560791" y="330200"/>
                </a:lnTo>
                <a:lnTo>
                  <a:pt x="1564576" y="342900"/>
                </a:lnTo>
                <a:lnTo>
                  <a:pt x="1599907" y="368300"/>
                </a:lnTo>
                <a:lnTo>
                  <a:pt x="1632585" y="393700"/>
                </a:lnTo>
                <a:lnTo>
                  <a:pt x="1695043" y="444500"/>
                </a:lnTo>
                <a:lnTo>
                  <a:pt x="1701571" y="457200"/>
                </a:lnTo>
                <a:lnTo>
                  <a:pt x="1711312" y="469900"/>
                </a:lnTo>
                <a:lnTo>
                  <a:pt x="1722297" y="482600"/>
                </a:lnTo>
                <a:lnTo>
                  <a:pt x="1732572" y="482600"/>
                </a:lnTo>
                <a:lnTo>
                  <a:pt x="1735048" y="495300"/>
                </a:lnTo>
                <a:lnTo>
                  <a:pt x="1758035" y="495300"/>
                </a:lnTo>
                <a:lnTo>
                  <a:pt x="1765782" y="520700"/>
                </a:lnTo>
                <a:lnTo>
                  <a:pt x="1776006" y="520700"/>
                </a:lnTo>
                <a:lnTo>
                  <a:pt x="1788401" y="533400"/>
                </a:lnTo>
                <a:lnTo>
                  <a:pt x="1802688" y="546100"/>
                </a:lnTo>
                <a:lnTo>
                  <a:pt x="1808797" y="546100"/>
                </a:lnTo>
                <a:lnTo>
                  <a:pt x="1801075" y="520700"/>
                </a:lnTo>
                <a:lnTo>
                  <a:pt x="1791716" y="520700"/>
                </a:lnTo>
                <a:lnTo>
                  <a:pt x="1780044" y="508000"/>
                </a:lnTo>
                <a:lnTo>
                  <a:pt x="1765452" y="495300"/>
                </a:lnTo>
                <a:lnTo>
                  <a:pt x="1750949" y="469900"/>
                </a:lnTo>
                <a:lnTo>
                  <a:pt x="1735429" y="444500"/>
                </a:lnTo>
                <a:lnTo>
                  <a:pt x="1716811" y="431800"/>
                </a:lnTo>
                <a:lnTo>
                  <a:pt x="1693062" y="406400"/>
                </a:lnTo>
                <a:lnTo>
                  <a:pt x="1689658" y="393700"/>
                </a:lnTo>
                <a:lnTo>
                  <a:pt x="1692516" y="381000"/>
                </a:lnTo>
                <a:lnTo>
                  <a:pt x="1696097" y="368300"/>
                </a:lnTo>
                <a:lnTo>
                  <a:pt x="1694929" y="355600"/>
                </a:lnTo>
                <a:lnTo>
                  <a:pt x="1704543" y="355600"/>
                </a:lnTo>
                <a:lnTo>
                  <a:pt x="1713903" y="368300"/>
                </a:lnTo>
                <a:lnTo>
                  <a:pt x="1721726" y="368300"/>
                </a:lnTo>
                <a:lnTo>
                  <a:pt x="1726755" y="381000"/>
                </a:lnTo>
                <a:lnTo>
                  <a:pt x="1718068" y="381000"/>
                </a:lnTo>
                <a:lnTo>
                  <a:pt x="1716925" y="393700"/>
                </a:lnTo>
                <a:lnTo>
                  <a:pt x="1757438" y="393700"/>
                </a:lnTo>
                <a:lnTo>
                  <a:pt x="1758746" y="406400"/>
                </a:lnTo>
                <a:lnTo>
                  <a:pt x="1764360" y="406400"/>
                </a:lnTo>
                <a:lnTo>
                  <a:pt x="1771738" y="419100"/>
                </a:lnTo>
                <a:lnTo>
                  <a:pt x="1781441" y="419100"/>
                </a:lnTo>
                <a:lnTo>
                  <a:pt x="1791957" y="431800"/>
                </a:lnTo>
                <a:lnTo>
                  <a:pt x="1796580" y="431800"/>
                </a:lnTo>
                <a:lnTo>
                  <a:pt x="1801025" y="444500"/>
                </a:lnTo>
                <a:lnTo>
                  <a:pt x="1810702" y="444500"/>
                </a:lnTo>
                <a:lnTo>
                  <a:pt x="1815858" y="431800"/>
                </a:lnTo>
                <a:lnTo>
                  <a:pt x="1820862" y="431800"/>
                </a:lnTo>
                <a:lnTo>
                  <a:pt x="1813725" y="419100"/>
                </a:lnTo>
                <a:lnTo>
                  <a:pt x="1806905" y="419100"/>
                </a:lnTo>
                <a:lnTo>
                  <a:pt x="1798777" y="406400"/>
                </a:lnTo>
                <a:lnTo>
                  <a:pt x="1787753" y="406400"/>
                </a:lnTo>
                <a:lnTo>
                  <a:pt x="1770722" y="381000"/>
                </a:lnTo>
                <a:lnTo>
                  <a:pt x="1765084" y="368300"/>
                </a:lnTo>
                <a:lnTo>
                  <a:pt x="1764017" y="368300"/>
                </a:lnTo>
                <a:lnTo>
                  <a:pt x="1763788" y="355600"/>
                </a:lnTo>
                <a:lnTo>
                  <a:pt x="1756587" y="355600"/>
                </a:lnTo>
                <a:lnTo>
                  <a:pt x="1757299" y="342900"/>
                </a:lnTo>
                <a:lnTo>
                  <a:pt x="1753819" y="342900"/>
                </a:lnTo>
                <a:lnTo>
                  <a:pt x="1750148" y="330200"/>
                </a:lnTo>
                <a:lnTo>
                  <a:pt x="1727542" y="330200"/>
                </a:lnTo>
                <a:lnTo>
                  <a:pt x="1697545" y="292100"/>
                </a:lnTo>
                <a:lnTo>
                  <a:pt x="1707299" y="292100"/>
                </a:lnTo>
                <a:lnTo>
                  <a:pt x="1713458" y="279400"/>
                </a:lnTo>
                <a:lnTo>
                  <a:pt x="1716049" y="279400"/>
                </a:lnTo>
                <a:lnTo>
                  <a:pt x="1715122" y="266700"/>
                </a:lnTo>
                <a:lnTo>
                  <a:pt x="1712607" y="266700"/>
                </a:lnTo>
                <a:lnTo>
                  <a:pt x="1708365" y="254000"/>
                </a:lnTo>
                <a:lnTo>
                  <a:pt x="1704898" y="254000"/>
                </a:lnTo>
                <a:lnTo>
                  <a:pt x="1704606" y="241300"/>
                </a:lnTo>
                <a:lnTo>
                  <a:pt x="1702562" y="241300"/>
                </a:lnTo>
                <a:lnTo>
                  <a:pt x="1697570" y="228600"/>
                </a:lnTo>
                <a:lnTo>
                  <a:pt x="1681861" y="228600"/>
                </a:lnTo>
                <a:lnTo>
                  <a:pt x="1686064" y="215900"/>
                </a:lnTo>
                <a:lnTo>
                  <a:pt x="1684058" y="203200"/>
                </a:lnTo>
                <a:lnTo>
                  <a:pt x="1672196" y="203200"/>
                </a:lnTo>
                <a:lnTo>
                  <a:pt x="1650885" y="177800"/>
                </a:lnTo>
                <a:lnTo>
                  <a:pt x="1631175" y="165100"/>
                </a:lnTo>
                <a:lnTo>
                  <a:pt x="1612150" y="139700"/>
                </a:lnTo>
                <a:lnTo>
                  <a:pt x="1592872" y="114300"/>
                </a:lnTo>
                <a:lnTo>
                  <a:pt x="1585074" y="114300"/>
                </a:lnTo>
                <a:lnTo>
                  <a:pt x="1577365" y="101600"/>
                </a:lnTo>
                <a:lnTo>
                  <a:pt x="1573174" y="88900"/>
                </a:lnTo>
                <a:lnTo>
                  <a:pt x="1575930" y="76200"/>
                </a:lnTo>
                <a:lnTo>
                  <a:pt x="1565935" y="76200"/>
                </a:lnTo>
                <a:lnTo>
                  <a:pt x="1563344" y="63500"/>
                </a:lnTo>
                <a:lnTo>
                  <a:pt x="1561579" y="63500"/>
                </a:lnTo>
                <a:lnTo>
                  <a:pt x="1555826" y="50800"/>
                </a:lnTo>
                <a:lnTo>
                  <a:pt x="1535722" y="50800"/>
                </a:lnTo>
                <a:lnTo>
                  <a:pt x="1529080" y="38100"/>
                </a:lnTo>
                <a:lnTo>
                  <a:pt x="1506131" y="38100"/>
                </a:lnTo>
                <a:lnTo>
                  <a:pt x="1468678" y="18122"/>
                </a:lnTo>
                <a:lnTo>
                  <a:pt x="1468678" y="342900"/>
                </a:lnTo>
                <a:lnTo>
                  <a:pt x="1468170" y="355600"/>
                </a:lnTo>
                <a:lnTo>
                  <a:pt x="1465567" y="355600"/>
                </a:lnTo>
                <a:lnTo>
                  <a:pt x="1463687" y="342900"/>
                </a:lnTo>
                <a:lnTo>
                  <a:pt x="1468678" y="342900"/>
                </a:lnTo>
                <a:lnTo>
                  <a:pt x="1468678" y="18122"/>
                </a:lnTo>
                <a:lnTo>
                  <a:pt x="1467675" y="17589"/>
                </a:lnTo>
                <a:lnTo>
                  <a:pt x="1467675" y="292100"/>
                </a:lnTo>
                <a:lnTo>
                  <a:pt x="1467256" y="304800"/>
                </a:lnTo>
                <a:lnTo>
                  <a:pt x="1464703" y="292100"/>
                </a:lnTo>
                <a:lnTo>
                  <a:pt x="1467675" y="292100"/>
                </a:lnTo>
                <a:lnTo>
                  <a:pt x="1467675" y="17589"/>
                </a:lnTo>
                <a:lnTo>
                  <a:pt x="1458531" y="12700"/>
                </a:lnTo>
                <a:lnTo>
                  <a:pt x="1446466" y="12700"/>
                </a:lnTo>
                <a:lnTo>
                  <a:pt x="1446466" y="76200"/>
                </a:lnTo>
                <a:lnTo>
                  <a:pt x="1443913" y="85483"/>
                </a:lnTo>
                <a:lnTo>
                  <a:pt x="1443913" y="279400"/>
                </a:lnTo>
                <a:lnTo>
                  <a:pt x="1440954" y="292100"/>
                </a:lnTo>
                <a:lnTo>
                  <a:pt x="1414665" y="292100"/>
                </a:lnTo>
                <a:lnTo>
                  <a:pt x="1407629" y="279400"/>
                </a:lnTo>
                <a:lnTo>
                  <a:pt x="1399374" y="266700"/>
                </a:lnTo>
                <a:lnTo>
                  <a:pt x="1414881" y="266700"/>
                </a:lnTo>
                <a:lnTo>
                  <a:pt x="1416113" y="279400"/>
                </a:lnTo>
                <a:lnTo>
                  <a:pt x="1443913" y="279400"/>
                </a:lnTo>
                <a:lnTo>
                  <a:pt x="1443913" y="85483"/>
                </a:lnTo>
                <a:lnTo>
                  <a:pt x="1442974" y="88900"/>
                </a:lnTo>
                <a:lnTo>
                  <a:pt x="1442897" y="76200"/>
                </a:lnTo>
                <a:lnTo>
                  <a:pt x="1446466" y="76200"/>
                </a:lnTo>
                <a:lnTo>
                  <a:pt x="1446466" y="12700"/>
                </a:lnTo>
                <a:lnTo>
                  <a:pt x="1443558" y="12700"/>
                </a:lnTo>
                <a:lnTo>
                  <a:pt x="1438402" y="2616"/>
                </a:lnTo>
                <a:lnTo>
                  <a:pt x="1438402" y="76200"/>
                </a:lnTo>
                <a:lnTo>
                  <a:pt x="1430845" y="76200"/>
                </a:lnTo>
                <a:lnTo>
                  <a:pt x="1432471" y="63500"/>
                </a:lnTo>
                <a:lnTo>
                  <a:pt x="1435442" y="63500"/>
                </a:lnTo>
                <a:lnTo>
                  <a:pt x="1438402" y="76200"/>
                </a:lnTo>
                <a:lnTo>
                  <a:pt x="1438402" y="2616"/>
                </a:lnTo>
                <a:lnTo>
                  <a:pt x="1437068" y="0"/>
                </a:lnTo>
                <a:lnTo>
                  <a:pt x="1422044" y="0"/>
                </a:lnTo>
                <a:lnTo>
                  <a:pt x="1421739" y="12700"/>
                </a:lnTo>
                <a:lnTo>
                  <a:pt x="1423454" y="25400"/>
                </a:lnTo>
                <a:lnTo>
                  <a:pt x="1425257" y="25400"/>
                </a:lnTo>
                <a:lnTo>
                  <a:pt x="1426057" y="38100"/>
                </a:lnTo>
                <a:lnTo>
                  <a:pt x="1425346" y="50800"/>
                </a:lnTo>
                <a:lnTo>
                  <a:pt x="1421993" y="50800"/>
                </a:lnTo>
                <a:lnTo>
                  <a:pt x="1414907" y="63500"/>
                </a:lnTo>
                <a:lnTo>
                  <a:pt x="1383919" y="63500"/>
                </a:lnTo>
                <a:lnTo>
                  <a:pt x="1380604" y="50800"/>
                </a:lnTo>
                <a:lnTo>
                  <a:pt x="1377137" y="50800"/>
                </a:lnTo>
                <a:lnTo>
                  <a:pt x="1369695" y="38100"/>
                </a:lnTo>
                <a:lnTo>
                  <a:pt x="1354455" y="50800"/>
                </a:lnTo>
                <a:lnTo>
                  <a:pt x="1355242" y="50800"/>
                </a:lnTo>
                <a:lnTo>
                  <a:pt x="1359052" y="63500"/>
                </a:lnTo>
                <a:lnTo>
                  <a:pt x="1357922" y="76200"/>
                </a:lnTo>
                <a:lnTo>
                  <a:pt x="1358874" y="88900"/>
                </a:lnTo>
                <a:lnTo>
                  <a:pt x="1368945" y="88900"/>
                </a:lnTo>
                <a:lnTo>
                  <a:pt x="1369936" y="101600"/>
                </a:lnTo>
                <a:lnTo>
                  <a:pt x="1375625" y="101600"/>
                </a:lnTo>
                <a:lnTo>
                  <a:pt x="1380871" y="114300"/>
                </a:lnTo>
                <a:lnTo>
                  <a:pt x="1378915" y="114300"/>
                </a:lnTo>
                <a:lnTo>
                  <a:pt x="1378026" y="127000"/>
                </a:lnTo>
                <a:lnTo>
                  <a:pt x="1377721" y="127000"/>
                </a:lnTo>
                <a:lnTo>
                  <a:pt x="1378292" y="139700"/>
                </a:lnTo>
                <a:lnTo>
                  <a:pt x="1386573" y="139700"/>
                </a:lnTo>
                <a:lnTo>
                  <a:pt x="1395183" y="152400"/>
                </a:lnTo>
                <a:lnTo>
                  <a:pt x="1401991" y="152400"/>
                </a:lnTo>
                <a:lnTo>
                  <a:pt x="1408163" y="165100"/>
                </a:lnTo>
                <a:lnTo>
                  <a:pt x="1414856" y="165100"/>
                </a:lnTo>
                <a:lnTo>
                  <a:pt x="1416786" y="177800"/>
                </a:lnTo>
                <a:lnTo>
                  <a:pt x="1414767" y="177800"/>
                </a:lnTo>
                <a:lnTo>
                  <a:pt x="1414767" y="241300"/>
                </a:lnTo>
                <a:lnTo>
                  <a:pt x="1410017" y="228600"/>
                </a:lnTo>
                <a:lnTo>
                  <a:pt x="1413738" y="228600"/>
                </a:lnTo>
                <a:lnTo>
                  <a:pt x="1414767" y="241300"/>
                </a:lnTo>
                <a:lnTo>
                  <a:pt x="1414767" y="177800"/>
                </a:lnTo>
                <a:lnTo>
                  <a:pt x="1412481" y="177800"/>
                </a:lnTo>
                <a:lnTo>
                  <a:pt x="1405267" y="190500"/>
                </a:lnTo>
                <a:lnTo>
                  <a:pt x="1400187" y="190500"/>
                </a:lnTo>
                <a:lnTo>
                  <a:pt x="1396352" y="203200"/>
                </a:lnTo>
                <a:lnTo>
                  <a:pt x="1396060" y="203200"/>
                </a:lnTo>
                <a:lnTo>
                  <a:pt x="1396314" y="215900"/>
                </a:lnTo>
                <a:lnTo>
                  <a:pt x="1403172" y="215900"/>
                </a:lnTo>
                <a:lnTo>
                  <a:pt x="1409230" y="228600"/>
                </a:lnTo>
                <a:lnTo>
                  <a:pt x="1392847" y="228600"/>
                </a:lnTo>
                <a:lnTo>
                  <a:pt x="1392643" y="241300"/>
                </a:lnTo>
                <a:lnTo>
                  <a:pt x="1391894" y="241300"/>
                </a:lnTo>
                <a:lnTo>
                  <a:pt x="1391640" y="228600"/>
                </a:lnTo>
                <a:lnTo>
                  <a:pt x="1385912" y="228600"/>
                </a:lnTo>
                <a:lnTo>
                  <a:pt x="1383423" y="215900"/>
                </a:lnTo>
                <a:lnTo>
                  <a:pt x="1371142" y="215900"/>
                </a:lnTo>
                <a:lnTo>
                  <a:pt x="1365516" y="228600"/>
                </a:lnTo>
                <a:lnTo>
                  <a:pt x="1346860" y="228600"/>
                </a:lnTo>
                <a:lnTo>
                  <a:pt x="1342123" y="215900"/>
                </a:lnTo>
                <a:lnTo>
                  <a:pt x="1323835" y="215900"/>
                </a:lnTo>
                <a:lnTo>
                  <a:pt x="1316583" y="203200"/>
                </a:lnTo>
                <a:lnTo>
                  <a:pt x="1305128" y="203200"/>
                </a:lnTo>
                <a:lnTo>
                  <a:pt x="1301470" y="190500"/>
                </a:lnTo>
                <a:lnTo>
                  <a:pt x="1299146" y="190500"/>
                </a:lnTo>
                <a:lnTo>
                  <a:pt x="1293850" y="177800"/>
                </a:lnTo>
                <a:lnTo>
                  <a:pt x="1272463" y="177800"/>
                </a:lnTo>
                <a:lnTo>
                  <a:pt x="1268044" y="165100"/>
                </a:lnTo>
                <a:lnTo>
                  <a:pt x="1253985" y="165100"/>
                </a:lnTo>
                <a:lnTo>
                  <a:pt x="1254188" y="177800"/>
                </a:lnTo>
                <a:lnTo>
                  <a:pt x="1242174" y="177800"/>
                </a:lnTo>
                <a:lnTo>
                  <a:pt x="1228471" y="165100"/>
                </a:lnTo>
                <a:lnTo>
                  <a:pt x="1216952" y="152400"/>
                </a:lnTo>
                <a:lnTo>
                  <a:pt x="1204861" y="152400"/>
                </a:lnTo>
                <a:lnTo>
                  <a:pt x="1203960" y="151663"/>
                </a:lnTo>
                <a:lnTo>
                  <a:pt x="1203960" y="317500"/>
                </a:lnTo>
                <a:lnTo>
                  <a:pt x="1203744" y="330200"/>
                </a:lnTo>
                <a:lnTo>
                  <a:pt x="1198118" y="330200"/>
                </a:lnTo>
                <a:lnTo>
                  <a:pt x="1195781" y="317500"/>
                </a:lnTo>
                <a:lnTo>
                  <a:pt x="1203960" y="317500"/>
                </a:lnTo>
                <a:lnTo>
                  <a:pt x="1203960" y="151663"/>
                </a:lnTo>
                <a:lnTo>
                  <a:pt x="1189456" y="139700"/>
                </a:lnTo>
                <a:lnTo>
                  <a:pt x="1184236" y="139700"/>
                </a:lnTo>
                <a:lnTo>
                  <a:pt x="1184236" y="279400"/>
                </a:lnTo>
                <a:lnTo>
                  <a:pt x="1177328" y="292100"/>
                </a:lnTo>
                <a:lnTo>
                  <a:pt x="1171790" y="292100"/>
                </a:lnTo>
                <a:lnTo>
                  <a:pt x="1174724" y="279400"/>
                </a:lnTo>
                <a:lnTo>
                  <a:pt x="1184236" y="279400"/>
                </a:lnTo>
                <a:lnTo>
                  <a:pt x="1184236" y="139700"/>
                </a:lnTo>
                <a:lnTo>
                  <a:pt x="1181341" y="139700"/>
                </a:lnTo>
                <a:lnTo>
                  <a:pt x="1177632" y="152400"/>
                </a:lnTo>
                <a:lnTo>
                  <a:pt x="1173175" y="152400"/>
                </a:lnTo>
                <a:lnTo>
                  <a:pt x="1170622" y="139700"/>
                </a:lnTo>
                <a:lnTo>
                  <a:pt x="1162710" y="139700"/>
                </a:lnTo>
                <a:lnTo>
                  <a:pt x="1158227" y="127000"/>
                </a:lnTo>
                <a:lnTo>
                  <a:pt x="1149667" y="127000"/>
                </a:lnTo>
                <a:lnTo>
                  <a:pt x="1151229" y="139700"/>
                </a:lnTo>
                <a:lnTo>
                  <a:pt x="1148930" y="139700"/>
                </a:lnTo>
                <a:lnTo>
                  <a:pt x="1147140" y="152400"/>
                </a:lnTo>
                <a:lnTo>
                  <a:pt x="1150874" y="152400"/>
                </a:lnTo>
                <a:lnTo>
                  <a:pt x="1137678" y="165100"/>
                </a:lnTo>
                <a:lnTo>
                  <a:pt x="1146441" y="165100"/>
                </a:lnTo>
                <a:lnTo>
                  <a:pt x="1150416" y="177800"/>
                </a:lnTo>
                <a:lnTo>
                  <a:pt x="1151559" y="177800"/>
                </a:lnTo>
                <a:lnTo>
                  <a:pt x="1151864" y="190500"/>
                </a:lnTo>
                <a:lnTo>
                  <a:pt x="1146898" y="190500"/>
                </a:lnTo>
                <a:lnTo>
                  <a:pt x="1144612" y="203200"/>
                </a:lnTo>
                <a:lnTo>
                  <a:pt x="1143609" y="203200"/>
                </a:lnTo>
                <a:lnTo>
                  <a:pt x="1142390" y="215900"/>
                </a:lnTo>
                <a:lnTo>
                  <a:pt x="1130185" y="215900"/>
                </a:lnTo>
                <a:lnTo>
                  <a:pt x="1130185" y="254000"/>
                </a:lnTo>
                <a:lnTo>
                  <a:pt x="1125461" y="254000"/>
                </a:lnTo>
                <a:lnTo>
                  <a:pt x="1125461" y="266700"/>
                </a:lnTo>
                <a:lnTo>
                  <a:pt x="1124343" y="279400"/>
                </a:lnTo>
                <a:lnTo>
                  <a:pt x="1116634" y="279400"/>
                </a:lnTo>
                <a:lnTo>
                  <a:pt x="1118793" y="266700"/>
                </a:lnTo>
                <a:lnTo>
                  <a:pt x="1125461" y="266700"/>
                </a:lnTo>
                <a:lnTo>
                  <a:pt x="1125461" y="254000"/>
                </a:lnTo>
                <a:lnTo>
                  <a:pt x="1123429" y="254000"/>
                </a:lnTo>
                <a:lnTo>
                  <a:pt x="1129944" y="241300"/>
                </a:lnTo>
                <a:lnTo>
                  <a:pt x="1130185" y="254000"/>
                </a:lnTo>
                <a:lnTo>
                  <a:pt x="1130185" y="215900"/>
                </a:lnTo>
                <a:lnTo>
                  <a:pt x="1118019" y="215900"/>
                </a:lnTo>
                <a:lnTo>
                  <a:pt x="1115733" y="228600"/>
                </a:lnTo>
                <a:lnTo>
                  <a:pt x="1117257" y="228600"/>
                </a:lnTo>
                <a:lnTo>
                  <a:pt x="1115288" y="241300"/>
                </a:lnTo>
                <a:lnTo>
                  <a:pt x="1109002" y="241300"/>
                </a:lnTo>
                <a:lnTo>
                  <a:pt x="1103223" y="254000"/>
                </a:lnTo>
                <a:lnTo>
                  <a:pt x="1092428" y="254000"/>
                </a:lnTo>
                <a:lnTo>
                  <a:pt x="1090472" y="266700"/>
                </a:lnTo>
                <a:lnTo>
                  <a:pt x="1078915" y="266700"/>
                </a:lnTo>
                <a:lnTo>
                  <a:pt x="1074877" y="254000"/>
                </a:lnTo>
                <a:lnTo>
                  <a:pt x="1054989" y="254000"/>
                </a:lnTo>
                <a:lnTo>
                  <a:pt x="1052525" y="241300"/>
                </a:lnTo>
                <a:lnTo>
                  <a:pt x="1052156" y="241300"/>
                </a:lnTo>
                <a:lnTo>
                  <a:pt x="1055192" y="228600"/>
                </a:lnTo>
                <a:lnTo>
                  <a:pt x="1043470" y="228600"/>
                </a:lnTo>
                <a:lnTo>
                  <a:pt x="1036624" y="241300"/>
                </a:lnTo>
                <a:lnTo>
                  <a:pt x="1040358" y="241300"/>
                </a:lnTo>
                <a:lnTo>
                  <a:pt x="1044244" y="254000"/>
                </a:lnTo>
                <a:lnTo>
                  <a:pt x="1010704" y="254000"/>
                </a:lnTo>
                <a:lnTo>
                  <a:pt x="1008011" y="241300"/>
                </a:lnTo>
                <a:lnTo>
                  <a:pt x="983957" y="241300"/>
                </a:lnTo>
                <a:lnTo>
                  <a:pt x="983957" y="254000"/>
                </a:lnTo>
                <a:lnTo>
                  <a:pt x="983462" y="266700"/>
                </a:lnTo>
                <a:lnTo>
                  <a:pt x="980338" y="266700"/>
                </a:lnTo>
                <a:lnTo>
                  <a:pt x="981532" y="254000"/>
                </a:lnTo>
                <a:lnTo>
                  <a:pt x="983957" y="254000"/>
                </a:lnTo>
                <a:lnTo>
                  <a:pt x="983957" y="241300"/>
                </a:lnTo>
                <a:lnTo>
                  <a:pt x="974585" y="241300"/>
                </a:lnTo>
                <a:lnTo>
                  <a:pt x="968502" y="228600"/>
                </a:lnTo>
                <a:lnTo>
                  <a:pt x="961961" y="228600"/>
                </a:lnTo>
                <a:lnTo>
                  <a:pt x="960348" y="215900"/>
                </a:lnTo>
                <a:lnTo>
                  <a:pt x="954963" y="215900"/>
                </a:lnTo>
                <a:lnTo>
                  <a:pt x="945680" y="203200"/>
                </a:lnTo>
                <a:lnTo>
                  <a:pt x="933119" y="203200"/>
                </a:lnTo>
                <a:lnTo>
                  <a:pt x="917867" y="215900"/>
                </a:lnTo>
                <a:lnTo>
                  <a:pt x="922274" y="215900"/>
                </a:lnTo>
                <a:lnTo>
                  <a:pt x="926757" y="228600"/>
                </a:lnTo>
                <a:lnTo>
                  <a:pt x="940663" y="228600"/>
                </a:lnTo>
                <a:lnTo>
                  <a:pt x="944194" y="241300"/>
                </a:lnTo>
                <a:lnTo>
                  <a:pt x="936510" y="241300"/>
                </a:lnTo>
                <a:lnTo>
                  <a:pt x="937310" y="254000"/>
                </a:lnTo>
                <a:lnTo>
                  <a:pt x="936637" y="254000"/>
                </a:lnTo>
                <a:lnTo>
                  <a:pt x="936993" y="266700"/>
                </a:lnTo>
                <a:lnTo>
                  <a:pt x="933577" y="266700"/>
                </a:lnTo>
                <a:lnTo>
                  <a:pt x="936307" y="279400"/>
                </a:lnTo>
                <a:lnTo>
                  <a:pt x="940219" y="279400"/>
                </a:lnTo>
                <a:lnTo>
                  <a:pt x="950976" y="292100"/>
                </a:lnTo>
                <a:lnTo>
                  <a:pt x="963371" y="292100"/>
                </a:lnTo>
                <a:lnTo>
                  <a:pt x="972362" y="304800"/>
                </a:lnTo>
                <a:lnTo>
                  <a:pt x="972934" y="317500"/>
                </a:lnTo>
                <a:lnTo>
                  <a:pt x="972629" y="317500"/>
                </a:lnTo>
                <a:lnTo>
                  <a:pt x="973785" y="330200"/>
                </a:lnTo>
                <a:lnTo>
                  <a:pt x="981316" y="330200"/>
                </a:lnTo>
                <a:lnTo>
                  <a:pt x="985583" y="342900"/>
                </a:lnTo>
                <a:lnTo>
                  <a:pt x="991933" y="342900"/>
                </a:lnTo>
                <a:lnTo>
                  <a:pt x="995870" y="330200"/>
                </a:lnTo>
                <a:lnTo>
                  <a:pt x="1006754" y="330200"/>
                </a:lnTo>
                <a:lnTo>
                  <a:pt x="1008519" y="317500"/>
                </a:lnTo>
                <a:lnTo>
                  <a:pt x="1005954" y="317500"/>
                </a:lnTo>
                <a:lnTo>
                  <a:pt x="1011923" y="304800"/>
                </a:lnTo>
                <a:lnTo>
                  <a:pt x="1014742" y="317500"/>
                </a:lnTo>
                <a:lnTo>
                  <a:pt x="1050378" y="317500"/>
                </a:lnTo>
                <a:lnTo>
                  <a:pt x="1053045" y="304800"/>
                </a:lnTo>
                <a:lnTo>
                  <a:pt x="1071295" y="304800"/>
                </a:lnTo>
                <a:lnTo>
                  <a:pt x="1072502" y="292100"/>
                </a:lnTo>
                <a:lnTo>
                  <a:pt x="1079525" y="292100"/>
                </a:lnTo>
                <a:lnTo>
                  <a:pt x="1085253" y="304800"/>
                </a:lnTo>
                <a:lnTo>
                  <a:pt x="1071714" y="304800"/>
                </a:lnTo>
                <a:lnTo>
                  <a:pt x="1065174" y="317500"/>
                </a:lnTo>
                <a:lnTo>
                  <a:pt x="1073251" y="330200"/>
                </a:lnTo>
                <a:lnTo>
                  <a:pt x="1079030" y="330200"/>
                </a:lnTo>
                <a:lnTo>
                  <a:pt x="1085265" y="342900"/>
                </a:lnTo>
                <a:lnTo>
                  <a:pt x="1094752" y="342900"/>
                </a:lnTo>
                <a:lnTo>
                  <a:pt x="1094359" y="330200"/>
                </a:lnTo>
                <a:lnTo>
                  <a:pt x="1090815" y="330200"/>
                </a:lnTo>
                <a:lnTo>
                  <a:pt x="1087539" y="317500"/>
                </a:lnTo>
                <a:lnTo>
                  <a:pt x="1096289" y="317500"/>
                </a:lnTo>
                <a:lnTo>
                  <a:pt x="1123276" y="330200"/>
                </a:lnTo>
                <a:lnTo>
                  <a:pt x="1122781" y="317500"/>
                </a:lnTo>
                <a:lnTo>
                  <a:pt x="1119771" y="317500"/>
                </a:lnTo>
                <a:lnTo>
                  <a:pt x="1115402" y="304800"/>
                </a:lnTo>
                <a:lnTo>
                  <a:pt x="1119581" y="304800"/>
                </a:lnTo>
                <a:lnTo>
                  <a:pt x="1127467" y="292100"/>
                </a:lnTo>
                <a:lnTo>
                  <a:pt x="1149159" y="292100"/>
                </a:lnTo>
                <a:lnTo>
                  <a:pt x="1157071" y="304800"/>
                </a:lnTo>
                <a:lnTo>
                  <a:pt x="1163929" y="292100"/>
                </a:lnTo>
                <a:lnTo>
                  <a:pt x="1159205" y="304800"/>
                </a:lnTo>
                <a:lnTo>
                  <a:pt x="1157071" y="304800"/>
                </a:lnTo>
                <a:lnTo>
                  <a:pt x="1147356" y="304800"/>
                </a:lnTo>
                <a:lnTo>
                  <a:pt x="1147470" y="317500"/>
                </a:lnTo>
                <a:lnTo>
                  <a:pt x="1152537" y="317500"/>
                </a:lnTo>
                <a:lnTo>
                  <a:pt x="1152029" y="330200"/>
                </a:lnTo>
                <a:lnTo>
                  <a:pt x="1167980" y="330200"/>
                </a:lnTo>
                <a:lnTo>
                  <a:pt x="1167447" y="342900"/>
                </a:lnTo>
                <a:lnTo>
                  <a:pt x="1176832" y="342900"/>
                </a:lnTo>
                <a:lnTo>
                  <a:pt x="1178547" y="355600"/>
                </a:lnTo>
                <a:lnTo>
                  <a:pt x="1201318" y="355600"/>
                </a:lnTo>
                <a:lnTo>
                  <a:pt x="1210068" y="342900"/>
                </a:lnTo>
                <a:lnTo>
                  <a:pt x="1212049" y="342900"/>
                </a:lnTo>
                <a:lnTo>
                  <a:pt x="1216113" y="355600"/>
                </a:lnTo>
                <a:lnTo>
                  <a:pt x="1220241" y="355600"/>
                </a:lnTo>
                <a:lnTo>
                  <a:pt x="1223162" y="368300"/>
                </a:lnTo>
                <a:lnTo>
                  <a:pt x="1227353" y="381000"/>
                </a:lnTo>
                <a:lnTo>
                  <a:pt x="1232547" y="393700"/>
                </a:lnTo>
                <a:lnTo>
                  <a:pt x="1238529" y="406400"/>
                </a:lnTo>
                <a:lnTo>
                  <a:pt x="1228102" y="406400"/>
                </a:lnTo>
                <a:lnTo>
                  <a:pt x="1229664" y="419100"/>
                </a:lnTo>
                <a:lnTo>
                  <a:pt x="1245273" y="419100"/>
                </a:lnTo>
                <a:lnTo>
                  <a:pt x="1246593" y="406400"/>
                </a:lnTo>
                <a:lnTo>
                  <a:pt x="1247457" y="419100"/>
                </a:lnTo>
                <a:lnTo>
                  <a:pt x="1249121" y="419100"/>
                </a:lnTo>
                <a:lnTo>
                  <a:pt x="1257122" y="431800"/>
                </a:lnTo>
                <a:lnTo>
                  <a:pt x="1264107" y="431800"/>
                </a:lnTo>
                <a:lnTo>
                  <a:pt x="1269961" y="444500"/>
                </a:lnTo>
                <a:lnTo>
                  <a:pt x="1274622" y="457200"/>
                </a:lnTo>
                <a:lnTo>
                  <a:pt x="1277772" y="469900"/>
                </a:lnTo>
                <a:lnTo>
                  <a:pt x="1284998" y="469900"/>
                </a:lnTo>
                <a:lnTo>
                  <a:pt x="1283195" y="482600"/>
                </a:lnTo>
                <a:lnTo>
                  <a:pt x="1283017" y="482600"/>
                </a:lnTo>
                <a:lnTo>
                  <a:pt x="1284439" y="495300"/>
                </a:lnTo>
                <a:lnTo>
                  <a:pt x="1300607" y="495300"/>
                </a:lnTo>
                <a:lnTo>
                  <a:pt x="1308709" y="508000"/>
                </a:lnTo>
                <a:lnTo>
                  <a:pt x="1315262" y="508000"/>
                </a:lnTo>
                <a:lnTo>
                  <a:pt x="1320165" y="520700"/>
                </a:lnTo>
                <a:lnTo>
                  <a:pt x="1330972" y="546100"/>
                </a:lnTo>
                <a:lnTo>
                  <a:pt x="1343787" y="558800"/>
                </a:lnTo>
                <a:lnTo>
                  <a:pt x="1358493" y="571500"/>
                </a:lnTo>
                <a:lnTo>
                  <a:pt x="1374978" y="596900"/>
                </a:lnTo>
                <a:lnTo>
                  <a:pt x="1387906" y="609600"/>
                </a:lnTo>
                <a:lnTo>
                  <a:pt x="1401089" y="622300"/>
                </a:lnTo>
                <a:lnTo>
                  <a:pt x="1412392" y="622300"/>
                </a:lnTo>
                <a:lnTo>
                  <a:pt x="1419694" y="647700"/>
                </a:lnTo>
                <a:lnTo>
                  <a:pt x="1428737" y="660400"/>
                </a:lnTo>
                <a:lnTo>
                  <a:pt x="1440878" y="673100"/>
                </a:lnTo>
                <a:lnTo>
                  <a:pt x="1458239" y="698500"/>
                </a:lnTo>
                <a:lnTo>
                  <a:pt x="1475905" y="711200"/>
                </a:lnTo>
                <a:lnTo>
                  <a:pt x="1488960" y="736600"/>
                </a:lnTo>
                <a:lnTo>
                  <a:pt x="1504823" y="736600"/>
                </a:lnTo>
                <a:lnTo>
                  <a:pt x="1503616" y="749300"/>
                </a:lnTo>
                <a:lnTo>
                  <a:pt x="1503934" y="749300"/>
                </a:lnTo>
                <a:lnTo>
                  <a:pt x="1502867" y="762000"/>
                </a:lnTo>
                <a:lnTo>
                  <a:pt x="1506334" y="762000"/>
                </a:lnTo>
                <a:lnTo>
                  <a:pt x="1522399" y="774700"/>
                </a:lnTo>
                <a:lnTo>
                  <a:pt x="1536458" y="774700"/>
                </a:lnTo>
                <a:lnTo>
                  <a:pt x="1544129" y="800100"/>
                </a:lnTo>
                <a:lnTo>
                  <a:pt x="1541030" y="812800"/>
                </a:lnTo>
                <a:lnTo>
                  <a:pt x="1538300" y="825500"/>
                </a:lnTo>
                <a:lnTo>
                  <a:pt x="1564220" y="825500"/>
                </a:lnTo>
                <a:lnTo>
                  <a:pt x="1571053" y="838200"/>
                </a:lnTo>
                <a:lnTo>
                  <a:pt x="1579816" y="838200"/>
                </a:lnTo>
                <a:lnTo>
                  <a:pt x="1589176" y="863600"/>
                </a:lnTo>
                <a:lnTo>
                  <a:pt x="1598409" y="876300"/>
                </a:lnTo>
                <a:lnTo>
                  <a:pt x="1609839" y="889000"/>
                </a:lnTo>
                <a:lnTo>
                  <a:pt x="1625803" y="901700"/>
                </a:lnTo>
                <a:lnTo>
                  <a:pt x="1631149" y="901700"/>
                </a:lnTo>
                <a:lnTo>
                  <a:pt x="1629511" y="914400"/>
                </a:lnTo>
                <a:lnTo>
                  <a:pt x="1661096" y="914400"/>
                </a:lnTo>
                <a:lnTo>
                  <a:pt x="1668830" y="927100"/>
                </a:lnTo>
                <a:lnTo>
                  <a:pt x="1663115" y="927100"/>
                </a:lnTo>
                <a:lnTo>
                  <a:pt x="1663115" y="939800"/>
                </a:lnTo>
                <a:lnTo>
                  <a:pt x="1650212" y="939800"/>
                </a:lnTo>
                <a:lnTo>
                  <a:pt x="1649272" y="952500"/>
                </a:lnTo>
                <a:lnTo>
                  <a:pt x="1652282" y="952500"/>
                </a:lnTo>
                <a:lnTo>
                  <a:pt x="1651304" y="965200"/>
                </a:lnTo>
                <a:lnTo>
                  <a:pt x="1654860" y="965200"/>
                </a:lnTo>
                <a:lnTo>
                  <a:pt x="1657718" y="977900"/>
                </a:lnTo>
                <a:lnTo>
                  <a:pt x="1663674" y="990600"/>
                </a:lnTo>
                <a:lnTo>
                  <a:pt x="1672209" y="1003300"/>
                </a:lnTo>
                <a:lnTo>
                  <a:pt x="1689442" y="1003300"/>
                </a:lnTo>
                <a:lnTo>
                  <a:pt x="1694751" y="1016000"/>
                </a:lnTo>
                <a:lnTo>
                  <a:pt x="1700898" y="1016000"/>
                </a:lnTo>
                <a:lnTo>
                  <a:pt x="1707540" y="1028700"/>
                </a:lnTo>
                <a:lnTo>
                  <a:pt x="1707172" y="1028700"/>
                </a:lnTo>
                <a:lnTo>
                  <a:pt x="1693468" y="1016000"/>
                </a:lnTo>
                <a:lnTo>
                  <a:pt x="1680311" y="1016000"/>
                </a:lnTo>
                <a:lnTo>
                  <a:pt x="1668932" y="1003300"/>
                </a:lnTo>
                <a:lnTo>
                  <a:pt x="1660537" y="990600"/>
                </a:lnTo>
                <a:lnTo>
                  <a:pt x="1656422" y="990600"/>
                </a:lnTo>
                <a:lnTo>
                  <a:pt x="1651381" y="977900"/>
                </a:lnTo>
                <a:lnTo>
                  <a:pt x="1622844" y="977900"/>
                </a:lnTo>
                <a:lnTo>
                  <a:pt x="1625511" y="965200"/>
                </a:lnTo>
                <a:lnTo>
                  <a:pt x="1616405" y="965200"/>
                </a:lnTo>
                <a:lnTo>
                  <a:pt x="1616405" y="1054100"/>
                </a:lnTo>
                <a:lnTo>
                  <a:pt x="1615935" y="1066800"/>
                </a:lnTo>
                <a:lnTo>
                  <a:pt x="1615554" y="1066800"/>
                </a:lnTo>
                <a:lnTo>
                  <a:pt x="1616354" y="1054100"/>
                </a:lnTo>
                <a:lnTo>
                  <a:pt x="1616405" y="965200"/>
                </a:lnTo>
                <a:lnTo>
                  <a:pt x="1599247" y="965200"/>
                </a:lnTo>
                <a:lnTo>
                  <a:pt x="1598053" y="952500"/>
                </a:lnTo>
                <a:lnTo>
                  <a:pt x="1591919" y="939800"/>
                </a:lnTo>
                <a:lnTo>
                  <a:pt x="1579943" y="939800"/>
                </a:lnTo>
                <a:lnTo>
                  <a:pt x="1577301" y="927100"/>
                </a:lnTo>
                <a:lnTo>
                  <a:pt x="1569681" y="939800"/>
                </a:lnTo>
                <a:lnTo>
                  <a:pt x="1565465" y="939800"/>
                </a:lnTo>
                <a:lnTo>
                  <a:pt x="1561426" y="927100"/>
                </a:lnTo>
                <a:lnTo>
                  <a:pt x="1555623" y="927100"/>
                </a:lnTo>
                <a:lnTo>
                  <a:pt x="1552587" y="914400"/>
                </a:lnTo>
                <a:lnTo>
                  <a:pt x="1548257" y="927100"/>
                </a:lnTo>
                <a:lnTo>
                  <a:pt x="1551698" y="927100"/>
                </a:lnTo>
                <a:lnTo>
                  <a:pt x="1555343" y="939800"/>
                </a:lnTo>
                <a:lnTo>
                  <a:pt x="1559687" y="939800"/>
                </a:lnTo>
                <a:lnTo>
                  <a:pt x="1547368" y="952500"/>
                </a:lnTo>
                <a:lnTo>
                  <a:pt x="1536687" y="952500"/>
                </a:lnTo>
                <a:lnTo>
                  <a:pt x="1532140" y="939800"/>
                </a:lnTo>
                <a:lnTo>
                  <a:pt x="1515325" y="939800"/>
                </a:lnTo>
                <a:lnTo>
                  <a:pt x="1511427" y="952500"/>
                </a:lnTo>
                <a:lnTo>
                  <a:pt x="1515757" y="965200"/>
                </a:lnTo>
                <a:lnTo>
                  <a:pt x="1523746" y="965200"/>
                </a:lnTo>
                <a:lnTo>
                  <a:pt x="1530858" y="977900"/>
                </a:lnTo>
                <a:lnTo>
                  <a:pt x="1554708" y="1003300"/>
                </a:lnTo>
                <a:lnTo>
                  <a:pt x="1568919" y="1016000"/>
                </a:lnTo>
                <a:lnTo>
                  <a:pt x="1587588" y="1016000"/>
                </a:lnTo>
                <a:lnTo>
                  <a:pt x="1588630" y="1028700"/>
                </a:lnTo>
                <a:lnTo>
                  <a:pt x="1599069" y="1028700"/>
                </a:lnTo>
                <a:lnTo>
                  <a:pt x="1599590" y="1041400"/>
                </a:lnTo>
                <a:lnTo>
                  <a:pt x="1603984" y="1041400"/>
                </a:lnTo>
                <a:lnTo>
                  <a:pt x="1607566" y="1054100"/>
                </a:lnTo>
                <a:lnTo>
                  <a:pt x="1615935" y="1054100"/>
                </a:lnTo>
                <a:lnTo>
                  <a:pt x="1608569" y="1066800"/>
                </a:lnTo>
                <a:lnTo>
                  <a:pt x="1600860" y="1066800"/>
                </a:lnTo>
                <a:lnTo>
                  <a:pt x="1592910" y="1079500"/>
                </a:lnTo>
                <a:lnTo>
                  <a:pt x="1584820" y="1079500"/>
                </a:lnTo>
                <a:lnTo>
                  <a:pt x="1559902" y="1054100"/>
                </a:lnTo>
                <a:lnTo>
                  <a:pt x="1546606" y="1054100"/>
                </a:lnTo>
                <a:lnTo>
                  <a:pt x="1531543" y="1041400"/>
                </a:lnTo>
                <a:lnTo>
                  <a:pt x="1526819" y="1041400"/>
                </a:lnTo>
                <a:lnTo>
                  <a:pt x="1521752" y="1028700"/>
                </a:lnTo>
                <a:lnTo>
                  <a:pt x="1517015" y="1028700"/>
                </a:lnTo>
                <a:lnTo>
                  <a:pt x="1510499" y="1016000"/>
                </a:lnTo>
                <a:lnTo>
                  <a:pt x="1500111" y="1016000"/>
                </a:lnTo>
                <a:lnTo>
                  <a:pt x="1482534" y="990600"/>
                </a:lnTo>
                <a:lnTo>
                  <a:pt x="1461833" y="977900"/>
                </a:lnTo>
                <a:lnTo>
                  <a:pt x="1440535" y="952500"/>
                </a:lnTo>
                <a:lnTo>
                  <a:pt x="1421142" y="939800"/>
                </a:lnTo>
                <a:lnTo>
                  <a:pt x="1405877" y="927100"/>
                </a:lnTo>
                <a:lnTo>
                  <a:pt x="1389062" y="914400"/>
                </a:lnTo>
                <a:lnTo>
                  <a:pt x="1373530" y="901700"/>
                </a:lnTo>
                <a:lnTo>
                  <a:pt x="1362049" y="876300"/>
                </a:lnTo>
                <a:lnTo>
                  <a:pt x="1346466" y="876300"/>
                </a:lnTo>
                <a:lnTo>
                  <a:pt x="1344129" y="863600"/>
                </a:lnTo>
                <a:lnTo>
                  <a:pt x="1339151" y="863600"/>
                </a:lnTo>
                <a:lnTo>
                  <a:pt x="1335138" y="850900"/>
                </a:lnTo>
                <a:lnTo>
                  <a:pt x="1326540" y="850900"/>
                </a:lnTo>
                <a:lnTo>
                  <a:pt x="1324648" y="838200"/>
                </a:lnTo>
                <a:lnTo>
                  <a:pt x="1321587" y="825500"/>
                </a:lnTo>
                <a:lnTo>
                  <a:pt x="1316570" y="812800"/>
                </a:lnTo>
                <a:lnTo>
                  <a:pt x="1292110" y="812800"/>
                </a:lnTo>
                <a:lnTo>
                  <a:pt x="1285201" y="825500"/>
                </a:lnTo>
                <a:lnTo>
                  <a:pt x="1283309" y="825500"/>
                </a:lnTo>
                <a:lnTo>
                  <a:pt x="1281531" y="812800"/>
                </a:lnTo>
                <a:lnTo>
                  <a:pt x="1280172" y="812800"/>
                </a:lnTo>
                <a:lnTo>
                  <a:pt x="1266164" y="800100"/>
                </a:lnTo>
                <a:lnTo>
                  <a:pt x="1250099" y="800100"/>
                </a:lnTo>
                <a:lnTo>
                  <a:pt x="1234401" y="787400"/>
                </a:lnTo>
                <a:lnTo>
                  <a:pt x="1221511" y="774700"/>
                </a:lnTo>
                <a:lnTo>
                  <a:pt x="1212837" y="762000"/>
                </a:lnTo>
                <a:lnTo>
                  <a:pt x="1204874" y="762000"/>
                </a:lnTo>
                <a:lnTo>
                  <a:pt x="1197457" y="749300"/>
                </a:lnTo>
                <a:lnTo>
                  <a:pt x="1190434" y="736600"/>
                </a:lnTo>
                <a:lnTo>
                  <a:pt x="1182192" y="736600"/>
                </a:lnTo>
                <a:lnTo>
                  <a:pt x="1178306" y="723900"/>
                </a:lnTo>
                <a:lnTo>
                  <a:pt x="1183589" y="723900"/>
                </a:lnTo>
                <a:lnTo>
                  <a:pt x="1170863" y="698500"/>
                </a:lnTo>
                <a:lnTo>
                  <a:pt x="1169670" y="711200"/>
                </a:lnTo>
                <a:lnTo>
                  <a:pt x="1164539" y="711200"/>
                </a:lnTo>
                <a:lnTo>
                  <a:pt x="1160005" y="698500"/>
                </a:lnTo>
                <a:lnTo>
                  <a:pt x="1155344" y="698500"/>
                </a:lnTo>
                <a:lnTo>
                  <a:pt x="1149451" y="685800"/>
                </a:lnTo>
                <a:lnTo>
                  <a:pt x="1147254" y="685800"/>
                </a:lnTo>
                <a:lnTo>
                  <a:pt x="1151585" y="673100"/>
                </a:lnTo>
                <a:lnTo>
                  <a:pt x="1155890" y="673100"/>
                </a:lnTo>
                <a:lnTo>
                  <a:pt x="1154049" y="660400"/>
                </a:lnTo>
                <a:lnTo>
                  <a:pt x="1139037" y="660400"/>
                </a:lnTo>
                <a:lnTo>
                  <a:pt x="1135164" y="647700"/>
                </a:lnTo>
                <a:lnTo>
                  <a:pt x="1130084" y="647700"/>
                </a:lnTo>
                <a:lnTo>
                  <a:pt x="1129525" y="635000"/>
                </a:lnTo>
                <a:lnTo>
                  <a:pt x="1122743" y="635000"/>
                </a:lnTo>
                <a:lnTo>
                  <a:pt x="1115288" y="622300"/>
                </a:lnTo>
                <a:lnTo>
                  <a:pt x="1111084" y="622300"/>
                </a:lnTo>
                <a:lnTo>
                  <a:pt x="1106157" y="635000"/>
                </a:lnTo>
                <a:lnTo>
                  <a:pt x="1098664" y="635000"/>
                </a:lnTo>
                <a:lnTo>
                  <a:pt x="1089964" y="622300"/>
                </a:lnTo>
                <a:lnTo>
                  <a:pt x="1082027" y="609600"/>
                </a:lnTo>
                <a:lnTo>
                  <a:pt x="1070864" y="596900"/>
                </a:lnTo>
                <a:lnTo>
                  <a:pt x="1046937" y="596900"/>
                </a:lnTo>
                <a:lnTo>
                  <a:pt x="1045489" y="584200"/>
                </a:lnTo>
                <a:lnTo>
                  <a:pt x="1045692" y="584200"/>
                </a:lnTo>
                <a:lnTo>
                  <a:pt x="1040028" y="571500"/>
                </a:lnTo>
                <a:lnTo>
                  <a:pt x="1026439" y="571500"/>
                </a:lnTo>
                <a:lnTo>
                  <a:pt x="1012698" y="558800"/>
                </a:lnTo>
                <a:lnTo>
                  <a:pt x="1006525" y="546100"/>
                </a:lnTo>
                <a:lnTo>
                  <a:pt x="1005789" y="546100"/>
                </a:lnTo>
                <a:lnTo>
                  <a:pt x="1003096" y="533400"/>
                </a:lnTo>
                <a:lnTo>
                  <a:pt x="994244" y="520700"/>
                </a:lnTo>
                <a:lnTo>
                  <a:pt x="981938" y="508000"/>
                </a:lnTo>
                <a:lnTo>
                  <a:pt x="975118" y="508000"/>
                </a:lnTo>
                <a:lnTo>
                  <a:pt x="975118" y="762000"/>
                </a:lnTo>
                <a:lnTo>
                  <a:pt x="973378" y="762000"/>
                </a:lnTo>
                <a:lnTo>
                  <a:pt x="969124" y="749300"/>
                </a:lnTo>
                <a:lnTo>
                  <a:pt x="974674" y="749300"/>
                </a:lnTo>
                <a:lnTo>
                  <a:pt x="975118" y="762000"/>
                </a:lnTo>
                <a:lnTo>
                  <a:pt x="975118" y="508000"/>
                </a:lnTo>
                <a:lnTo>
                  <a:pt x="968895" y="508000"/>
                </a:lnTo>
                <a:lnTo>
                  <a:pt x="965885" y="495300"/>
                </a:lnTo>
                <a:lnTo>
                  <a:pt x="962482" y="495300"/>
                </a:lnTo>
                <a:lnTo>
                  <a:pt x="957732" y="482600"/>
                </a:lnTo>
                <a:lnTo>
                  <a:pt x="947077" y="482600"/>
                </a:lnTo>
                <a:lnTo>
                  <a:pt x="943508" y="469900"/>
                </a:lnTo>
                <a:lnTo>
                  <a:pt x="924153" y="469900"/>
                </a:lnTo>
                <a:lnTo>
                  <a:pt x="920089" y="457200"/>
                </a:lnTo>
                <a:lnTo>
                  <a:pt x="900417" y="457200"/>
                </a:lnTo>
                <a:lnTo>
                  <a:pt x="886993" y="469900"/>
                </a:lnTo>
                <a:lnTo>
                  <a:pt x="879335" y="469900"/>
                </a:lnTo>
                <a:lnTo>
                  <a:pt x="876376" y="482600"/>
                </a:lnTo>
                <a:lnTo>
                  <a:pt x="873493" y="482600"/>
                </a:lnTo>
                <a:lnTo>
                  <a:pt x="872934" y="469900"/>
                </a:lnTo>
                <a:lnTo>
                  <a:pt x="853071" y="469900"/>
                </a:lnTo>
                <a:lnTo>
                  <a:pt x="852855" y="457200"/>
                </a:lnTo>
                <a:lnTo>
                  <a:pt x="833704" y="457200"/>
                </a:lnTo>
                <a:lnTo>
                  <a:pt x="831659" y="469900"/>
                </a:lnTo>
                <a:lnTo>
                  <a:pt x="807313" y="469900"/>
                </a:lnTo>
                <a:lnTo>
                  <a:pt x="800036" y="457200"/>
                </a:lnTo>
                <a:lnTo>
                  <a:pt x="791159" y="457200"/>
                </a:lnTo>
                <a:lnTo>
                  <a:pt x="779195" y="469900"/>
                </a:lnTo>
                <a:lnTo>
                  <a:pt x="777544" y="482600"/>
                </a:lnTo>
                <a:lnTo>
                  <a:pt x="775169" y="482600"/>
                </a:lnTo>
                <a:lnTo>
                  <a:pt x="774661" y="495300"/>
                </a:lnTo>
                <a:lnTo>
                  <a:pt x="776351" y="495300"/>
                </a:lnTo>
                <a:lnTo>
                  <a:pt x="781062" y="508000"/>
                </a:lnTo>
                <a:lnTo>
                  <a:pt x="788327" y="508000"/>
                </a:lnTo>
                <a:lnTo>
                  <a:pt x="792492" y="520700"/>
                </a:lnTo>
                <a:lnTo>
                  <a:pt x="795223" y="533400"/>
                </a:lnTo>
                <a:lnTo>
                  <a:pt x="798156" y="546100"/>
                </a:lnTo>
                <a:lnTo>
                  <a:pt x="804646" y="546100"/>
                </a:lnTo>
                <a:lnTo>
                  <a:pt x="807910" y="558800"/>
                </a:lnTo>
                <a:lnTo>
                  <a:pt x="810983" y="558800"/>
                </a:lnTo>
                <a:lnTo>
                  <a:pt x="814082" y="571500"/>
                </a:lnTo>
                <a:lnTo>
                  <a:pt x="772642" y="571500"/>
                </a:lnTo>
                <a:lnTo>
                  <a:pt x="779056" y="584200"/>
                </a:lnTo>
                <a:lnTo>
                  <a:pt x="781900" y="584200"/>
                </a:lnTo>
                <a:lnTo>
                  <a:pt x="784771" y="596900"/>
                </a:lnTo>
                <a:lnTo>
                  <a:pt x="798563" y="596900"/>
                </a:lnTo>
                <a:lnTo>
                  <a:pt x="799579" y="609600"/>
                </a:lnTo>
                <a:lnTo>
                  <a:pt x="806361" y="609600"/>
                </a:lnTo>
                <a:lnTo>
                  <a:pt x="799922" y="622300"/>
                </a:lnTo>
                <a:lnTo>
                  <a:pt x="808685" y="622300"/>
                </a:lnTo>
                <a:lnTo>
                  <a:pt x="816419" y="635000"/>
                </a:lnTo>
                <a:lnTo>
                  <a:pt x="830922" y="635000"/>
                </a:lnTo>
                <a:lnTo>
                  <a:pt x="835685" y="622300"/>
                </a:lnTo>
                <a:lnTo>
                  <a:pt x="829729" y="609600"/>
                </a:lnTo>
                <a:lnTo>
                  <a:pt x="824090" y="609600"/>
                </a:lnTo>
                <a:lnTo>
                  <a:pt x="819442" y="596900"/>
                </a:lnTo>
                <a:lnTo>
                  <a:pt x="828967" y="596900"/>
                </a:lnTo>
                <a:lnTo>
                  <a:pt x="832942" y="584200"/>
                </a:lnTo>
                <a:lnTo>
                  <a:pt x="834885" y="584200"/>
                </a:lnTo>
                <a:lnTo>
                  <a:pt x="836574" y="596900"/>
                </a:lnTo>
                <a:lnTo>
                  <a:pt x="853313" y="596900"/>
                </a:lnTo>
                <a:lnTo>
                  <a:pt x="853833" y="609600"/>
                </a:lnTo>
                <a:lnTo>
                  <a:pt x="858812" y="609600"/>
                </a:lnTo>
                <a:lnTo>
                  <a:pt x="864958" y="622300"/>
                </a:lnTo>
                <a:lnTo>
                  <a:pt x="875093" y="635000"/>
                </a:lnTo>
                <a:lnTo>
                  <a:pt x="885621" y="647700"/>
                </a:lnTo>
                <a:lnTo>
                  <a:pt x="892924" y="660400"/>
                </a:lnTo>
                <a:lnTo>
                  <a:pt x="900963" y="660400"/>
                </a:lnTo>
                <a:lnTo>
                  <a:pt x="907796" y="673100"/>
                </a:lnTo>
                <a:lnTo>
                  <a:pt x="913726" y="673100"/>
                </a:lnTo>
                <a:lnTo>
                  <a:pt x="919022" y="685800"/>
                </a:lnTo>
                <a:lnTo>
                  <a:pt x="930008" y="685800"/>
                </a:lnTo>
                <a:lnTo>
                  <a:pt x="934491" y="698500"/>
                </a:lnTo>
                <a:lnTo>
                  <a:pt x="927112" y="698500"/>
                </a:lnTo>
                <a:lnTo>
                  <a:pt x="923175" y="711200"/>
                </a:lnTo>
                <a:lnTo>
                  <a:pt x="922718" y="711200"/>
                </a:lnTo>
                <a:lnTo>
                  <a:pt x="922718" y="749300"/>
                </a:lnTo>
                <a:lnTo>
                  <a:pt x="918743" y="736600"/>
                </a:lnTo>
                <a:lnTo>
                  <a:pt x="921385" y="736600"/>
                </a:lnTo>
                <a:lnTo>
                  <a:pt x="922718" y="749300"/>
                </a:lnTo>
                <a:lnTo>
                  <a:pt x="922718" y="711200"/>
                </a:lnTo>
                <a:lnTo>
                  <a:pt x="918895" y="711200"/>
                </a:lnTo>
                <a:lnTo>
                  <a:pt x="917511" y="723900"/>
                </a:lnTo>
                <a:lnTo>
                  <a:pt x="918210" y="723900"/>
                </a:lnTo>
                <a:lnTo>
                  <a:pt x="918337" y="736600"/>
                </a:lnTo>
                <a:lnTo>
                  <a:pt x="907567" y="736600"/>
                </a:lnTo>
                <a:lnTo>
                  <a:pt x="898118" y="749300"/>
                </a:lnTo>
                <a:lnTo>
                  <a:pt x="893356" y="749300"/>
                </a:lnTo>
                <a:lnTo>
                  <a:pt x="891590" y="762000"/>
                </a:lnTo>
                <a:lnTo>
                  <a:pt x="891108" y="762000"/>
                </a:lnTo>
                <a:lnTo>
                  <a:pt x="894080" y="774700"/>
                </a:lnTo>
                <a:lnTo>
                  <a:pt x="939888" y="774700"/>
                </a:lnTo>
                <a:lnTo>
                  <a:pt x="940435" y="762000"/>
                </a:lnTo>
                <a:lnTo>
                  <a:pt x="933958" y="762000"/>
                </a:lnTo>
                <a:lnTo>
                  <a:pt x="939647" y="749300"/>
                </a:lnTo>
                <a:lnTo>
                  <a:pt x="945146" y="762000"/>
                </a:lnTo>
                <a:lnTo>
                  <a:pt x="958684" y="762000"/>
                </a:lnTo>
                <a:lnTo>
                  <a:pt x="966673" y="774700"/>
                </a:lnTo>
                <a:lnTo>
                  <a:pt x="971981" y="774700"/>
                </a:lnTo>
                <a:lnTo>
                  <a:pt x="977798" y="762000"/>
                </a:lnTo>
                <a:lnTo>
                  <a:pt x="987234" y="774700"/>
                </a:lnTo>
                <a:lnTo>
                  <a:pt x="996200" y="787400"/>
                </a:lnTo>
                <a:lnTo>
                  <a:pt x="1000836" y="800100"/>
                </a:lnTo>
                <a:lnTo>
                  <a:pt x="997216" y="812800"/>
                </a:lnTo>
                <a:lnTo>
                  <a:pt x="994752" y="825500"/>
                </a:lnTo>
                <a:lnTo>
                  <a:pt x="1033932" y="825500"/>
                </a:lnTo>
                <a:lnTo>
                  <a:pt x="1056182" y="838200"/>
                </a:lnTo>
                <a:lnTo>
                  <a:pt x="1076350" y="863600"/>
                </a:lnTo>
                <a:lnTo>
                  <a:pt x="1096492" y="876300"/>
                </a:lnTo>
                <a:lnTo>
                  <a:pt x="1118616" y="889000"/>
                </a:lnTo>
                <a:lnTo>
                  <a:pt x="1122921" y="889000"/>
                </a:lnTo>
                <a:lnTo>
                  <a:pt x="1126477" y="901700"/>
                </a:lnTo>
                <a:lnTo>
                  <a:pt x="1129995" y="901700"/>
                </a:lnTo>
                <a:lnTo>
                  <a:pt x="1134948" y="914400"/>
                </a:lnTo>
                <a:lnTo>
                  <a:pt x="1143165" y="927100"/>
                </a:lnTo>
                <a:lnTo>
                  <a:pt x="1155014" y="939800"/>
                </a:lnTo>
                <a:lnTo>
                  <a:pt x="1170813" y="952500"/>
                </a:lnTo>
                <a:lnTo>
                  <a:pt x="1176274" y="952500"/>
                </a:lnTo>
                <a:lnTo>
                  <a:pt x="1181620" y="965200"/>
                </a:lnTo>
                <a:lnTo>
                  <a:pt x="1187767" y="977900"/>
                </a:lnTo>
                <a:lnTo>
                  <a:pt x="1195628" y="977900"/>
                </a:lnTo>
                <a:lnTo>
                  <a:pt x="1210386" y="1003300"/>
                </a:lnTo>
                <a:lnTo>
                  <a:pt x="1214691" y="1003300"/>
                </a:lnTo>
                <a:lnTo>
                  <a:pt x="1215288" y="1016000"/>
                </a:lnTo>
                <a:lnTo>
                  <a:pt x="1212532" y="1016000"/>
                </a:lnTo>
                <a:lnTo>
                  <a:pt x="1208443" y="1003300"/>
                </a:lnTo>
                <a:lnTo>
                  <a:pt x="1185075" y="1003300"/>
                </a:lnTo>
                <a:lnTo>
                  <a:pt x="1188859" y="990600"/>
                </a:lnTo>
                <a:lnTo>
                  <a:pt x="1174343" y="990600"/>
                </a:lnTo>
                <a:lnTo>
                  <a:pt x="1172489" y="977900"/>
                </a:lnTo>
                <a:lnTo>
                  <a:pt x="1160957" y="977900"/>
                </a:lnTo>
                <a:lnTo>
                  <a:pt x="1157135" y="990600"/>
                </a:lnTo>
                <a:lnTo>
                  <a:pt x="1165999" y="990600"/>
                </a:lnTo>
                <a:lnTo>
                  <a:pt x="1163777" y="1003300"/>
                </a:lnTo>
                <a:lnTo>
                  <a:pt x="1175283" y="1003300"/>
                </a:lnTo>
                <a:lnTo>
                  <a:pt x="1186484" y="1016000"/>
                </a:lnTo>
                <a:lnTo>
                  <a:pt x="1196733" y="1041400"/>
                </a:lnTo>
                <a:lnTo>
                  <a:pt x="1208786" y="1041400"/>
                </a:lnTo>
                <a:lnTo>
                  <a:pt x="1225423" y="1054100"/>
                </a:lnTo>
                <a:lnTo>
                  <a:pt x="1227505" y="1054100"/>
                </a:lnTo>
                <a:lnTo>
                  <a:pt x="1229601" y="1066800"/>
                </a:lnTo>
                <a:lnTo>
                  <a:pt x="1245349" y="1066800"/>
                </a:lnTo>
                <a:lnTo>
                  <a:pt x="1252270" y="1079500"/>
                </a:lnTo>
                <a:lnTo>
                  <a:pt x="1259027" y="1092200"/>
                </a:lnTo>
                <a:lnTo>
                  <a:pt x="1266202" y="1092200"/>
                </a:lnTo>
                <a:lnTo>
                  <a:pt x="1274419" y="1104900"/>
                </a:lnTo>
                <a:lnTo>
                  <a:pt x="1293596" y="1117600"/>
                </a:lnTo>
                <a:lnTo>
                  <a:pt x="1314196" y="1130300"/>
                </a:lnTo>
                <a:lnTo>
                  <a:pt x="1337779" y="1143000"/>
                </a:lnTo>
                <a:lnTo>
                  <a:pt x="1364970" y="1143000"/>
                </a:lnTo>
                <a:lnTo>
                  <a:pt x="1359027" y="1155700"/>
                </a:lnTo>
                <a:lnTo>
                  <a:pt x="1356169" y="1155700"/>
                </a:lnTo>
                <a:lnTo>
                  <a:pt x="1356017" y="1168400"/>
                </a:lnTo>
                <a:lnTo>
                  <a:pt x="1358214" y="1168400"/>
                </a:lnTo>
                <a:lnTo>
                  <a:pt x="1356969" y="1181100"/>
                </a:lnTo>
                <a:lnTo>
                  <a:pt x="1356321" y="1181100"/>
                </a:lnTo>
                <a:lnTo>
                  <a:pt x="1363268" y="1193800"/>
                </a:lnTo>
                <a:lnTo>
                  <a:pt x="1372806" y="1206500"/>
                </a:lnTo>
                <a:lnTo>
                  <a:pt x="1383347" y="1219200"/>
                </a:lnTo>
                <a:lnTo>
                  <a:pt x="1393329" y="1231900"/>
                </a:lnTo>
                <a:lnTo>
                  <a:pt x="1400898" y="1231900"/>
                </a:lnTo>
                <a:lnTo>
                  <a:pt x="1409014" y="1244600"/>
                </a:lnTo>
                <a:lnTo>
                  <a:pt x="1391805" y="1244600"/>
                </a:lnTo>
                <a:lnTo>
                  <a:pt x="1381937" y="1231900"/>
                </a:lnTo>
                <a:lnTo>
                  <a:pt x="1364526" y="1231900"/>
                </a:lnTo>
                <a:lnTo>
                  <a:pt x="1361897" y="1219200"/>
                </a:lnTo>
                <a:lnTo>
                  <a:pt x="1340370" y="1219200"/>
                </a:lnTo>
                <a:lnTo>
                  <a:pt x="1333677" y="1206500"/>
                </a:lnTo>
                <a:lnTo>
                  <a:pt x="1294396" y="1206500"/>
                </a:lnTo>
                <a:lnTo>
                  <a:pt x="1291145" y="1193800"/>
                </a:lnTo>
                <a:lnTo>
                  <a:pt x="1258646" y="1193800"/>
                </a:lnTo>
                <a:lnTo>
                  <a:pt x="1235202" y="1181100"/>
                </a:lnTo>
                <a:lnTo>
                  <a:pt x="1214793" y="1155700"/>
                </a:lnTo>
                <a:lnTo>
                  <a:pt x="1193507" y="1142987"/>
                </a:lnTo>
                <a:lnTo>
                  <a:pt x="1182674" y="1137691"/>
                </a:lnTo>
                <a:lnTo>
                  <a:pt x="1182674" y="1333500"/>
                </a:lnTo>
                <a:lnTo>
                  <a:pt x="1179664" y="1346200"/>
                </a:lnTo>
                <a:lnTo>
                  <a:pt x="1178610" y="1346200"/>
                </a:lnTo>
                <a:lnTo>
                  <a:pt x="1178864" y="1333500"/>
                </a:lnTo>
                <a:lnTo>
                  <a:pt x="1168222" y="1333500"/>
                </a:lnTo>
                <a:lnTo>
                  <a:pt x="1171956" y="1320800"/>
                </a:lnTo>
                <a:lnTo>
                  <a:pt x="1175054" y="1320800"/>
                </a:lnTo>
                <a:lnTo>
                  <a:pt x="1179779" y="1333500"/>
                </a:lnTo>
                <a:lnTo>
                  <a:pt x="1182674" y="1333500"/>
                </a:lnTo>
                <a:lnTo>
                  <a:pt x="1182674" y="1137691"/>
                </a:lnTo>
                <a:lnTo>
                  <a:pt x="1167599" y="1130300"/>
                </a:lnTo>
                <a:lnTo>
                  <a:pt x="1161923" y="1130300"/>
                </a:lnTo>
                <a:lnTo>
                  <a:pt x="1156233" y="1117600"/>
                </a:lnTo>
                <a:lnTo>
                  <a:pt x="1144778" y="1117600"/>
                </a:lnTo>
                <a:lnTo>
                  <a:pt x="1137691" y="1104900"/>
                </a:lnTo>
                <a:lnTo>
                  <a:pt x="1129677" y="1092200"/>
                </a:lnTo>
                <a:lnTo>
                  <a:pt x="1120686" y="1092200"/>
                </a:lnTo>
                <a:lnTo>
                  <a:pt x="1110640" y="1079500"/>
                </a:lnTo>
                <a:lnTo>
                  <a:pt x="1069327" y="1054100"/>
                </a:lnTo>
                <a:lnTo>
                  <a:pt x="1033310" y="1016000"/>
                </a:lnTo>
                <a:lnTo>
                  <a:pt x="999667" y="977900"/>
                </a:lnTo>
                <a:lnTo>
                  <a:pt x="965479" y="939800"/>
                </a:lnTo>
                <a:lnTo>
                  <a:pt x="947318" y="939800"/>
                </a:lnTo>
                <a:lnTo>
                  <a:pt x="941971" y="927100"/>
                </a:lnTo>
                <a:lnTo>
                  <a:pt x="937552" y="927100"/>
                </a:lnTo>
                <a:lnTo>
                  <a:pt x="938288" y="914400"/>
                </a:lnTo>
                <a:lnTo>
                  <a:pt x="933196" y="914400"/>
                </a:lnTo>
                <a:lnTo>
                  <a:pt x="896810" y="887869"/>
                </a:lnTo>
                <a:lnTo>
                  <a:pt x="896810" y="1219200"/>
                </a:lnTo>
                <a:lnTo>
                  <a:pt x="896099" y="1231900"/>
                </a:lnTo>
                <a:lnTo>
                  <a:pt x="861733" y="1231900"/>
                </a:lnTo>
                <a:lnTo>
                  <a:pt x="857313" y="1219200"/>
                </a:lnTo>
                <a:lnTo>
                  <a:pt x="846683" y="1219200"/>
                </a:lnTo>
                <a:lnTo>
                  <a:pt x="843838" y="1206500"/>
                </a:lnTo>
                <a:lnTo>
                  <a:pt x="849249" y="1206500"/>
                </a:lnTo>
                <a:lnTo>
                  <a:pt x="854468" y="1193800"/>
                </a:lnTo>
                <a:lnTo>
                  <a:pt x="858799" y="1193800"/>
                </a:lnTo>
                <a:lnTo>
                  <a:pt x="861580" y="1206500"/>
                </a:lnTo>
                <a:lnTo>
                  <a:pt x="868146" y="1206500"/>
                </a:lnTo>
                <a:lnTo>
                  <a:pt x="874280" y="1219200"/>
                </a:lnTo>
                <a:lnTo>
                  <a:pt x="896810" y="1219200"/>
                </a:lnTo>
                <a:lnTo>
                  <a:pt x="896810" y="887869"/>
                </a:lnTo>
                <a:lnTo>
                  <a:pt x="874509" y="871613"/>
                </a:lnTo>
                <a:lnTo>
                  <a:pt x="874509" y="1193800"/>
                </a:lnTo>
                <a:lnTo>
                  <a:pt x="869823" y="1193800"/>
                </a:lnTo>
                <a:lnTo>
                  <a:pt x="867575" y="1181100"/>
                </a:lnTo>
                <a:lnTo>
                  <a:pt x="870864" y="1181100"/>
                </a:lnTo>
                <a:lnTo>
                  <a:pt x="874509" y="1193800"/>
                </a:lnTo>
                <a:lnTo>
                  <a:pt x="874509" y="871613"/>
                </a:lnTo>
                <a:lnTo>
                  <a:pt x="863536" y="863600"/>
                </a:lnTo>
                <a:lnTo>
                  <a:pt x="859574" y="850900"/>
                </a:lnTo>
                <a:lnTo>
                  <a:pt x="823404" y="850900"/>
                </a:lnTo>
                <a:lnTo>
                  <a:pt x="819226" y="838200"/>
                </a:lnTo>
                <a:lnTo>
                  <a:pt x="809205" y="838200"/>
                </a:lnTo>
                <a:lnTo>
                  <a:pt x="804875" y="825500"/>
                </a:lnTo>
                <a:lnTo>
                  <a:pt x="800430" y="812800"/>
                </a:lnTo>
                <a:lnTo>
                  <a:pt x="793762" y="800100"/>
                </a:lnTo>
                <a:lnTo>
                  <a:pt x="753986" y="800100"/>
                </a:lnTo>
                <a:lnTo>
                  <a:pt x="754659" y="787400"/>
                </a:lnTo>
                <a:lnTo>
                  <a:pt x="748931" y="787400"/>
                </a:lnTo>
                <a:lnTo>
                  <a:pt x="743623" y="774700"/>
                </a:lnTo>
                <a:lnTo>
                  <a:pt x="733450" y="774700"/>
                </a:lnTo>
                <a:lnTo>
                  <a:pt x="733450" y="952500"/>
                </a:lnTo>
                <a:lnTo>
                  <a:pt x="726008" y="952500"/>
                </a:lnTo>
                <a:lnTo>
                  <a:pt x="725081" y="939800"/>
                </a:lnTo>
                <a:lnTo>
                  <a:pt x="726681" y="939800"/>
                </a:lnTo>
                <a:lnTo>
                  <a:pt x="733450" y="952500"/>
                </a:lnTo>
                <a:lnTo>
                  <a:pt x="733450" y="774700"/>
                </a:lnTo>
                <a:lnTo>
                  <a:pt x="722274" y="774700"/>
                </a:lnTo>
                <a:lnTo>
                  <a:pt x="722147" y="762000"/>
                </a:lnTo>
                <a:lnTo>
                  <a:pt x="723722" y="762000"/>
                </a:lnTo>
                <a:lnTo>
                  <a:pt x="721639" y="749300"/>
                </a:lnTo>
                <a:lnTo>
                  <a:pt x="708355" y="749300"/>
                </a:lnTo>
                <a:lnTo>
                  <a:pt x="704913" y="736600"/>
                </a:lnTo>
                <a:lnTo>
                  <a:pt x="697585" y="736600"/>
                </a:lnTo>
                <a:lnTo>
                  <a:pt x="695756" y="723900"/>
                </a:lnTo>
                <a:lnTo>
                  <a:pt x="676135" y="723900"/>
                </a:lnTo>
                <a:lnTo>
                  <a:pt x="669975" y="736600"/>
                </a:lnTo>
                <a:lnTo>
                  <a:pt x="665480" y="736600"/>
                </a:lnTo>
                <a:lnTo>
                  <a:pt x="665175" y="749300"/>
                </a:lnTo>
                <a:lnTo>
                  <a:pt x="665010" y="749300"/>
                </a:lnTo>
                <a:lnTo>
                  <a:pt x="664895" y="762000"/>
                </a:lnTo>
                <a:lnTo>
                  <a:pt x="663016" y="774700"/>
                </a:lnTo>
                <a:lnTo>
                  <a:pt x="652995" y="774700"/>
                </a:lnTo>
                <a:lnTo>
                  <a:pt x="650151" y="762000"/>
                </a:lnTo>
                <a:lnTo>
                  <a:pt x="639978" y="762000"/>
                </a:lnTo>
                <a:lnTo>
                  <a:pt x="635241" y="749300"/>
                </a:lnTo>
                <a:lnTo>
                  <a:pt x="617829" y="749300"/>
                </a:lnTo>
                <a:lnTo>
                  <a:pt x="636206" y="762000"/>
                </a:lnTo>
                <a:lnTo>
                  <a:pt x="630491" y="774700"/>
                </a:lnTo>
                <a:lnTo>
                  <a:pt x="641134" y="774700"/>
                </a:lnTo>
                <a:lnTo>
                  <a:pt x="643775" y="787400"/>
                </a:lnTo>
                <a:lnTo>
                  <a:pt x="639572" y="787400"/>
                </a:lnTo>
                <a:lnTo>
                  <a:pt x="633806" y="800100"/>
                </a:lnTo>
                <a:lnTo>
                  <a:pt x="618426" y="800100"/>
                </a:lnTo>
                <a:lnTo>
                  <a:pt x="613168" y="787400"/>
                </a:lnTo>
                <a:lnTo>
                  <a:pt x="610857" y="774700"/>
                </a:lnTo>
                <a:lnTo>
                  <a:pt x="588098" y="774700"/>
                </a:lnTo>
                <a:lnTo>
                  <a:pt x="579983" y="762000"/>
                </a:lnTo>
                <a:lnTo>
                  <a:pt x="567296" y="774700"/>
                </a:lnTo>
                <a:lnTo>
                  <a:pt x="560298" y="787400"/>
                </a:lnTo>
                <a:lnTo>
                  <a:pt x="563079" y="787400"/>
                </a:lnTo>
                <a:lnTo>
                  <a:pt x="569201" y="800100"/>
                </a:lnTo>
                <a:lnTo>
                  <a:pt x="572223" y="800100"/>
                </a:lnTo>
                <a:lnTo>
                  <a:pt x="572046" y="812800"/>
                </a:lnTo>
                <a:lnTo>
                  <a:pt x="577938" y="812800"/>
                </a:lnTo>
                <a:lnTo>
                  <a:pt x="584708" y="802309"/>
                </a:lnTo>
                <a:lnTo>
                  <a:pt x="582777" y="812800"/>
                </a:lnTo>
                <a:lnTo>
                  <a:pt x="581063" y="812800"/>
                </a:lnTo>
                <a:lnTo>
                  <a:pt x="579615" y="825500"/>
                </a:lnTo>
                <a:lnTo>
                  <a:pt x="578053" y="838200"/>
                </a:lnTo>
                <a:lnTo>
                  <a:pt x="585304" y="838200"/>
                </a:lnTo>
                <a:lnTo>
                  <a:pt x="579932" y="850900"/>
                </a:lnTo>
                <a:lnTo>
                  <a:pt x="585025" y="850900"/>
                </a:lnTo>
                <a:lnTo>
                  <a:pt x="594169" y="863600"/>
                </a:lnTo>
                <a:lnTo>
                  <a:pt x="598703" y="876300"/>
                </a:lnTo>
                <a:lnTo>
                  <a:pt x="619683" y="876300"/>
                </a:lnTo>
                <a:lnTo>
                  <a:pt x="630453" y="863600"/>
                </a:lnTo>
                <a:lnTo>
                  <a:pt x="638200" y="863600"/>
                </a:lnTo>
                <a:lnTo>
                  <a:pt x="648944" y="876300"/>
                </a:lnTo>
                <a:lnTo>
                  <a:pt x="660298" y="889000"/>
                </a:lnTo>
                <a:lnTo>
                  <a:pt x="669544" y="901700"/>
                </a:lnTo>
                <a:lnTo>
                  <a:pt x="673963" y="914400"/>
                </a:lnTo>
                <a:lnTo>
                  <a:pt x="677773" y="927100"/>
                </a:lnTo>
                <a:lnTo>
                  <a:pt x="716686" y="927100"/>
                </a:lnTo>
                <a:lnTo>
                  <a:pt x="717550" y="939800"/>
                </a:lnTo>
                <a:lnTo>
                  <a:pt x="701459" y="939800"/>
                </a:lnTo>
                <a:lnTo>
                  <a:pt x="696468" y="952500"/>
                </a:lnTo>
                <a:lnTo>
                  <a:pt x="696074" y="952500"/>
                </a:lnTo>
                <a:lnTo>
                  <a:pt x="685520" y="952500"/>
                </a:lnTo>
                <a:lnTo>
                  <a:pt x="686295" y="965200"/>
                </a:lnTo>
                <a:lnTo>
                  <a:pt x="694753" y="965200"/>
                </a:lnTo>
                <a:lnTo>
                  <a:pt x="695464" y="958367"/>
                </a:lnTo>
                <a:lnTo>
                  <a:pt x="694842" y="965200"/>
                </a:lnTo>
                <a:lnTo>
                  <a:pt x="699693" y="965200"/>
                </a:lnTo>
                <a:lnTo>
                  <a:pt x="707898" y="977900"/>
                </a:lnTo>
                <a:lnTo>
                  <a:pt x="715086" y="977900"/>
                </a:lnTo>
                <a:lnTo>
                  <a:pt x="720166" y="990600"/>
                </a:lnTo>
                <a:lnTo>
                  <a:pt x="733412" y="977900"/>
                </a:lnTo>
                <a:lnTo>
                  <a:pt x="740092" y="977900"/>
                </a:lnTo>
                <a:lnTo>
                  <a:pt x="773950" y="990600"/>
                </a:lnTo>
                <a:lnTo>
                  <a:pt x="775411" y="990600"/>
                </a:lnTo>
                <a:lnTo>
                  <a:pt x="775855" y="1003300"/>
                </a:lnTo>
                <a:lnTo>
                  <a:pt x="776490" y="1016000"/>
                </a:lnTo>
                <a:lnTo>
                  <a:pt x="785647" y="1028700"/>
                </a:lnTo>
                <a:lnTo>
                  <a:pt x="798360" y="1028700"/>
                </a:lnTo>
                <a:lnTo>
                  <a:pt x="809713" y="1041400"/>
                </a:lnTo>
                <a:lnTo>
                  <a:pt x="816648" y="1041400"/>
                </a:lnTo>
                <a:lnTo>
                  <a:pt x="822629" y="1054100"/>
                </a:lnTo>
                <a:lnTo>
                  <a:pt x="828052" y="1054100"/>
                </a:lnTo>
                <a:lnTo>
                  <a:pt x="833310" y="1066800"/>
                </a:lnTo>
                <a:lnTo>
                  <a:pt x="835964" y="1066800"/>
                </a:lnTo>
                <a:lnTo>
                  <a:pt x="836726" y="1079500"/>
                </a:lnTo>
                <a:lnTo>
                  <a:pt x="840359" y="1092200"/>
                </a:lnTo>
                <a:lnTo>
                  <a:pt x="851611" y="1092200"/>
                </a:lnTo>
                <a:lnTo>
                  <a:pt x="855789" y="1104900"/>
                </a:lnTo>
                <a:lnTo>
                  <a:pt x="861098" y="1104900"/>
                </a:lnTo>
                <a:lnTo>
                  <a:pt x="857999" y="1117600"/>
                </a:lnTo>
                <a:lnTo>
                  <a:pt x="859167" y="1130300"/>
                </a:lnTo>
                <a:lnTo>
                  <a:pt x="870204" y="1130300"/>
                </a:lnTo>
                <a:lnTo>
                  <a:pt x="867930" y="1143000"/>
                </a:lnTo>
                <a:lnTo>
                  <a:pt x="859421" y="1143000"/>
                </a:lnTo>
                <a:lnTo>
                  <a:pt x="858761" y="1130300"/>
                </a:lnTo>
                <a:lnTo>
                  <a:pt x="855027" y="1117600"/>
                </a:lnTo>
                <a:lnTo>
                  <a:pt x="829779" y="1117600"/>
                </a:lnTo>
                <a:lnTo>
                  <a:pt x="821880" y="1104900"/>
                </a:lnTo>
                <a:lnTo>
                  <a:pt x="816902" y="1104900"/>
                </a:lnTo>
                <a:lnTo>
                  <a:pt x="814666" y="1092200"/>
                </a:lnTo>
                <a:lnTo>
                  <a:pt x="798271" y="1092200"/>
                </a:lnTo>
                <a:lnTo>
                  <a:pt x="790346" y="1104900"/>
                </a:lnTo>
                <a:lnTo>
                  <a:pt x="795185" y="1104900"/>
                </a:lnTo>
                <a:lnTo>
                  <a:pt x="806983" y="1117600"/>
                </a:lnTo>
                <a:lnTo>
                  <a:pt x="817372" y="1130300"/>
                </a:lnTo>
                <a:lnTo>
                  <a:pt x="828548" y="1130300"/>
                </a:lnTo>
                <a:lnTo>
                  <a:pt x="842721" y="1143000"/>
                </a:lnTo>
                <a:lnTo>
                  <a:pt x="836904" y="1143000"/>
                </a:lnTo>
                <a:lnTo>
                  <a:pt x="840701" y="1155700"/>
                </a:lnTo>
                <a:lnTo>
                  <a:pt x="843699" y="1155700"/>
                </a:lnTo>
                <a:lnTo>
                  <a:pt x="848360" y="1168400"/>
                </a:lnTo>
                <a:lnTo>
                  <a:pt x="852436" y="1168400"/>
                </a:lnTo>
                <a:lnTo>
                  <a:pt x="850760" y="1181100"/>
                </a:lnTo>
                <a:lnTo>
                  <a:pt x="844143" y="1181100"/>
                </a:lnTo>
                <a:lnTo>
                  <a:pt x="833374" y="1193800"/>
                </a:lnTo>
                <a:lnTo>
                  <a:pt x="817397" y="1193800"/>
                </a:lnTo>
                <a:lnTo>
                  <a:pt x="811377" y="1206500"/>
                </a:lnTo>
                <a:lnTo>
                  <a:pt x="797001" y="1206500"/>
                </a:lnTo>
                <a:lnTo>
                  <a:pt x="796315" y="1205052"/>
                </a:lnTo>
                <a:lnTo>
                  <a:pt x="796315" y="1498600"/>
                </a:lnTo>
                <a:lnTo>
                  <a:pt x="796251" y="1511300"/>
                </a:lnTo>
                <a:lnTo>
                  <a:pt x="784694" y="1511300"/>
                </a:lnTo>
                <a:lnTo>
                  <a:pt x="793635" y="1498600"/>
                </a:lnTo>
                <a:lnTo>
                  <a:pt x="796315" y="1498600"/>
                </a:lnTo>
                <a:lnTo>
                  <a:pt x="796315" y="1205052"/>
                </a:lnTo>
                <a:lnTo>
                  <a:pt x="791006" y="1193800"/>
                </a:lnTo>
                <a:lnTo>
                  <a:pt x="785761" y="1193800"/>
                </a:lnTo>
                <a:lnTo>
                  <a:pt x="790397" y="1181100"/>
                </a:lnTo>
                <a:lnTo>
                  <a:pt x="790917" y="1181100"/>
                </a:lnTo>
                <a:lnTo>
                  <a:pt x="793203" y="1168400"/>
                </a:lnTo>
                <a:lnTo>
                  <a:pt x="767905" y="1168400"/>
                </a:lnTo>
                <a:lnTo>
                  <a:pt x="767905" y="1485900"/>
                </a:lnTo>
                <a:lnTo>
                  <a:pt x="761441" y="1498600"/>
                </a:lnTo>
                <a:lnTo>
                  <a:pt x="758774" y="1498600"/>
                </a:lnTo>
                <a:lnTo>
                  <a:pt x="758228" y="1485900"/>
                </a:lnTo>
                <a:lnTo>
                  <a:pt x="759472" y="1485900"/>
                </a:lnTo>
                <a:lnTo>
                  <a:pt x="760310" y="1473200"/>
                </a:lnTo>
                <a:lnTo>
                  <a:pt x="761263" y="1473200"/>
                </a:lnTo>
                <a:lnTo>
                  <a:pt x="767549" y="1485900"/>
                </a:lnTo>
                <a:lnTo>
                  <a:pt x="767905" y="1485900"/>
                </a:lnTo>
                <a:lnTo>
                  <a:pt x="767905" y="1168400"/>
                </a:lnTo>
                <a:lnTo>
                  <a:pt x="762482" y="1168400"/>
                </a:lnTo>
                <a:lnTo>
                  <a:pt x="757224" y="1155700"/>
                </a:lnTo>
                <a:lnTo>
                  <a:pt x="740295" y="1155700"/>
                </a:lnTo>
                <a:lnTo>
                  <a:pt x="732586" y="1143000"/>
                </a:lnTo>
                <a:lnTo>
                  <a:pt x="725716" y="1143000"/>
                </a:lnTo>
                <a:lnTo>
                  <a:pt x="718870" y="1130300"/>
                </a:lnTo>
                <a:lnTo>
                  <a:pt x="718464" y="1130300"/>
                </a:lnTo>
                <a:lnTo>
                  <a:pt x="718464" y="1485900"/>
                </a:lnTo>
                <a:lnTo>
                  <a:pt x="717969" y="1498600"/>
                </a:lnTo>
                <a:lnTo>
                  <a:pt x="686295" y="1498600"/>
                </a:lnTo>
                <a:lnTo>
                  <a:pt x="690562" y="1485900"/>
                </a:lnTo>
                <a:lnTo>
                  <a:pt x="718464" y="1485900"/>
                </a:lnTo>
                <a:lnTo>
                  <a:pt x="718464" y="1130300"/>
                </a:lnTo>
                <a:lnTo>
                  <a:pt x="711301" y="1130300"/>
                </a:lnTo>
                <a:lnTo>
                  <a:pt x="702246" y="1117600"/>
                </a:lnTo>
                <a:lnTo>
                  <a:pt x="691997" y="1117600"/>
                </a:lnTo>
                <a:lnTo>
                  <a:pt x="685876" y="1104900"/>
                </a:lnTo>
                <a:lnTo>
                  <a:pt x="679526" y="1092200"/>
                </a:lnTo>
                <a:lnTo>
                  <a:pt x="655485" y="1092200"/>
                </a:lnTo>
                <a:lnTo>
                  <a:pt x="649909" y="1079500"/>
                </a:lnTo>
                <a:lnTo>
                  <a:pt x="641007" y="1092200"/>
                </a:lnTo>
                <a:lnTo>
                  <a:pt x="637362" y="1082535"/>
                </a:lnTo>
                <a:lnTo>
                  <a:pt x="637362" y="1460500"/>
                </a:lnTo>
                <a:lnTo>
                  <a:pt x="630809" y="1460500"/>
                </a:lnTo>
                <a:lnTo>
                  <a:pt x="628116" y="1447800"/>
                </a:lnTo>
                <a:lnTo>
                  <a:pt x="624624" y="1447800"/>
                </a:lnTo>
                <a:lnTo>
                  <a:pt x="615137" y="1435100"/>
                </a:lnTo>
                <a:lnTo>
                  <a:pt x="607047" y="1422400"/>
                </a:lnTo>
                <a:lnTo>
                  <a:pt x="598030" y="1409700"/>
                </a:lnTo>
                <a:lnTo>
                  <a:pt x="585736" y="1397000"/>
                </a:lnTo>
                <a:lnTo>
                  <a:pt x="577405" y="1397000"/>
                </a:lnTo>
                <a:lnTo>
                  <a:pt x="577557" y="1384300"/>
                </a:lnTo>
                <a:lnTo>
                  <a:pt x="588975" y="1384300"/>
                </a:lnTo>
                <a:lnTo>
                  <a:pt x="600710" y="1409700"/>
                </a:lnTo>
                <a:lnTo>
                  <a:pt x="616610" y="1422400"/>
                </a:lnTo>
                <a:lnTo>
                  <a:pt x="630796" y="1435100"/>
                </a:lnTo>
                <a:lnTo>
                  <a:pt x="637362" y="1460500"/>
                </a:lnTo>
                <a:lnTo>
                  <a:pt x="637362" y="1082535"/>
                </a:lnTo>
                <a:lnTo>
                  <a:pt x="636219" y="1079500"/>
                </a:lnTo>
                <a:lnTo>
                  <a:pt x="631520" y="1079500"/>
                </a:lnTo>
                <a:lnTo>
                  <a:pt x="626719" y="1066800"/>
                </a:lnTo>
                <a:lnTo>
                  <a:pt x="623201" y="1066800"/>
                </a:lnTo>
                <a:lnTo>
                  <a:pt x="621538" y="1054100"/>
                </a:lnTo>
                <a:lnTo>
                  <a:pt x="609676" y="1054100"/>
                </a:lnTo>
                <a:lnTo>
                  <a:pt x="608126" y="1041400"/>
                </a:lnTo>
                <a:lnTo>
                  <a:pt x="591426" y="1041400"/>
                </a:lnTo>
                <a:lnTo>
                  <a:pt x="587756" y="1054100"/>
                </a:lnTo>
                <a:lnTo>
                  <a:pt x="594995" y="1054100"/>
                </a:lnTo>
                <a:lnTo>
                  <a:pt x="599821" y="1066800"/>
                </a:lnTo>
                <a:lnTo>
                  <a:pt x="586016" y="1079500"/>
                </a:lnTo>
                <a:lnTo>
                  <a:pt x="576173" y="1079500"/>
                </a:lnTo>
                <a:lnTo>
                  <a:pt x="572808" y="1073746"/>
                </a:lnTo>
                <a:lnTo>
                  <a:pt x="572808" y="1384300"/>
                </a:lnTo>
                <a:lnTo>
                  <a:pt x="568159" y="1384300"/>
                </a:lnTo>
                <a:lnTo>
                  <a:pt x="570852" y="1371600"/>
                </a:lnTo>
                <a:lnTo>
                  <a:pt x="572008" y="1371600"/>
                </a:lnTo>
                <a:lnTo>
                  <a:pt x="572808" y="1384300"/>
                </a:lnTo>
                <a:lnTo>
                  <a:pt x="572808" y="1073746"/>
                </a:lnTo>
                <a:lnTo>
                  <a:pt x="568756" y="1066800"/>
                </a:lnTo>
                <a:lnTo>
                  <a:pt x="562254" y="1066800"/>
                </a:lnTo>
                <a:lnTo>
                  <a:pt x="551840" y="1079500"/>
                </a:lnTo>
                <a:lnTo>
                  <a:pt x="541439" y="1079500"/>
                </a:lnTo>
                <a:lnTo>
                  <a:pt x="537146" y="1085062"/>
                </a:lnTo>
                <a:lnTo>
                  <a:pt x="537146" y="1270000"/>
                </a:lnTo>
                <a:lnTo>
                  <a:pt x="536371" y="1270000"/>
                </a:lnTo>
                <a:lnTo>
                  <a:pt x="531660" y="1282700"/>
                </a:lnTo>
                <a:lnTo>
                  <a:pt x="511771" y="1282700"/>
                </a:lnTo>
                <a:lnTo>
                  <a:pt x="521487" y="1270000"/>
                </a:lnTo>
                <a:lnTo>
                  <a:pt x="528777" y="1257300"/>
                </a:lnTo>
                <a:lnTo>
                  <a:pt x="533247" y="1257300"/>
                </a:lnTo>
                <a:lnTo>
                  <a:pt x="537146" y="1270000"/>
                </a:lnTo>
                <a:lnTo>
                  <a:pt x="537146" y="1085062"/>
                </a:lnTo>
                <a:lnTo>
                  <a:pt x="531634" y="1092200"/>
                </a:lnTo>
                <a:lnTo>
                  <a:pt x="522998" y="1079500"/>
                </a:lnTo>
                <a:lnTo>
                  <a:pt x="516648" y="1079500"/>
                </a:lnTo>
                <a:lnTo>
                  <a:pt x="509790" y="1092200"/>
                </a:lnTo>
                <a:lnTo>
                  <a:pt x="505117" y="1079500"/>
                </a:lnTo>
                <a:lnTo>
                  <a:pt x="514096" y="1079500"/>
                </a:lnTo>
                <a:lnTo>
                  <a:pt x="516445" y="1066800"/>
                </a:lnTo>
                <a:lnTo>
                  <a:pt x="508825" y="1066800"/>
                </a:lnTo>
                <a:lnTo>
                  <a:pt x="507466" y="1054100"/>
                </a:lnTo>
                <a:lnTo>
                  <a:pt x="489343" y="1054100"/>
                </a:lnTo>
                <a:lnTo>
                  <a:pt x="482409" y="1066800"/>
                </a:lnTo>
                <a:lnTo>
                  <a:pt x="470382" y="1066800"/>
                </a:lnTo>
                <a:lnTo>
                  <a:pt x="467842" y="1054100"/>
                </a:lnTo>
                <a:lnTo>
                  <a:pt x="455980" y="1066800"/>
                </a:lnTo>
                <a:lnTo>
                  <a:pt x="453123" y="1057617"/>
                </a:lnTo>
                <a:lnTo>
                  <a:pt x="453123" y="1219200"/>
                </a:lnTo>
                <a:lnTo>
                  <a:pt x="442988" y="1219200"/>
                </a:lnTo>
                <a:lnTo>
                  <a:pt x="439902" y="1206500"/>
                </a:lnTo>
                <a:lnTo>
                  <a:pt x="449656" y="1206500"/>
                </a:lnTo>
                <a:lnTo>
                  <a:pt x="453123" y="1219200"/>
                </a:lnTo>
                <a:lnTo>
                  <a:pt x="453123" y="1057617"/>
                </a:lnTo>
                <a:lnTo>
                  <a:pt x="452031" y="1054100"/>
                </a:lnTo>
                <a:lnTo>
                  <a:pt x="447700" y="1054100"/>
                </a:lnTo>
                <a:lnTo>
                  <a:pt x="443369" y="1041400"/>
                </a:lnTo>
                <a:lnTo>
                  <a:pt x="436638" y="1041400"/>
                </a:lnTo>
                <a:lnTo>
                  <a:pt x="427507" y="1054100"/>
                </a:lnTo>
                <a:lnTo>
                  <a:pt x="420776" y="1054100"/>
                </a:lnTo>
                <a:lnTo>
                  <a:pt x="420776" y="1206500"/>
                </a:lnTo>
                <a:lnTo>
                  <a:pt x="411086" y="1206500"/>
                </a:lnTo>
                <a:lnTo>
                  <a:pt x="410552" y="1193800"/>
                </a:lnTo>
                <a:lnTo>
                  <a:pt x="418553" y="1193800"/>
                </a:lnTo>
                <a:lnTo>
                  <a:pt x="420776" y="1206500"/>
                </a:lnTo>
                <a:lnTo>
                  <a:pt x="420776" y="1054100"/>
                </a:lnTo>
                <a:lnTo>
                  <a:pt x="415645" y="1054100"/>
                </a:lnTo>
                <a:lnTo>
                  <a:pt x="417220" y="1041400"/>
                </a:lnTo>
                <a:lnTo>
                  <a:pt x="424903" y="1028700"/>
                </a:lnTo>
                <a:lnTo>
                  <a:pt x="421703" y="1028700"/>
                </a:lnTo>
                <a:lnTo>
                  <a:pt x="412851" y="1041400"/>
                </a:lnTo>
                <a:lnTo>
                  <a:pt x="404888" y="1041400"/>
                </a:lnTo>
                <a:lnTo>
                  <a:pt x="400494" y="1054100"/>
                </a:lnTo>
                <a:lnTo>
                  <a:pt x="402310" y="1054100"/>
                </a:lnTo>
                <a:lnTo>
                  <a:pt x="400138" y="1066800"/>
                </a:lnTo>
                <a:lnTo>
                  <a:pt x="388861" y="1066800"/>
                </a:lnTo>
                <a:lnTo>
                  <a:pt x="386791" y="1079500"/>
                </a:lnTo>
                <a:lnTo>
                  <a:pt x="384302" y="1079500"/>
                </a:lnTo>
                <a:lnTo>
                  <a:pt x="377710" y="1091323"/>
                </a:lnTo>
                <a:lnTo>
                  <a:pt x="377710" y="1130300"/>
                </a:lnTo>
                <a:lnTo>
                  <a:pt x="373011" y="1142987"/>
                </a:lnTo>
                <a:lnTo>
                  <a:pt x="369633" y="1130300"/>
                </a:lnTo>
                <a:lnTo>
                  <a:pt x="367436" y="1117600"/>
                </a:lnTo>
                <a:lnTo>
                  <a:pt x="371017" y="1104900"/>
                </a:lnTo>
                <a:lnTo>
                  <a:pt x="371322" y="1104900"/>
                </a:lnTo>
                <a:lnTo>
                  <a:pt x="373341" y="1117600"/>
                </a:lnTo>
                <a:lnTo>
                  <a:pt x="376643" y="1130300"/>
                </a:lnTo>
                <a:lnTo>
                  <a:pt x="377710" y="1130300"/>
                </a:lnTo>
                <a:lnTo>
                  <a:pt x="377710" y="1091323"/>
                </a:lnTo>
                <a:lnTo>
                  <a:pt x="377215" y="1092200"/>
                </a:lnTo>
                <a:lnTo>
                  <a:pt x="370420" y="1092200"/>
                </a:lnTo>
                <a:lnTo>
                  <a:pt x="365239" y="1079500"/>
                </a:lnTo>
                <a:lnTo>
                  <a:pt x="361911" y="1079500"/>
                </a:lnTo>
                <a:lnTo>
                  <a:pt x="356971" y="1066800"/>
                </a:lnTo>
                <a:lnTo>
                  <a:pt x="341731" y="1066800"/>
                </a:lnTo>
                <a:lnTo>
                  <a:pt x="339115" y="1054100"/>
                </a:lnTo>
                <a:lnTo>
                  <a:pt x="298272" y="1054100"/>
                </a:lnTo>
                <a:lnTo>
                  <a:pt x="300088" y="1041400"/>
                </a:lnTo>
                <a:lnTo>
                  <a:pt x="265684" y="1041400"/>
                </a:lnTo>
                <a:lnTo>
                  <a:pt x="255104" y="1054100"/>
                </a:lnTo>
                <a:lnTo>
                  <a:pt x="248780" y="1066800"/>
                </a:lnTo>
                <a:lnTo>
                  <a:pt x="247688" y="1066800"/>
                </a:lnTo>
                <a:lnTo>
                  <a:pt x="250101" y="1079500"/>
                </a:lnTo>
                <a:lnTo>
                  <a:pt x="254241" y="1079500"/>
                </a:lnTo>
                <a:lnTo>
                  <a:pt x="257683" y="1092200"/>
                </a:lnTo>
                <a:lnTo>
                  <a:pt x="260121" y="1092200"/>
                </a:lnTo>
                <a:lnTo>
                  <a:pt x="260680" y="1104900"/>
                </a:lnTo>
                <a:lnTo>
                  <a:pt x="270967" y="1104900"/>
                </a:lnTo>
                <a:lnTo>
                  <a:pt x="276136" y="1117600"/>
                </a:lnTo>
                <a:lnTo>
                  <a:pt x="280543" y="1117600"/>
                </a:lnTo>
                <a:lnTo>
                  <a:pt x="284810" y="1130300"/>
                </a:lnTo>
                <a:lnTo>
                  <a:pt x="295440" y="1130300"/>
                </a:lnTo>
                <a:lnTo>
                  <a:pt x="293446" y="1143000"/>
                </a:lnTo>
                <a:lnTo>
                  <a:pt x="287108" y="1143000"/>
                </a:lnTo>
                <a:lnTo>
                  <a:pt x="281012" y="1155700"/>
                </a:lnTo>
                <a:lnTo>
                  <a:pt x="279768" y="1155700"/>
                </a:lnTo>
                <a:lnTo>
                  <a:pt x="280327" y="1168400"/>
                </a:lnTo>
                <a:lnTo>
                  <a:pt x="280911" y="1168400"/>
                </a:lnTo>
                <a:lnTo>
                  <a:pt x="281520" y="1181100"/>
                </a:lnTo>
                <a:lnTo>
                  <a:pt x="286029" y="1181100"/>
                </a:lnTo>
                <a:lnTo>
                  <a:pt x="286207" y="1193800"/>
                </a:lnTo>
                <a:lnTo>
                  <a:pt x="292950" y="1181100"/>
                </a:lnTo>
                <a:lnTo>
                  <a:pt x="307479" y="1181100"/>
                </a:lnTo>
                <a:lnTo>
                  <a:pt x="308533" y="1168400"/>
                </a:lnTo>
                <a:lnTo>
                  <a:pt x="310946" y="1155700"/>
                </a:lnTo>
                <a:lnTo>
                  <a:pt x="320306" y="1155700"/>
                </a:lnTo>
                <a:lnTo>
                  <a:pt x="323303" y="1143000"/>
                </a:lnTo>
                <a:lnTo>
                  <a:pt x="328904" y="1155700"/>
                </a:lnTo>
                <a:lnTo>
                  <a:pt x="323227" y="1155700"/>
                </a:lnTo>
                <a:lnTo>
                  <a:pt x="320548" y="1168400"/>
                </a:lnTo>
                <a:lnTo>
                  <a:pt x="345554" y="1168400"/>
                </a:lnTo>
                <a:lnTo>
                  <a:pt x="357073" y="1181100"/>
                </a:lnTo>
                <a:lnTo>
                  <a:pt x="364477" y="1193800"/>
                </a:lnTo>
                <a:lnTo>
                  <a:pt x="370497" y="1219200"/>
                </a:lnTo>
                <a:lnTo>
                  <a:pt x="377863" y="1231900"/>
                </a:lnTo>
                <a:lnTo>
                  <a:pt x="413423" y="1231900"/>
                </a:lnTo>
                <a:lnTo>
                  <a:pt x="414426" y="1244600"/>
                </a:lnTo>
                <a:lnTo>
                  <a:pt x="422744" y="1244600"/>
                </a:lnTo>
                <a:lnTo>
                  <a:pt x="425488" y="1231900"/>
                </a:lnTo>
                <a:lnTo>
                  <a:pt x="430987" y="1231900"/>
                </a:lnTo>
                <a:lnTo>
                  <a:pt x="430415" y="1244600"/>
                </a:lnTo>
                <a:lnTo>
                  <a:pt x="430949" y="1244600"/>
                </a:lnTo>
                <a:lnTo>
                  <a:pt x="439191" y="1257300"/>
                </a:lnTo>
                <a:lnTo>
                  <a:pt x="445274" y="1270000"/>
                </a:lnTo>
                <a:lnTo>
                  <a:pt x="453478" y="1270000"/>
                </a:lnTo>
                <a:lnTo>
                  <a:pt x="468083" y="1282700"/>
                </a:lnTo>
                <a:lnTo>
                  <a:pt x="472020" y="1270000"/>
                </a:lnTo>
                <a:lnTo>
                  <a:pt x="479107" y="1270000"/>
                </a:lnTo>
                <a:lnTo>
                  <a:pt x="477901" y="1282700"/>
                </a:lnTo>
                <a:lnTo>
                  <a:pt x="508317" y="1282700"/>
                </a:lnTo>
                <a:lnTo>
                  <a:pt x="506031" y="1295400"/>
                </a:lnTo>
                <a:lnTo>
                  <a:pt x="506171" y="1295400"/>
                </a:lnTo>
                <a:lnTo>
                  <a:pt x="508660" y="1308100"/>
                </a:lnTo>
                <a:lnTo>
                  <a:pt x="513092" y="1308100"/>
                </a:lnTo>
                <a:lnTo>
                  <a:pt x="519112" y="1320800"/>
                </a:lnTo>
                <a:lnTo>
                  <a:pt x="521995" y="1320800"/>
                </a:lnTo>
                <a:lnTo>
                  <a:pt x="522262" y="1333500"/>
                </a:lnTo>
                <a:lnTo>
                  <a:pt x="525221" y="1333500"/>
                </a:lnTo>
                <a:lnTo>
                  <a:pt x="526757" y="1346200"/>
                </a:lnTo>
                <a:lnTo>
                  <a:pt x="532803" y="1346200"/>
                </a:lnTo>
                <a:lnTo>
                  <a:pt x="539102" y="1358900"/>
                </a:lnTo>
                <a:lnTo>
                  <a:pt x="567080" y="1358900"/>
                </a:lnTo>
                <a:lnTo>
                  <a:pt x="566699" y="1371600"/>
                </a:lnTo>
                <a:lnTo>
                  <a:pt x="542925" y="1371600"/>
                </a:lnTo>
                <a:lnTo>
                  <a:pt x="536943" y="1358900"/>
                </a:lnTo>
                <a:lnTo>
                  <a:pt x="530555" y="1358900"/>
                </a:lnTo>
                <a:lnTo>
                  <a:pt x="521449" y="1346200"/>
                </a:lnTo>
                <a:lnTo>
                  <a:pt x="519607" y="1358900"/>
                </a:lnTo>
                <a:lnTo>
                  <a:pt x="515150" y="1358900"/>
                </a:lnTo>
                <a:lnTo>
                  <a:pt x="518871" y="1371600"/>
                </a:lnTo>
                <a:lnTo>
                  <a:pt x="523849" y="1384300"/>
                </a:lnTo>
                <a:lnTo>
                  <a:pt x="527062" y="1384300"/>
                </a:lnTo>
                <a:lnTo>
                  <a:pt x="526262" y="1397000"/>
                </a:lnTo>
                <a:lnTo>
                  <a:pt x="502983" y="1397000"/>
                </a:lnTo>
                <a:lnTo>
                  <a:pt x="495922" y="1384300"/>
                </a:lnTo>
                <a:lnTo>
                  <a:pt x="487654" y="1384300"/>
                </a:lnTo>
                <a:lnTo>
                  <a:pt x="483755" y="1371600"/>
                </a:lnTo>
                <a:lnTo>
                  <a:pt x="467220" y="1371600"/>
                </a:lnTo>
                <a:lnTo>
                  <a:pt x="467245" y="1358900"/>
                </a:lnTo>
                <a:lnTo>
                  <a:pt x="473417" y="1358900"/>
                </a:lnTo>
                <a:lnTo>
                  <a:pt x="476084" y="1346200"/>
                </a:lnTo>
                <a:lnTo>
                  <a:pt x="493763" y="1346200"/>
                </a:lnTo>
                <a:lnTo>
                  <a:pt x="501192" y="1333500"/>
                </a:lnTo>
                <a:lnTo>
                  <a:pt x="501497" y="1320800"/>
                </a:lnTo>
                <a:lnTo>
                  <a:pt x="500773" y="1320800"/>
                </a:lnTo>
                <a:lnTo>
                  <a:pt x="493610" y="1308100"/>
                </a:lnTo>
                <a:lnTo>
                  <a:pt x="471716" y="1308100"/>
                </a:lnTo>
                <a:lnTo>
                  <a:pt x="468871" y="1320800"/>
                </a:lnTo>
                <a:lnTo>
                  <a:pt x="448144" y="1320800"/>
                </a:lnTo>
                <a:lnTo>
                  <a:pt x="451319" y="1333500"/>
                </a:lnTo>
                <a:lnTo>
                  <a:pt x="448144" y="1333500"/>
                </a:lnTo>
                <a:lnTo>
                  <a:pt x="448144" y="1346200"/>
                </a:lnTo>
                <a:lnTo>
                  <a:pt x="445160" y="1356931"/>
                </a:lnTo>
                <a:lnTo>
                  <a:pt x="446214" y="1346200"/>
                </a:lnTo>
                <a:lnTo>
                  <a:pt x="448144" y="1346200"/>
                </a:lnTo>
                <a:lnTo>
                  <a:pt x="448144" y="1333500"/>
                </a:lnTo>
                <a:lnTo>
                  <a:pt x="446024" y="1333500"/>
                </a:lnTo>
                <a:lnTo>
                  <a:pt x="441845" y="1320800"/>
                </a:lnTo>
                <a:lnTo>
                  <a:pt x="435076" y="1320800"/>
                </a:lnTo>
                <a:lnTo>
                  <a:pt x="436168" y="1308100"/>
                </a:lnTo>
                <a:lnTo>
                  <a:pt x="431380" y="1308100"/>
                </a:lnTo>
                <a:lnTo>
                  <a:pt x="427228" y="1295400"/>
                </a:lnTo>
                <a:lnTo>
                  <a:pt x="423837" y="1295400"/>
                </a:lnTo>
                <a:lnTo>
                  <a:pt x="422617" y="1282700"/>
                </a:lnTo>
                <a:lnTo>
                  <a:pt x="426542" y="1270000"/>
                </a:lnTo>
                <a:lnTo>
                  <a:pt x="423367" y="1270000"/>
                </a:lnTo>
                <a:lnTo>
                  <a:pt x="417283" y="1257300"/>
                </a:lnTo>
                <a:lnTo>
                  <a:pt x="412534" y="1244600"/>
                </a:lnTo>
                <a:lnTo>
                  <a:pt x="404139" y="1244600"/>
                </a:lnTo>
                <a:lnTo>
                  <a:pt x="390347" y="1257300"/>
                </a:lnTo>
                <a:lnTo>
                  <a:pt x="394893" y="1257300"/>
                </a:lnTo>
                <a:lnTo>
                  <a:pt x="391248" y="1270000"/>
                </a:lnTo>
                <a:lnTo>
                  <a:pt x="361594" y="1270000"/>
                </a:lnTo>
                <a:lnTo>
                  <a:pt x="363524" y="1257300"/>
                </a:lnTo>
                <a:lnTo>
                  <a:pt x="352450" y="1257300"/>
                </a:lnTo>
                <a:lnTo>
                  <a:pt x="344779" y="1244600"/>
                </a:lnTo>
                <a:lnTo>
                  <a:pt x="336232" y="1244600"/>
                </a:lnTo>
                <a:lnTo>
                  <a:pt x="341896" y="1231900"/>
                </a:lnTo>
                <a:lnTo>
                  <a:pt x="350405" y="1231900"/>
                </a:lnTo>
                <a:lnTo>
                  <a:pt x="347484" y="1219200"/>
                </a:lnTo>
                <a:lnTo>
                  <a:pt x="335800" y="1219200"/>
                </a:lnTo>
                <a:lnTo>
                  <a:pt x="328104" y="1231900"/>
                </a:lnTo>
                <a:lnTo>
                  <a:pt x="275082" y="1231900"/>
                </a:lnTo>
                <a:lnTo>
                  <a:pt x="267169" y="1219200"/>
                </a:lnTo>
                <a:lnTo>
                  <a:pt x="262940" y="1219200"/>
                </a:lnTo>
                <a:lnTo>
                  <a:pt x="261340" y="1206500"/>
                </a:lnTo>
                <a:lnTo>
                  <a:pt x="237439" y="1206500"/>
                </a:lnTo>
                <a:lnTo>
                  <a:pt x="232575" y="1193800"/>
                </a:lnTo>
                <a:lnTo>
                  <a:pt x="229755" y="1193800"/>
                </a:lnTo>
                <a:lnTo>
                  <a:pt x="228206" y="1181100"/>
                </a:lnTo>
                <a:lnTo>
                  <a:pt x="232117" y="1168400"/>
                </a:lnTo>
                <a:lnTo>
                  <a:pt x="206476" y="1168400"/>
                </a:lnTo>
                <a:lnTo>
                  <a:pt x="201168" y="1155700"/>
                </a:lnTo>
                <a:lnTo>
                  <a:pt x="194132" y="1155700"/>
                </a:lnTo>
                <a:lnTo>
                  <a:pt x="194132" y="1790700"/>
                </a:lnTo>
                <a:lnTo>
                  <a:pt x="193840" y="1792109"/>
                </a:lnTo>
                <a:lnTo>
                  <a:pt x="193865" y="1790700"/>
                </a:lnTo>
                <a:lnTo>
                  <a:pt x="194132" y="1790700"/>
                </a:lnTo>
                <a:lnTo>
                  <a:pt x="194132" y="1155700"/>
                </a:lnTo>
                <a:lnTo>
                  <a:pt x="193840" y="1155700"/>
                </a:lnTo>
                <a:lnTo>
                  <a:pt x="192290" y="1168400"/>
                </a:lnTo>
                <a:lnTo>
                  <a:pt x="127558" y="1168400"/>
                </a:lnTo>
                <a:lnTo>
                  <a:pt x="123151" y="1181100"/>
                </a:lnTo>
                <a:lnTo>
                  <a:pt x="99682" y="1181100"/>
                </a:lnTo>
                <a:lnTo>
                  <a:pt x="87845" y="1193800"/>
                </a:lnTo>
                <a:lnTo>
                  <a:pt x="71348" y="1193800"/>
                </a:lnTo>
                <a:lnTo>
                  <a:pt x="70624" y="1181100"/>
                </a:lnTo>
                <a:lnTo>
                  <a:pt x="62890" y="1181100"/>
                </a:lnTo>
                <a:lnTo>
                  <a:pt x="78155" y="1168400"/>
                </a:lnTo>
                <a:lnTo>
                  <a:pt x="74993" y="1155700"/>
                </a:lnTo>
                <a:lnTo>
                  <a:pt x="107035" y="1155700"/>
                </a:lnTo>
                <a:lnTo>
                  <a:pt x="109499" y="1143000"/>
                </a:lnTo>
                <a:lnTo>
                  <a:pt x="114490" y="1143000"/>
                </a:lnTo>
                <a:lnTo>
                  <a:pt x="106997" y="1130300"/>
                </a:lnTo>
                <a:lnTo>
                  <a:pt x="97536" y="1130300"/>
                </a:lnTo>
                <a:lnTo>
                  <a:pt x="86563" y="1143000"/>
                </a:lnTo>
                <a:lnTo>
                  <a:pt x="74485" y="1143000"/>
                </a:lnTo>
                <a:lnTo>
                  <a:pt x="72618" y="1155700"/>
                </a:lnTo>
                <a:lnTo>
                  <a:pt x="69977" y="1155700"/>
                </a:lnTo>
                <a:lnTo>
                  <a:pt x="71780" y="1143000"/>
                </a:lnTo>
                <a:lnTo>
                  <a:pt x="62560" y="1143000"/>
                </a:lnTo>
                <a:lnTo>
                  <a:pt x="66065" y="1130300"/>
                </a:lnTo>
                <a:lnTo>
                  <a:pt x="91452" y="1117600"/>
                </a:lnTo>
                <a:lnTo>
                  <a:pt x="112737" y="1117600"/>
                </a:lnTo>
                <a:lnTo>
                  <a:pt x="111074" y="1104900"/>
                </a:lnTo>
                <a:lnTo>
                  <a:pt x="89217" y="1104900"/>
                </a:lnTo>
                <a:lnTo>
                  <a:pt x="83642" y="1117600"/>
                </a:lnTo>
                <a:lnTo>
                  <a:pt x="80022" y="1117600"/>
                </a:lnTo>
                <a:lnTo>
                  <a:pt x="77063" y="1104900"/>
                </a:lnTo>
                <a:lnTo>
                  <a:pt x="74637" y="1117600"/>
                </a:lnTo>
                <a:lnTo>
                  <a:pt x="59118" y="1117600"/>
                </a:lnTo>
                <a:lnTo>
                  <a:pt x="57518" y="1130300"/>
                </a:lnTo>
                <a:lnTo>
                  <a:pt x="54432" y="1130300"/>
                </a:lnTo>
                <a:lnTo>
                  <a:pt x="45072" y="1143000"/>
                </a:lnTo>
                <a:lnTo>
                  <a:pt x="51117" y="1143000"/>
                </a:lnTo>
                <a:lnTo>
                  <a:pt x="48298" y="1155700"/>
                </a:lnTo>
                <a:lnTo>
                  <a:pt x="51422" y="1168400"/>
                </a:lnTo>
                <a:lnTo>
                  <a:pt x="57061" y="1168400"/>
                </a:lnTo>
                <a:lnTo>
                  <a:pt x="61760" y="1181100"/>
                </a:lnTo>
                <a:lnTo>
                  <a:pt x="40030" y="1181100"/>
                </a:lnTo>
                <a:lnTo>
                  <a:pt x="35280" y="1193800"/>
                </a:lnTo>
                <a:lnTo>
                  <a:pt x="36499" y="1193800"/>
                </a:lnTo>
                <a:lnTo>
                  <a:pt x="35521" y="1206500"/>
                </a:lnTo>
                <a:lnTo>
                  <a:pt x="40919" y="1206500"/>
                </a:lnTo>
                <a:lnTo>
                  <a:pt x="39903" y="1219200"/>
                </a:lnTo>
                <a:lnTo>
                  <a:pt x="31965" y="1219200"/>
                </a:lnTo>
                <a:lnTo>
                  <a:pt x="23837" y="1231900"/>
                </a:lnTo>
                <a:lnTo>
                  <a:pt x="18402" y="1244600"/>
                </a:lnTo>
                <a:lnTo>
                  <a:pt x="18554" y="1257300"/>
                </a:lnTo>
                <a:lnTo>
                  <a:pt x="22390" y="1257300"/>
                </a:lnTo>
                <a:lnTo>
                  <a:pt x="22999" y="1270000"/>
                </a:lnTo>
                <a:lnTo>
                  <a:pt x="27292" y="1282700"/>
                </a:lnTo>
                <a:lnTo>
                  <a:pt x="31826" y="1282700"/>
                </a:lnTo>
                <a:lnTo>
                  <a:pt x="33172" y="1295400"/>
                </a:lnTo>
                <a:lnTo>
                  <a:pt x="32118" y="1295400"/>
                </a:lnTo>
                <a:lnTo>
                  <a:pt x="30543" y="1308100"/>
                </a:lnTo>
                <a:lnTo>
                  <a:pt x="37007" y="1308100"/>
                </a:lnTo>
                <a:lnTo>
                  <a:pt x="35572" y="1320800"/>
                </a:lnTo>
                <a:lnTo>
                  <a:pt x="38900" y="1333500"/>
                </a:lnTo>
                <a:lnTo>
                  <a:pt x="42240" y="1333500"/>
                </a:lnTo>
                <a:lnTo>
                  <a:pt x="42722" y="1346200"/>
                </a:lnTo>
                <a:lnTo>
                  <a:pt x="46824" y="1346200"/>
                </a:lnTo>
                <a:lnTo>
                  <a:pt x="45516" y="1358900"/>
                </a:lnTo>
                <a:lnTo>
                  <a:pt x="44424" y="1358900"/>
                </a:lnTo>
                <a:lnTo>
                  <a:pt x="39052" y="1371600"/>
                </a:lnTo>
                <a:lnTo>
                  <a:pt x="26149" y="1371600"/>
                </a:lnTo>
                <a:lnTo>
                  <a:pt x="22301" y="1384300"/>
                </a:lnTo>
                <a:lnTo>
                  <a:pt x="7556" y="1397000"/>
                </a:lnTo>
                <a:lnTo>
                  <a:pt x="4622" y="1409700"/>
                </a:lnTo>
                <a:lnTo>
                  <a:pt x="9042" y="1422400"/>
                </a:lnTo>
                <a:lnTo>
                  <a:pt x="16306" y="1435100"/>
                </a:lnTo>
                <a:lnTo>
                  <a:pt x="19126" y="1435100"/>
                </a:lnTo>
                <a:lnTo>
                  <a:pt x="24079" y="1447800"/>
                </a:lnTo>
                <a:lnTo>
                  <a:pt x="29197" y="1447800"/>
                </a:lnTo>
                <a:lnTo>
                  <a:pt x="33832" y="1460500"/>
                </a:lnTo>
                <a:lnTo>
                  <a:pt x="44335" y="1473200"/>
                </a:lnTo>
                <a:lnTo>
                  <a:pt x="58407" y="1485900"/>
                </a:lnTo>
                <a:lnTo>
                  <a:pt x="77444" y="1485900"/>
                </a:lnTo>
                <a:lnTo>
                  <a:pt x="75323" y="1498600"/>
                </a:lnTo>
                <a:lnTo>
                  <a:pt x="57785" y="1498600"/>
                </a:lnTo>
                <a:lnTo>
                  <a:pt x="51777" y="1511300"/>
                </a:lnTo>
                <a:lnTo>
                  <a:pt x="60820" y="1511300"/>
                </a:lnTo>
                <a:lnTo>
                  <a:pt x="60109" y="1524000"/>
                </a:lnTo>
                <a:lnTo>
                  <a:pt x="56210" y="1524000"/>
                </a:lnTo>
                <a:lnTo>
                  <a:pt x="52489" y="1536700"/>
                </a:lnTo>
                <a:lnTo>
                  <a:pt x="45986" y="1536700"/>
                </a:lnTo>
                <a:lnTo>
                  <a:pt x="43535" y="1549400"/>
                </a:lnTo>
                <a:lnTo>
                  <a:pt x="36499" y="1549400"/>
                </a:lnTo>
                <a:lnTo>
                  <a:pt x="36372" y="1548587"/>
                </a:lnTo>
                <a:lnTo>
                  <a:pt x="36372" y="1549400"/>
                </a:lnTo>
                <a:lnTo>
                  <a:pt x="36347" y="1562100"/>
                </a:lnTo>
                <a:lnTo>
                  <a:pt x="33718" y="1562100"/>
                </a:lnTo>
                <a:lnTo>
                  <a:pt x="32194" y="1549400"/>
                </a:lnTo>
                <a:lnTo>
                  <a:pt x="36372" y="1549400"/>
                </a:lnTo>
                <a:lnTo>
                  <a:pt x="36372" y="1548587"/>
                </a:lnTo>
                <a:lnTo>
                  <a:pt x="34544" y="1536700"/>
                </a:lnTo>
                <a:lnTo>
                  <a:pt x="26035" y="1536700"/>
                </a:lnTo>
                <a:lnTo>
                  <a:pt x="26149" y="1524000"/>
                </a:lnTo>
                <a:lnTo>
                  <a:pt x="34251" y="1524000"/>
                </a:lnTo>
                <a:lnTo>
                  <a:pt x="34925" y="1511300"/>
                </a:lnTo>
                <a:lnTo>
                  <a:pt x="22948" y="1511300"/>
                </a:lnTo>
                <a:lnTo>
                  <a:pt x="0" y="1524000"/>
                </a:lnTo>
                <a:lnTo>
                  <a:pt x="1155" y="1524000"/>
                </a:lnTo>
                <a:lnTo>
                  <a:pt x="2222" y="1536700"/>
                </a:lnTo>
                <a:lnTo>
                  <a:pt x="13906" y="1536700"/>
                </a:lnTo>
                <a:lnTo>
                  <a:pt x="16192" y="1549400"/>
                </a:lnTo>
                <a:lnTo>
                  <a:pt x="18681" y="1549400"/>
                </a:lnTo>
                <a:lnTo>
                  <a:pt x="21132" y="1562100"/>
                </a:lnTo>
                <a:lnTo>
                  <a:pt x="13284" y="1562100"/>
                </a:lnTo>
                <a:lnTo>
                  <a:pt x="15557" y="1574800"/>
                </a:lnTo>
                <a:lnTo>
                  <a:pt x="27838" y="1574800"/>
                </a:lnTo>
                <a:lnTo>
                  <a:pt x="29946" y="1587500"/>
                </a:lnTo>
                <a:lnTo>
                  <a:pt x="43624" y="1587500"/>
                </a:lnTo>
                <a:lnTo>
                  <a:pt x="44767" y="1574800"/>
                </a:lnTo>
                <a:lnTo>
                  <a:pt x="50850" y="1574800"/>
                </a:lnTo>
                <a:lnTo>
                  <a:pt x="54241" y="1587500"/>
                </a:lnTo>
                <a:lnTo>
                  <a:pt x="62623" y="1587500"/>
                </a:lnTo>
                <a:lnTo>
                  <a:pt x="65633" y="1575638"/>
                </a:lnTo>
                <a:lnTo>
                  <a:pt x="65506" y="1587500"/>
                </a:lnTo>
                <a:lnTo>
                  <a:pt x="68859" y="1587500"/>
                </a:lnTo>
                <a:lnTo>
                  <a:pt x="68859" y="1600200"/>
                </a:lnTo>
                <a:lnTo>
                  <a:pt x="75933" y="1600200"/>
                </a:lnTo>
                <a:lnTo>
                  <a:pt x="76085" y="1612900"/>
                </a:lnTo>
                <a:lnTo>
                  <a:pt x="60769" y="1612900"/>
                </a:lnTo>
                <a:lnTo>
                  <a:pt x="52400" y="1625600"/>
                </a:lnTo>
                <a:lnTo>
                  <a:pt x="44030" y="1625600"/>
                </a:lnTo>
                <a:lnTo>
                  <a:pt x="40208" y="1638300"/>
                </a:lnTo>
                <a:lnTo>
                  <a:pt x="64668" y="1638300"/>
                </a:lnTo>
                <a:lnTo>
                  <a:pt x="70307" y="1625600"/>
                </a:lnTo>
                <a:lnTo>
                  <a:pt x="75590" y="1625600"/>
                </a:lnTo>
                <a:lnTo>
                  <a:pt x="72796" y="1638300"/>
                </a:lnTo>
                <a:lnTo>
                  <a:pt x="67614" y="1651000"/>
                </a:lnTo>
                <a:lnTo>
                  <a:pt x="93967" y="1651000"/>
                </a:lnTo>
                <a:lnTo>
                  <a:pt x="95211" y="1663700"/>
                </a:lnTo>
                <a:lnTo>
                  <a:pt x="94081" y="1663700"/>
                </a:lnTo>
                <a:lnTo>
                  <a:pt x="92824" y="1676400"/>
                </a:lnTo>
                <a:lnTo>
                  <a:pt x="93116" y="1676400"/>
                </a:lnTo>
                <a:lnTo>
                  <a:pt x="93268" y="1689100"/>
                </a:lnTo>
                <a:lnTo>
                  <a:pt x="91592" y="1701800"/>
                </a:lnTo>
                <a:lnTo>
                  <a:pt x="109004" y="1701800"/>
                </a:lnTo>
                <a:lnTo>
                  <a:pt x="117043" y="1689100"/>
                </a:lnTo>
                <a:lnTo>
                  <a:pt x="132041" y="1689100"/>
                </a:lnTo>
                <a:lnTo>
                  <a:pt x="123405" y="1701800"/>
                </a:lnTo>
                <a:lnTo>
                  <a:pt x="120954" y="1704581"/>
                </a:lnTo>
                <a:lnTo>
                  <a:pt x="120954" y="1727200"/>
                </a:lnTo>
                <a:lnTo>
                  <a:pt x="120129" y="1739900"/>
                </a:lnTo>
                <a:lnTo>
                  <a:pt x="115620" y="1739900"/>
                </a:lnTo>
                <a:lnTo>
                  <a:pt x="120954" y="1727200"/>
                </a:lnTo>
                <a:lnTo>
                  <a:pt x="120954" y="1704581"/>
                </a:lnTo>
                <a:lnTo>
                  <a:pt x="112166" y="1714500"/>
                </a:lnTo>
                <a:lnTo>
                  <a:pt x="101612" y="1714500"/>
                </a:lnTo>
                <a:lnTo>
                  <a:pt x="94996" y="1727200"/>
                </a:lnTo>
                <a:lnTo>
                  <a:pt x="76949" y="1727200"/>
                </a:lnTo>
                <a:lnTo>
                  <a:pt x="76352" y="1739900"/>
                </a:lnTo>
                <a:lnTo>
                  <a:pt x="96786" y="1739900"/>
                </a:lnTo>
                <a:lnTo>
                  <a:pt x="100266" y="1752600"/>
                </a:lnTo>
                <a:lnTo>
                  <a:pt x="103784" y="1752600"/>
                </a:lnTo>
                <a:lnTo>
                  <a:pt x="107340" y="1765300"/>
                </a:lnTo>
                <a:lnTo>
                  <a:pt x="95338" y="1765300"/>
                </a:lnTo>
                <a:lnTo>
                  <a:pt x="89636" y="1778000"/>
                </a:lnTo>
                <a:lnTo>
                  <a:pt x="112268" y="1778000"/>
                </a:lnTo>
                <a:lnTo>
                  <a:pt x="112915" y="1765300"/>
                </a:lnTo>
                <a:lnTo>
                  <a:pt x="116509" y="1778000"/>
                </a:lnTo>
                <a:lnTo>
                  <a:pt x="167538" y="1778000"/>
                </a:lnTo>
                <a:lnTo>
                  <a:pt x="171538" y="1790700"/>
                </a:lnTo>
                <a:lnTo>
                  <a:pt x="178600" y="1790700"/>
                </a:lnTo>
                <a:lnTo>
                  <a:pt x="179273" y="1803400"/>
                </a:lnTo>
                <a:lnTo>
                  <a:pt x="180886" y="1803400"/>
                </a:lnTo>
                <a:lnTo>
                  <a:pt x="183515" y="1790700"/>
                </a:lnTo>
                <a:lnTo>
                  <a:pt x="184200" y="1790700"/>
                </a:lnTo>
                <a:lnTo>
                  <a:pt x="186931" y="1803400"/>
                </a:lnTo>
                <a:lnTo>
                  <a:pt x="191554" y="1803400"/>
                </a:lnTo>
                <a:lnTo>
                  <a:pt x="192836" y="1803400"/>
                </a:lnTo>
                <a:lnTo>
                  <a:pt x="194614" y="1816100"/>
                </a:lnTo>
                <a:lnTo>
                  <a:pt x="225958" y="1816100"/>
                </a:lnTo>
                <a:lnTo>
                  <a:pt x="229755" y="1828800"/>
                </a:lnTo>
                <a:lnTo>
                  <a:pt x="237769" y="1828800"/>
                </a:lnTo>
                <a:lnTo>
                  <a:pt x="243713" y="1816100"/>
                </a:lnTo>
                <a:lnTo>
                  <a:pt x="252857" y="1816100"/>
                </a:lnTo>
                <a:lnTo>
                  <a:pt x="270992" y="1828800"/>
                </a:lnTo>
                <a:lnTo>
                  <a:pt x="287642" y="1841500"/>
                </a:lnTo>
                <a:lnTo>
                  <a:pt x="303847" y="1866900"/>
                </a:lnTo>
                <a:lnTo>
                  <a:pt x="320662" y="1879600"/>
                </a:lnTo>
                <a:lnTo>
                  <a:pt x="333248" y="1879600"/>
                </a:lnTo>
                <a:lnTo>
                  <a:pt x="321589" y="1892300"/>
                </a:lnTo>
                <a:lnTo>
                  <a:pt x="311581" y="1905000"/>
                </a:lnTo>
                <a:lnTo>
                  <a:pt x="309308" y="1905000"/>
                </a:lnTo>
                <a:lnTo>
                  <a:pt x="310705" y="1917700"/>
                </a:lnTo>
                <a:lnTo>
                  <a:pt x="327367" y="1917700"/>
                </a:lnTo>
                <a:lnTo>
                  <a:pt x="337934" y="1892300"/>
                </a:lnTo>
                <a:lnTo>
                  <a:pt x="339737" y="1892300"/>
                </a:lnTo>
                <a:lnTo>
                  <a:pt x="347421" y="1905000"/>
                </a:lnTo>
                <a:lnTo>
                  <a:pt x="349313" y="1917700"/>
                </a:lnTo>
                <a:lnTo>
                  <a:pt x="350050" y="1930400"/>
                </a:lnTo>
                <a:lnTo>
                  <a:pt x="354088" y="1943100"/>
                </a:lnTo>
                <a:lnTo>
                  <a:pt x="369620" y="1943100"/>
                </a:lnTo>
                <a:lnTo>
                  <a:pt x="369976" y="1955800"/>
                </a:lnTo>
                <a:lnTo>
                  <a:pt x="376885" y="1943100"/>
                </a:lnTo>
                <a:lnTo>
                  <a:pt x="380542" y="1943100"/>
                </a:lnTo>
                <a:lnTo>
                  <a:pt x="381673" y="1930400"/>
                </a:lnTo>
                <a:lnTo>
                  <a:pt x="388454" y="1930400"/>
                </a:lnTo>
                <a:lnTo>
                  <a:pt x="387172" y="1943100"/>
                </a:lnTo>
                <a:lnTo>
                  <a:pt x="385660" y="1955800"/>
                </a:lnTo>
                <a:lnTo>
                  <a:pt x="384289" y="1968500"/>
                </a:lnTo>
                <a:lnTo>
                  <a:pt x="383438" y="1981200"/>
                </a:lnTo>
                <a:lnTo>
                  <a:pt x="366458" y="1981200"/>
                </a:lnTo>
                <a:lnTo>
                  <a:pt x="361061" y="1993900"/>
                </a:lnTo>
                <a:lnTo>
                  <a:pt x="381787" y="1993900"/>
                </a:lnTo>
                <a:lnTo>
                  <a:pt x="386905" y="1981200"/>
                </a:lnTo>
                <a:lnTo>
                  <a:pt x="417779" y="1981200"/>
                </a:lnTo>
                <a:lnTo>
                  <a:pt x="421170" y="1993900"/>
                </a:lnTo>
                <a:lnTo>
                  <a:pt x="425970" y="1993900"/>
                </a:lnTo>
                <a:lnTo>
                  <a:pt x="431279" y="1981200"/>
                </a:lnTo>
                <a:lnTo>
                  <a:pt x="446163" y="1981200"/>
                </a:lnTo>
                <a:lnTo>
                  <a:pt x="454406" y="1968500"/>
                </a:lnTo>
                <a:lnTo>
                  <a:pt x="455447" y="1981200"/>
                </a:lnTo>
                <a:lnTo>
                  <a:pt x="450011" y="1993900"/>
                </a:lnTo>
                <a:lnTo>
                  <a:pt x="471436" y="1993900"/>
                </a:lnTo>
                <a:lnTo>
                  <a:pt x="480288" y="1981200"/>
                </a:lnTo>
                <a:lnTo>
                  <a:pt x="496836" y="1981200"/>
                </a:lnTo>
                <a:lnTo>
                  <a:pt x="498640" y="1993900"/>
                </a:lnTo>
                <a:lnTo>
                  <a:pt x="506209" y="1993900"/>
                </a:lnTo>
                <a:lnTo>
                  <a:pt x="508139" y="2006600"/>
                </a:lnTo>
                <a:lnTo>
                  <a:pt x="500608" y="2006600"/>
                </a:lnTo>
                <a:lnTo>
                  <a:pt x="497382" y="2019300"/>
                </a:lnTo>
                <a:lnTo>
                  <a:pt x="513143" y="2019300"/>
                </a:lnTo>
                <a:lnTo>
                  <a:pt x="513473" y="2032000"/>
                </a:lnTo>
                <a:lnTo>
                  <a:pt x="509625" y="2032000"/>
                </a:lnTo>
                <a:lnTo>
                  <a:pt x="522986" y="2057400"/>
                </a:lnTo>
                <a:lnTo>
                  <a:pt x="528421" y="2057400"/>
                </a:lnTo>
                <a:lnTo>
                  <a:pt x="528955" y="2070100"/>
                </a:lnTo>
                <a:lnTo>
                  <a:pt x="527418" y="2070100"/>
                </a:lnTo>
                <a:lnTo>
                  <a:pt x="527710" y="2082800"/>
                </a:lnTo>
                <a:lnTo>
                  <a:pt x="530136" y="2070100"/>
                </a:lnTo>
                <a:lnTo>
                  <a:pt x="537616" y="2070100"/>
                </a:lnTo>
                <a:lnTo>
                  <a:pt x="539750" y="2082800"/>
                </a:lnTo>
                <a:lnTo>
                  <a:pt x="549605" y="2082800"/>
                </a:lnTo>
                <a:lnTo>
                  <a:pt x="557682" y="2070100"/>
                </a:lnTo>
                <a:lnTo>
                  <a:pt x="568223" y="2070100"/>
                </a:lnTo>
                <a:lnTo>
                  <a:pt x="572338" y="2082800"/>
                </a:lnTo>
                <a:lnTo>
                  <a:pt x="607720" y="2082800"/>
                </a:lnTo>
                <a:lnTo>
                  <a:pt x="621157" y="2070100"/>
                </a:lnTo>
                <a:lnTo>
                  <a:pt x="634453" y="2070100"/>
                </a:lnTo>
                <a:lnTo>
                  <a:pt x="646772" y="2057400"/>
                </a:lnTo>
                <a:lnTo>
                  <a:pt x="648017" y="2070100"/>
                </a:lnTo>
                <a:lnTo>
                  <a:pt x="659193" y="2070100"/>
                </a:lnTo>
                <a:lnTo>
                  <a:pt x="661390" y="2082800"/>
                </a:lnTo>
                <a:lnTo>
                  <a:pt x="669239" y="2095500"/>
                </a:lnTo>
                <a:lnTo>
                  <a:pt x="681405" y="2095500"/>
                </a:lnTo>
                <a:lnTo>
                  <a:pt x="696607" y="2108200"/>
                </a:lnTo>
                <a:lnTo>
                  <a:pt x="731316" y="2108200"/>
                </a:lnTo>
                <a:lnTo>
                  <a:pt x="749071" y="2095500"/>
                </a:lnTo>
                <a:lnTo>
                  <a:pt x="780326" y="2095500"/>
                </a:lnTo>
                <a:lnTo>
                  <a:pt x="771512" y="2108200"/>
                </a:lnTo>
                <a:lnTo>
                  <a:pt x="781748" y="2108200"/>
                </a:lnTo>
                <a:lnTo>
                  <a:pt x="780719" y="2095500"/>
                </a:lnTo>
                <a:lnTo>
                  <a:pt x="804113" y="2095500"/>
                </a:lnTo>
                <a:lnTo>
                  <a:pt x="813803" y="2082800"/>
                </a:lnTo>
                <a:lnTo>
                  <a:pt x="821309" y="2095500"/>
                </a:lnTo>
                <a:lnTo>
                  <a:pt x="842873" y="2095500"/>
                </a:lnTo>
                <a:lnTo>
                  <a:pt x="849249" y="2108200"/>
                </a:lnTo>
                <a:lnTo>
                  <a:pt x="856170" y="2095500"/>
                </a:lnTo>
                <a:lnTo>
                  <a:pt x="863460" y="2082800"/>
                </a:lnTo>
                <a:lnTo>
                  <a:pt x="883780" y="2082800"/>
                </a:lnTo>
                <a:lnTo>
                  <a:pt x="886498" y="2095500"/>
                </a:lnTo>
                <a:lnTo>
                  <a:pt x="909447" y="2095500"/>
                </a:lnTo>
                <a:lnTo>
                  <a:pt x="909358" y="2108200"/>
                </a:lnTo>
                <a:lnTo>
                  <a:pt x="906945" y="2120900"/>
                </a:lnTo>
                <a:lnTo>
                  <a:pt x="935202" y="2120900"/>
                </a:lnTo>
                <a:lnTo>
                  <a:pt x="934618" y="2108200"/>
                </a:lnTo>
                <a:lnTo>
                  <a:pt x="931862" y="2108200"/>
                </a:lnTo>
                <a:lnTo>
                  <a:pt x="939101" y="2095500"/>
                </a:lnTo>
                <a:lnTo>
                  <a:pt x="943660" y="2095500"/>
                </a:lnTo>
                <a:lnTo>
                  <a:pt x="948499" y="2108200"/>
                </a:lnTo>
                <a:lnTo>
                  <a:pt x="953858" y="2095500"/>
                </a:lnTo>
                <a:lnTo>
                  <a:pt x="956716" y="2095500"/>
                </a:lnTo>
                <a:lnTo>
                  <a:pt x="959497" y="2108200"/>
                </a:lnTo>
                <a:lnTo>
                  <a:pt x="962482" y="2095500"/>
                </a:lnTo>
                <a:lnTo>
                  <a:pt x="976630" y="2095500"/>
                </a:lnTo>
                <a:lnTo>
                  <a:pt x="979982" y="2108200"/>
                </a:lnTo>
                <a:lnTo>
                  <a:pt x="992949" y="2108200"/>
                </a:lnTo>
                <a:lnTo>
                  <a:pt x="1011720" y="2095500"/>
                </a:lnTo>
                <a:lnTo>
                  <a:pt x="1019225" y="2082800"/>
                </a:lnTo>
                <a:lnTo>
                  <a:pt x="1016596" y="2082800"/>
                </a:lnTo>
                <a:lnTo>
                  <a:pt x="1004976" y="2070100"/>
                </a:lnTo>
                <a:lnTo>
                  <a:pt x="1009916" y="2070100"/>
                </a:lnTo>
                <a:lnTo>
                  <a:pt x="1009269" y="2057400"/>
                </a:lnTo>
                <a:lnTo>
                  <a:pt x="1006335" y="2057400"/>
                </a:lnTo>
                <a:lnTo>
                  <a:pt x="1007529" y="2044700"/>
                </a:lnTo>
                <a:lnTo>
                  <a:pt x="1013739" y="2044700"/>
                </a:lnTo>
                <a:lnTo>
                  <a:pt x="1023797" y="2032000"/>
                </a:lnTo>
                <a:lnTo>
                  <a:pt x="1062723" y="2032000"/>
                </a:lnTo>
                <a:lnTo>
                  <a:pt x="1068730" y="2044700"/>
                </a:lnTo>
                <a:lnTo>
                  <a:pt x="1083538" y="2044700"/>
                </a:lnTo>
                <a:lnTo>
                  <a:pt x="1091311" y="2032000"/>
                </a:lnTo>
                <a:lnTo>
                  <a:pt x="1106512" y="2032000"/>
                </a:lnTo>
                <a:lnTo>
                  <a:pt x="1106817" y="2044700"/>
                </a:lnTo>
                <a:lnTo>
                  <a:pt x="1111173" y="2044700"/>
                </a:lnTo>
                <a:lnTo>
                  <a:pt x="1112151" y="2032812"/>
                </a:lnTo>
                <a:lnTo>
                  <a:pt x="1112215" y="2032000"/>
                </a:lnTo>
                <a:lnTo>
                  <a:pt x="1112113" y="2044700"/>
                </a:lnTo>
                <a:lnTo>
                  <a:pt x="1112367" y="2032000"/>
                </a:lnTo>
                <a:lnTo>
                  <a:pt x="1160106" y="2032000"/>
                </a:lnTo>
                <a:lnTo>
                  <a:pt x="1160538" y="2019300"/>
                </a:lnTo>
                <a:lnTo>
                  <a:pt x="1154150" y="2019300"/>
                </a:lnTo>
                <a:lnTo>
                  <a:pt x="1150645" y="2006600"/>
                </a:lnTo>
                <a:lnTo>
                  <a:pt x="1146149" y="2006600"/>
                </a:lnTo>
                <a:lnTo>
                  <a:pt x="1138923" y="1993900"/>
                </a:lnTo>
                <a:lnTo>
                  <a:pt x="1135126" y="1993900"/>
                </a:lnTo>
                <a:lnTo>
                  <a:pt x="1134046" y="1981200"/>
                </a:lnTo>
                <a:lnTo>
                  <a:pt x="1088631" y="1981200"/>
                </a:lnTo>
                <a:lnTo>
                  <a:pt x="1090320" y="1968500"/>
                </a:lnTo>
                <a:lnTo>
                  <a:pt x="1054633" y="1968500"/>
                </a:lnTo>
                <a:lnTo>
                  <a:pt x="1052309" y="1955800"/>
                </a:lnTo>
                <a:lnTo>
                  <a:pt x="1025918" y="1955800"/>
                </a:lnTo>
                <a:lnTo>
                  <a:pt x="1025296" y="1968500"/>
                </a:lnTo>
                <a:lnTo>
                  <a:pt x="1024991" y="1955800"/>
                </a:lnTo>
                <a:lnTo>
                  <a:pt x="1022743" y="1955800"/>
                </a:lnTo>
                <a:lnTo>
                  <a:pt x="1021715" y="1943100"/>
                </a:lnTo>
                <a:lnTo>
                  <a:pt x="1010208" y="1943100"/>
                </a:lnTo>
                <a:lnTo>
                  <a:pt x="1011834" y="1930400"/>
                </a:lnTo>
                <a:lnTo>
                  <a:pt x="1011910" y="1917700"/>
                </a:lnTo>
                <a:lnTo>
                  <a:pt x="1011631" y="1917700"/>
                </a:lnTo>
                <a:lnTo>
                  <a:pt x="1012164" y="1905000"/>
                </a:lnTo>
                <a:lnTo>
                  <a:pt x="1020089" y="1917700"/>
                </a:lnTo>
                <a:lnTo>
                  <a:pt x="1057910" y="1917700"/>
                </a:lnTo>
                <a:lnTo>
                  <a:pt x="1062266" y="1930400"/>
                </a:lnTo>
                <a:lnTo>
                  <a:pt x="1066419" y="1930400"/>
                </a:lnTo>
                <a:lnTo>
                  <a:pt x="1070317" y="1917700"/>
                </a:lnTo>
                <a:lnTo>
                  <a:pt x="1065885" y="1917700"/>
                </a:lnTo>
                <a:lnTo>
                  <a:pt x="1063129" y="1905000"/>
                </a:lnTo>
                <a:lnTo>
                  <a:pt x="1074991" y="1905000"/>
                </a:lnTo>
                <a:lnTo>
                  <a:pt x="1061974" y="1892300"/>
                </a:lnTo>
                <a:lnTo>
                  <a:pt x="1054087" y="1879600"/>
                </a:lnTo>
                <a:lnTo>
                  <a:pt x="1047064" y="1866900"/>
                </a:lnTo>
                <a:lnTo>
                  <a:pt x="1036624" y="1854200"/>
                </a:lnTo>
                <a:lnTo>
                  <a:pt x="1041641" y="1854200"/>
                </a:lnTo>
                <a:lnTo>
                  <a:pt x="1045552" y="1841500"/>
                </a:lnTo>
                <a:lnTo>
                  <a:pt x="1061745" y="1841500"/>
                </a:lnTo>
                <a:lnTo>
                  <a:pt x="1062215" y="1828800"/>
                </a:lnTo>
                <a:lnTo>
                  <a:pt x="1063752" y="1841500"/>
                </a:lnTo>
                <a:lnTo>
                  <a:pt x="1090866" y="1841500"/>
                </a:lnTo>
                <a:lnTo>
                  <a:pt x="1094574" y="1854200"/>
                </a:lnTo>
                <a:lnTo>
                  <a:pt x="1106398" y="1841500"/>
                </a:lnTo>
                <a:lnTo>
                  <a:pt x="1107948" y="1854200"/>
                </a:lnTo>
                <a:lnTo>
                  <a:pt x="1117993" y="1854200"/>
                </a:lnTo>
                <a:lnTo>
                  <a:pt x="1122565" y="1841500"/>
                </a:lnTo>
                <a:lnTo>
                  <a:pt x="1131481" y="1841500"/>
                </a:lnTo>
                <a:lnTo>
                  <a:pt x="1127810" y="1828800"/>
                </a:lnTo>
                <a:lnTo>
                  <a:pt x="1121943" y="1841500"/>
                </a:lnTo>
                <a:lnTo>
                  <a:pt x="1117244" y="1828800"/>
                </a:lnTo>
                <a:lnTo>
                  <a:pt x="1112481" y="1828800"/>
                </a:lnTo>
                <a:lnTo>
                  <a:pt x="1107605" y="1816100"/>
                </a:lnTo>
                <a:lnTo>
                  <a:pt x="1112507" y="1816100"/>
                </a:lnTo>
                <a:lnTo>
                  <a:pt x="1124788" y="1803400"/>
                </a:lnTo>
                <a:lnTo>
                  <a:pt x="1127417" y="1803400"/>
                </a:lnTo>
                <a:lnTo>
                  <a:pt x="1129030" y="1816100"/>
                </a:lnTo>
                <a:lnTo>
                  <a:pt x="1146378" y="1816100"/>
                </a:lnTo>
                <a:lnTo>
                  <a:pt x="1151826" y="1803400"/>
                </a:lnTo>
                <a:lnTo>
                  <a:pt x="1162113" y="1803400"/>
                </a:lnTo>
                <a:lnTo>
                  <a:pt x="1166647" y="1816100"/>
                </a:lnTo>
                <a:lnTo>
                  <a:pt x="1189786" y="1816100"/>
                </a:lnTo>
                <a:lnTo>
                  <a:pt x="1195387" y="1803400"/>
                </a:lnTo>
                <a:lnTo>
                  <a:pt x="1217714" y="1803400"/>
                </a:lnTo>
                <a:lnTo>
                  <a:pt x="1225397" y="1816100"/>
                </a:lnTo>
                <a:lnTo>
                  <a:pt x="1273111" y="1816100"/>
                </a:lnTo>
                <a:lnTo>
                  <a:pt x="1276959" y="1803400"/>
                </a:lnTo>
                <a:lnTo>
                  <a:pt x="1280464" y="1816100"/>
                </a:lnTo>
                <a:lnTo>
                  <a:pt x="1286078" y="1816100"/>
                </a:lnTo>
                <a:lnTo>
                  <a:pt x="1290332" y="1803400"/>
                </a:lnTo>
                <a:lnTo>
                  <a:pt x="1292021" y="1803400"/>
                </a:lnTo>
                <a:lnTo>
                  <a:pt x="1292415" y="1816100"/>
                </a:lnTo>
                <a:lnTo>
                  <a:pt x="1301343" y="1816100"/>
                </a:lnTo>
                <a:lnTo>
                  <a:pt x="1302029" y="1828800"/>
                </a:lnTo>
                <a:lnTo>
                  <a:pt x="1321333" y="1828800"/>
                </a:lnTo>
                <a:lnTo>
                  <a:pt x="1323822" y="1841500"/>
                </a:lnTo>
                <a:lnTo>
                  <a:pt x="1354924" y="1841500"/>
                </a:lnTo>
                <a:lnTo>
                  <a:pt x="1354264" y="1828800"/>
                </a:lnTo>
                <a:lnTo>
                  <a:pt x="1361706" y="1828800"/>
                </a:lnTo>
                <a:lnTo>
                  <a:pt x="1360373" y="1816100"/>
                </a:lnTo>
                <a:lnTo>
                  <a:pt x="1347978" y="1816100"/>
                </a:lnTo>
                <a:lnTo>
                  <a:pt x="1341348" y="1803400"/>
                </a:lnTo>
                <a:lnTo>
                  <a:pt x="1333080" y="1816100"/>
                </a:lnTo>
                <a:lnTo>
                  <a:pt x="1327315" y="1803400"/>
                </a:lnTo>
                <a:lnTo>
                  <a:pt x="1309255" y="1803400"/>
                </a:lnTo>
                <a:lnTo>
                  <a:pt x="1309522" y="1790700"/>
                </a:lnTo>
                <a:lnTo>
                  <a:pt x="1305750" y="1790700"/>
                </a:lnTo>
                <a:lnTo>
                  <a:pt x="1302169" y="1803400"/>
                </a:lnTo>
                <a:lnTo>
                  <a:pt x="1299921" y="1803400"/>
                </a:lnTo>
                <a:lnTo>
                  <a:pt x="1301013" y="1790700"/>
                </a:lnTo>
                <a:lnTo>
                  <a:pt x="1292110" y="1790700"/>
                </a:lnTo>
                <a:lnTo>
                  <a:pt x="1294396" y="1778000"/>
                </a:lnTo>
                <a:lnTo>
                  <a:pt x="1311097" y="1778000"/>
                </a:lnTo>
                <a:lnTo>
                  <a:pt x="1314323" y="1765300"/>
                </a:lnTo>
                <a:lnTo>
                  <a:pt x="1314805" y="1765300"/>
                </a:lnTo>
                <a:lnTo>
                  <a:pt x="1312214" y="1752600"/>
                </a:lnTo>
                <a:lnTo>
                  <a:pt x="1306296" y="1752600"/>
                </a:lnTo>
                <a:lnTo>
                  <a:pt x="1299832" y="1739900"/>
                </a:lnTo>
                <a:lnTo>
                  <a:pt x="1288567" y="1752600"/>
                </a:lnTo>
                <a:lnTo>
                  <a:pt x="1269136" y="1752600"/>
                </a:lnTo>
                <a:lnTo>
                  <a:pt x="1267218" y="1739900"/>
                </a:lnTo>
                <a:lnTo>
                  <a:pt x="1267421" y="1739900"/>
                </a:lnTo>
                <a:lnTo>
                  <a:pt x="1271574" y="1727200"/>
                </a:lnTo>
                <a:lnTo>
                  <a:pt x="1273200" y="1727200"/>
                </a:lnTo>
                <a:lnTo>
                  <a:pt x="1278382" y="1714500"/>
                </a:lnTo>
                <a:lnTo>
                  <a:pt x="1287018" y="1714500"/>
                </a:lnTo>
                <a:lnTo>
                  <a:pt x="1289837" y="1701800"/>
                </a:lnTo>
                <a:lnTo>
                  <a:pt x="1302905" y="1701800"/>
                </a:lnTo>
                <a:lnTo>
                  <a:pt x="1303629" y="1714500"/>
                </a:lnTo>
                <a:lnTo>
                  <a:pt x="1303235" y="1714500"/>
                </a:lnTo>
                <a:lnTo>
                  <a:pt x="1303350" y="1727200"/>
                </a:lnTo>
                <a:lnTo>
                  <a:pt x="1324229" y="1727200"/>
                </a:lnTo>
                <a:lnTo>
                  <a:pt x="1327975" y="1739900"/>
                </a:lnTo>
                <a:lnTo>
                  <a:pt x="1357769" y="1739900"/>
                </a:lnTo>
                <a:lnTo>
                  <a:pt x="1364881" y="1752600"/>
                </a:lnTo>
                <a:lnTo>
                  <a:pt x="1402397" y="1752600"/>
                </a:lnTo>
                <a:lnTo>
                  <a:pt x="1404531" y="1739900"/>
                </a:lnTo>
                <a:lnTo>
                  <a:pt x="1417320" y="1739900"/>
                </a:lnTo>
                <a:lnTo>
                  <a:pt x="1423250" y="1727200"/>
                </a:lnTo>
                <a:lnTo>
                  <a:pt x="1425498" y="1739900"/>
                </a:lnTo>
                <a:lnTo>
                  <a:pt x="1426565" y="1739900"/>
                </a:lnTo>
                <a:lnTo>
                  <a:pt x="1428407" y="1727200"/>
                </a:lnTo>
                <a:lnTo>
                  <a:pt x="1428902" y="1739900"/>
                </a:lnTo>
                <a:lnTo>
                  <a:pt x="1436179" y="1739900"/>
                </a:lnTo>
                <a:lnTo>
                  <a:pt x="1435989" y="1727200"/>
                </a:lnTo>
                <a:lnTo>
                  <a:pt x="1441818" y="1727200"/>
                </a:lnTo>
                <a:lnTo>
                  <a:pt x="1440497" y="1714500"/>
                </a:lnTo>
                <a:lnTo>
                  <a:pt x="1432915" y="1714500"/>
                </a:lnTo>
                <a:lnTo>
                  <a:pt x="1435722" y="1701800"/>
                </a:lnTo>
                <a:lnTo>
                  <a:pt x="1439468" y="1701800"/>
                </a:lnTo>
                <a:lnTo>
                  <a:pt x="1444421" y="1689100"/>
                </a:lnTo>
                <a:lnTo>
                  <a:pt x="1445310" y="1701800"/>
                </a:lnTo>
                <a:lnTo>
                  <a:pt x="1465389" y="1701800"/>
                </a:lnTo>
                <a:lnTo>
                  <a:pt x="1472501" y="1689100"/>
                </a:lnTo>
                <a:lnTo>
                  <a:pt x="1479943" y="1689100"/>
                </a:lnTo>
                <a:lnTo>
                  <a:pt x="1481099" y="1701800"/>
                </a:lnTo>
                <a:lnTo>
                  <a:pt x="1512976" y="1701800"/>
                </a:lnTo>
                <a:lnTo>
                  <a:pt x="1515402" y="1714500"/>
                </a:lnTo>
                <a:lnTo>
                  <a:pt x="1541056" y="1714500"/>
                </a:lnTo>
                <a:lnTo>
                  <a:pt x="1542503" y="1706765"/>
                </a:lnTo>
                <a:lnTo>
                  <a:pt x="1542757" y="1714500"/>
                </a:lnTo>
                <a:lnTo>
                  <a:pt x="1559623" y="1714500"/>
                </a:lnTo>
                <a:lnTo>
                  <a:pt x="1564335" y="1727200"/>
                </a:lnTo>
                <a:lnTo>
                  <a:pt x="1571421" y="1714500"/>
                </a:lnTo>
                <a:lnTo>
                  <a:pt x="1576349" y="1701800"/>
                </a:lnTo>
                <a:lnTo>
                  <a:pt x="1575384" y="1689100"/>
                </a:lnTo>
                <a:lnTo>
                  <a:pt x="1570469" y="1676400"/>
                </a:lnTo>
                <a:lnTo>
                  <a:pt x="1563573" y="1663700"/>
                </a:lnTo>
                <a:lnTo>
                  <a:pt x="1555762" y="1663700"/>
                </a:lnTo>
                <a:lnTo>
                  <a:pt x="1553184" y="1651000"/>
                </a:lnTo>
                <a:lnTo>
                  <a:pt x="1545094" y="1651000"/>
                </a:lnTo>
                <a:lnTo>
                  <a:pt x="1545056" y="1663700"/>
                </a:lnTo>
                <a:lnTo>
                  <a:pt x="1536674" y="1663700"/>
                </a:lnTo>
                <a:lnTo>
                  <a:pt x="1536750" y="1651000"/>
                </a:lnTo>
                <a:lnTo>
                  <a:pt x="1536052" y="1651000"/>
                </a:lnTo>
                <a:lnTo>
                  <a:pt x="1527873" y="1638300"/>
                </a:lnTo>
                <a:lnTo>
                  <a:pt x="1514030" y="1625600"/>
                </a:lnTo>
                <a:lnTo>
                  <a:pt x="1498498" y="1625600"/>
                </a:lnTo>
                <a:lnTo>
                  <a:pt x="1485277" y="1612900"/>
                </a:lnTo>
                <a:lnTo>
                  <a:pt x="1460030" y="1600200"/>
                </a:lnTo>
                <a:lnTo>
                  <a:pt x="1435544" y="1587500"/>
                </a:lnTo>
                <a:lnTo>
                  <a:pt x="1411732" y="1574800"/>
                </a:lnTo>
                <a:lnTo>
                  <a:pt x="1388529" y="1549400"/>
                </a:lnTo>
                <a:lnTo>
                  <a:pt x="1377810" y="1549400"/>
                </a:lnTo>
                <a:lnTo>
                  <a:pt x="1360627" y="1536700"/>
                </a:lnTo>
                <a:lnTo>
                  <a:pt x="1355750" y="1532382"/>
                </a:lnTo>
                <a:lnTo>
                  <a:pt x="1355750" y="1689100"/>
                </a:lnTo>
                <a:lnTo>
                  <a:pt x="1341793" y="1689100"/>
                </a:lnTo>
                <a:lnTo>
                  <a:pt x="1342567" y="1676400"/>
                </a:lnTo>
                <a:lnTo>
                  <a:pt x="1351965" y="1676400"/>
                </a:lnTo>
                <a:lnTo>
                  <a:pt x="1355750" y="1689100"/>
                </a:lnTo>
                <a:lnTo>
                  <a:pt x="1355750" y="1532382"/>
                </a:lnTo>
                <a:lnTo>
                  <a:pt x="1346301" y="1524000"/>
                </a:lnTo>
                <a:lnTo>
                  <a:pt x="1334935" y="1511300"/>
                </a:lnTo>
                <a:lnTo>
                  <a:pt x="1326667" y="1498600"/>
                </a:lnTo>
                <a:lnTo>
                  <a:pt x="1323848" y="1498600"/>
                </a:lnTo>
                <a:lnTo>
                  <a:pt x="1323848" y="1651000"/>
                </a:lnTo>
                <a:lnTo>
                  <a:pt x="1316736" y="1663700"/>
                </a:lnTo>
                <a:lnTo>
                  <a:pt x="1313992" y="1676400"/>
                </a:lnTo>
                <a:lnTo>
                  <a:pt x="1313802" y="1676400"/>
                </a:lnTo>
                <a:lnTo>
                  <a:pt x="1314411" y="1689100"/>
                </a:lnTo>
                <a:lnTo>
                  <a:pt x="1308989" y="1689100"/>
                </a:lnTo>
                <a:lnTo>
                  <a:pt x="1309408" y="1676400"/>
                </a:lnTo>
                <a:lnTo>
                  <a:pt x="1305763" y="1676400"/>
                </a:lnTo>
                <a:lnTo>
                  <a:pt x="1302918" y="1663700"/>
                </a:lnTo>
                <a:lnTo>
                  <a:pt x="1299768" y="1663700"/>
                </a:lnTo>
                <a:lnTo>
                  <a:pt x="1296746" y="1651000"/>
                </a:lnTo>
                <a:lnTo>
                  <a:pt x="1292263" y="1651000"/>
                </a:lnTo>
                <a:lnTo>
                  <a:pt x="1293863" y="1638300"/>
                </a:lnTo>
                <a:lnTo>
                  <a:pt x="1289659" y="1651000"/>
                </a:lnTo>
                <a:lnTo>
                  <a:pt x="1274318" y="1651000"/>
                </a:lnTo>
                <a:lnTo>
                  <a:pt x="1279550" y="1638300"/>
                </a:lnTo>
                <a:lnTo>
                  <a:pt x="1293863" y="1638300"/>
                </a:lnTo>
                <a:lnTo>
                  <a:pt x="1308633" y="1638300"/>
                </a:lnTo>
                <a:lnTo>
                  <a:pt x="1314145" y="1651000"/>
                </a:lnTo>
                <a:lnTo>
                  <a:pt x="1323848" y="1651000"/>
                </a:lnTo>
                <a:lnTo>
                  <a:pt x="1323848" y="1498600"/>
                </a:lnTo>
                <a:lnTo>
                  <a:pt x="1321955" y="1498600"/>
                </a:lnTo>
                <a:lnTo>
                  <a:pt x="1317561" y="1485900"/>
                </a:lnTo>
                <a:lnTo>
                  <a:pt x="1288592" y="1485900"/>
                </a:lnTo>
                <a:lnTo>
                  <a:pt x="1278216" y="1473200"/>
                </a:lnTo>
                <a:lnTo>
                  <a:pt x="1268615" y="1473200"/>
                </a:lnTo>
                <a:lnTo>
                  <a:pt x="1258404" y="1466164"/>
                </a:lnTo>
                <a:lnTo>
                  <a:pt x="1258404" y="1739900"/>
                </a:lnTo>
                <a:lnTo>
                  <a:pt x="1257604" y="1747989"/>
                </a:lnTo>
                <a:lnTo>
                  <a:pt x="1258316" y="1739900"/>
                </a:lnTo>
                <a:lnTo>
                  <a:pt x="1258404" y="1466164"/>
                </a:lnTo>
                <a:lnTo>
                  <a:pt x="1250213" y="1460500"/>
                </a:lnTo>
                <a:lnTo>
                  <a:pt x="1240637" y="1460500"/>
                </a:lnTo>
                <a:lnTo>
                  <a:pt x="1236954" y="1447800"/>
                </a:lnTo>
                <a:lnTo>
                  <a:pt x="1245527" y="1447800"/>
                </a:lnTo>
                <a:lnTo>
                  <a:pt x="1248854" y="1435100"/>
                </a:lnTo>
                <a:lnTo>
                  <a:pt x="1251673" y="1435100"/>
                </a:lnTo>
                <a:lnTo>
                  <a:pt x="1248206" y="1422400"/>
                </a:lnTo>
                <a:lnTo>
                  <a:pt x="1229512" y="1422400"/>
                </a:lnTo>
                <a:lnTo>
                  <a:pt x="1229512" y="1728597"/>
                </a:lnTo>
                <a:lnTo>
                  <a:pt x="1229194" y="1739900"/>
                </a:lnTo>
                <a:lnTo>
                  <a:pt x="1225067" y="1739900"/>
                </a:lnTo>
                <a:lnTo>
                  <a:pt x="1229512" y="1728597"/>
                </a:lnTo>
                <a:lnTo>
                  <a:pt x="1229512" y="1422400"/>
                </a:lnTo>
                <a:lnTo>
                  <a:pt x="1218107" y="1422400"/>
                </a:lnTo>
                <a:lnTo>
                  <a:pt x="1216266" y="1435100"/>
                </a:lnTo>
                <a:lnTo>
                  <a:pt x="1205877" y="1435100"/>
                </a:lnTo>
                <a:lnTo>
                  <a:pt x="1205877" y="1739900"/>
                </a:lnTo>
                <a:lnTo>
                  <a:pt x="1186307" y="1739900"/>
                </a:lnTo>
                <a:lnTo>
                  <a:pt x="1188262" y="1727200"/>
                </a:lnTo>
                <a:lnTo>
                  <a:pt x="1191958" y="1727200"/>
                </a:lnTo>
                <a:lnTo>
                  <a:pt x="1192326" y="1727200"/>
                </a:lnTo>
                <a:lnTo>
                  <a:pt x="1204201" y="1727200"/>
                </a:lnTo>
                <a:lnTo>
                  <a:pt x="1205877" y="1739900"/>
                </a:lnTo>
                <a:lnTo>
                  <a:pt x="1205877" y="1435100"/>
                </a:lnTo>
                <a:lnTo>
                  <a:pt x="1203401" y="1435100"/>
                </a:lnTo>
                <a:lnTo>
                  <a:pt x="1181633" y="1420939"/>
                </a:lnTo>
                <a:lnTo>
                  <a:pt x="1181633" y="1765300"/>
                </a:lnTo>
                <a:lnTo>
                  <a:pt x="1167574" y="1765300"/>
                </a:lnTo>
                <a:lnTo>
                  <a:pt x="1160818" y="1778000"/>
                </a:lnTo>
                <a:lnTo>
                  <a:pt x="1122832" y="1778000"/>
                </a:lnTo>
                <a:lnTo>
                  <a:pt x="1122832" y="1803400"/>
                </a:lnTo>
                <a:lnTo>
                  <a:pt x="1122476" y="1803400"/>
                </a:lnTo>
                <a:lnTo>
                  <a:pt x="1120521" y="1790700"/>
                </a:lnTo>
                <a:lnTo>
                  <a:pt x="1121575" y="1790700"/>
                </a:lnTo>
                <a:lnTo>
                  <a:pt x="1122832" y="1803400"/>
                </a:lnTo>
                <a:lnTo>
                  <a:pt x="1122832" y="1778000"/>
                </a:lnTo>
                <a:lnTo>
                  <a:pt x="1114856" y="1778000"/>
                </a:lnTo>
                <a:lnTo>
                  <a:pt x="1100150" y="1765300"/>
                </a:lnTo>
                <a:lnTo>
                  <a:pt x="1087183" y="1752600"/>
                </a:lnTo>
                <a:lnTo>
                  <a:pt x="1077849" y="1739900"/>
                </a:lnTo>
                <a:lnTo>
                  <a:pt x="1051839" y="1739900"/>
                </a:lnTo>
                <a:lnTo>
                  <a:pt x="1055928" y="1727200"/>
                </a:lnTo>
                <a:lnTo>
                  <a:pt x="1071435" y="1727200"/>
                </a:lnTo>
                <a:lnTo>
                  <a:pt x="1075207" y="1714500"/>
                </a:lnTo>
                <a:lnTo>
                  <a:pt x="1076706" y="1714500"/>
                </a:lnTo>
                <a:lnTo>
                  <a:pt x="1075918" y="1701800"/>
                </a:lnTo>
                <a:lnTo>
                  <a:pt x="1092403" y="1701800"/>
                </a:lnTo>
                <a:lnTo>
                  <a:pt x="1093165" y="1714500"/>
                </a:lnTo>
                <a:lnTo>
                  <a:pt x="1102982" y="1714500"/>
                </a:lnTo>
                <a:lnTo>
                  <a:pt x="1113256" y="1701800"/>
                </a:lnTo>
                <a:lnTo>
                  <a:pt x="1145628" y="1701800"/>
                </a:lnTo>
                <a:lnTo>
                  <a:pt x="1145730" y="1714500"/>
                </a:lnTo>
                <a:lnTo>
                  <a:pt x="1165440" y="1714500"/>
                </a:lnTo>
                <a:lnTo>
                  <a:pt x="1162913" y="1727200"/>
                </a:lnTo>
                <a:lnTo>
                  <a:pt x="1166698" y="1727200"/>
                </a:lnTo>
                <a:lnTo>
                  <a:pt x="1172502" y="1739900"/>
                </a:lnTo>
                <a:lnTo>
                  <a:pt x="1175969" y="1739900"/>
                </a:lnTo>
                <a:lnTo>
                  <a:pt x="1173022" y="1752600"/>
                </a:lnTo>
                <a:lnTo>
                  <a:pt x="1180376" y="1752600"/>
                </a:lnTo>
                <a:lnTo>
                  <a:pt x="1181633" y="1765300"/>
                </a:lnTo>
                <a:lnTo>
                  <a:pt x="1181633" y="1420939"/>
                </a:lnTo>
                <a:lnTo>
                  <a:pt x="1164361" y="1409700"/>
                </a:lnTo>
                <a:lnTo>
                  <a:pt x="1145514" y="1397000"/>
                </a:lnTo>
                <a:lnTo>
                  <a:pt x="1132141" y="1397000"/>
                </a:lnTo>
                <a:lnTo>
                  <a:pt x="1127061" y="1384300"/>
                </a:lnTo>
                <a:lnTo>
                  <a:pt x="1118590" y="1384300"/>
                </a:lnTo>
                <a:lnTo>
                  <a:pt x="1116571" y="1371600"/>
                </a:lnTo>
                <a:lnTo>
                  <a:pt x="1123429" y="1371600"/>
                </a:lnTo>
                <a:lnTo>
                  <a:pt x="1119505" y="1358900"/>
                </a:lnTo>
                <a:lnTo>
                  <a:pt x="1105979" y="1358900"/>
                </a:lnTo>
                <a:lnTo>
                  <a:pt x="1078153" y="1333500"/>
                </a:lnTo>
                <a:lnTo>
                  <a:pt x="1068031" y="1333500"/>
                </a:lnTo>
                <a:lnTo>
                  <a:pt x="1068031" y="1676400"/>
                </a:lnTo>
                <a:lnTo>
                  <a:pt x="1061199" y="1676400"/>
                </a:lnTo>
                <a:lnTo>
                  <a:pt x="1064971" y="1663700"/>
                </a:lnTo>
                <a:lnTo>
                  <a:pt x="1067854" y="1663700"/>
                </a:lnTo>
                <a:lnTo>
                  <a:pt x="1068031" y="1676400"/>
                </a:lnTo>
                <a:lnTo>
                  <a:pt x="1068031" y="1333500"/>
                </a:lnTo>
                <a:lnTo>
                  <a:pt x="1039279" y="1333500"/>
                </a:lnTo>
                <a:lnTo>
                  <a:pt x="1036802" y="1328597"/>
                </a:lnTo>
                <a:lnTo>
                  <a:pt x="1036802" y="1689100"/>
                </a:lnTo>
                <a:lnTo>
                  <a:pt x="1036777" y="1695729"/>
                </a:lnTo>
                <a:lnTo>
                  <a:pt x="1034288" y="1689100"/>
                </a:lnTo>
                <a:lnTo>
                  <a:pt x="1036802" y="1689100"/>
                </a:lnTo>
                <a:lnTo>
                  <a:pt x="1036802" y="1328597"/>
                </a:lnTo>
                <a:lnTo>
                  <a:pt x="1032878" y="1320800"/>
                </a:lnTo>
                <a:lnTo>
                  <a:pt x="1025563" y="1320800"/>
                </a:lnTo>
                <a:lnTo>
                  <a:pt x="1031417" y="1308100"/>
                </a:lnTo>
                <a:lnTo>
                  <a:pt x="1015542" y="1308100"/>
                </a:lnTo>
                <a:lnTo>
                  <a:pt x="1015834" y="1295400"/>
                </a:lnTo>
                <a:lnTo>
                  <a:pt x="1015987" y="1295400"/>
                </a:lnTo>
                <a:lnTo>
                  <a:pt x="1014298" y="1282700"/>
                </a:lnTo>
                <a:lnTo>
                  <a:pt x="1012571" y="1282700"/>
                </a:lnTo>
                <a:lnTo>
                  <a:pt x="1010920" y="1285608"/>
                </a:lnTo>
                <a:lnTo>
                  <a:pt x="1010920" y="1676400"/>
                </a:lnTo>
                <a:lnTo>
                  <a:pt x="1010500" y="1689100"/>
                </a:lnTo>
                <a:lnTo>
                  <a:pt x="1009611" y="1689100"/>
                </a:lnTo>
                <a:lnTo>
                  <a:pt x="1009764" y="1676400"/>
                </a:lnTo>
                <a:lnTo>
                  <a:pt x="1010920" y="1676400"/>
                </a:lnTo>
                <a:lnTo>
                  <a:pt x="1010920" y="1285608"/>
                </a:lnTo>
                <a:lnTo>
                  <a:pt x="1006411" y="1293533"/>
                </a:lnTo>
                <a:lnTo>
                  <a:pt x="1006411" y="1651000"/>
                </a:lnTo>
                <a:lnTo>
                  <a:pt x="1001128" y="1651000"/>
                </a:lnTo>
                <a:lnTo>
                  <a:pt x="1001128" y="1790700"/>
                </a:lnTo>
                <a:lnTo>
                  <a:pt x="996391" y="1790700"/>
                </a:lnTo>
                <a:lnTo>
                  <a:pt x="996391" y="1803400"/>
                </a:lnTo>
                <a:lnTo>
                  <a:pt x="995680" y="1816100"/>
                </a:lnTo>
                <a:lnTo>
                  <a:pt x="984364" y="1816100"/>
                </a:lnTo>
                <a:lnTo>
                  <a:pt x="977671" y="1803400"/>
                </a:lnTo>
                <a:lnTo>
                  <a:pt x="996391" y="1803400"/>
                </a:lnTo>
                <a:lnTo>
                  <a:pt x="996391" y="1790700"/>
                </a:lnTo>
                <a:lnTo>
                  <a:pt x="987869" y="1790700"/>
                </a:lnTo>
                <a:lnTo>
                  <a:pt x="991108" y="1778000"/>
                </a:lnTo>
                <a:lnTo>
                  <a:pt x="998372" y="1778000"/>
                </a:lnTo>
                <a:lnTo>
                  <a:pt x="1001128" y="1790700"/>
                </a:lnTo>
                <a:lnTo>
                  <a:pt x="1001128" y="1651000"/>
                </a:lnTo>
                <a:lnTo>
                  <a:pt x="1000899" y="1651000"/>
                </a:lnTo>
                <a:lnTo>
                  <a:pt x="998842" y="1638300"/>
                </a:lnTo>
                <a:lnTo>
                  <a:pt x="992200" y="1651000"/>
                </a:lnTo>
                <a:lnTo>
                  <a:pt x="968375" y="1651000"/>
                </a:lnTo>
                <a:lnTo>
                  <a:pt x="968375" y="1882063"/>
                </a:lnTo>
                <a:lnTo>
                  <a:pt x="967333" y="1879600"/>
                </a:lnTo>
                <a:lnTo>
                  <a:pt x="960132" y="1891347"/>
                </a:lnTo>
                <a:lnTo>
                  <a:pt x="960031" y="1879600"/>
                </a:lnTo>
                <a:lnTo>
                  <a:pt x="967333" y="1879600"/>
                </a:lnTo>
                <a:lnTo>
                  <a:pt x="968184" y="1879600"/>
                </a:lnTo>
                <a:lnTo>
                  <a:pt x="968375" y="1882063"/>
                </a:lnTo>
                <a:lnTo>
                  <a:pt x="968375" y="1651000"/>
                </a:lnTo>
                <a:lnTo>
                  <a:pt x="967600" y="1651000"/>
                </a:lnTo>
                <a:lnTo>
                  <a:pt x="960285" y="1638300"/>
                </a:lnTo>
                <a:lnTo>
                  <a:pt x="959878" y="1638300"/>
                </a:lnTo>
                <a:lnTo>
                  <a:pt x="955128" y="1625600"/>
                </a:lnTo>
                <a:lnTo>
                  <a:pt x="952766" y="1625600"/>
                </a:lnTo>
                <a:lnTo>
                  <a:pt x="952766" y="1676400"/>
                </a:lnTo>
                <a:lnTo>
                  <a:pt x="949896" y="1684705"/>
                </a:lnTo>
                <a:lnTo>
                  <a:pt x="949896" y="1739900"/>
                </a:lnTo>
                <a:lnTo>
                  <a:pt x="928979" y="1739900"/>
                </a:lnTo>
                <a:lnTo>
                  <a:pt x="920026" y="1752600"/>
                </a:lnTo>
                <a:lnTo>
                  <a:pt x="925690" y="1752600"/>
                </a:lnTo>
                <a:lnTo>
                  <a:pt x="924712" y="1765300"/>
                </a:lnTo>
                <a:lnTo>
                  <a:pt x="915314" y="1765300"/>
                </a:lnTo>
                <a:lnTo>
                  <a:pt x="913739" y="1752600"/>
                </a:lnTo>
                <a:lnTo>
                  <a:pt x="881824" y="1752600"/>
                </a:lnTo>
                <a:lnTo>
                  <a:pt x="882789" y="1739900"/>
                </a:lnTo>
                <a:lnTo>
                  <a:pt x="894461" y="1739900"/>
                </a:lnTo>
                <a:lnTo>
                  <a:pt x="900836" y="1727200"/>
                </a:lnTo>
                <a:lnTo>
                  <a:pt x="906145" y="1727200"/>
                </a:lnTo>
                <a:lnTo>
                  <a:pt x="909878" y="1714500"/>
                </a:lnTo>
                <a:lnTo>
                  <a:pt x="915911" y="1727200"/>
                </a:lnTo>
                <a:lnTo>
                  <a:pt x="949286" y="1727200"/>
                </a:lnTo>
                <a:lnTo>
                  <a:pt x="949896" y="1739900"/>
                </a:lnTo>
                <a:lnTo>
                  <a:pt x="949896" y="1684705"/>
                </a:lnTo>
                <a:lnTo>
                  <a:pt x="948372" y="1689100"/>
                </a:lnTo>
                <a:lnTo>
                  <a:pt x="947343" y="1689100"/>
                </a:lnTo>
                <a:lnTo>
                  <a:pt x="947750" y="1676400"/>
                </a:lnTo>
                <a:lnTo>
                  <a:pt x="952766" y="1676400"/>
                </a:lnTo>
                <a:lnTo>
                  <a:pt x="952766" y="1625600"/>
                </a:lnTo>
                <a:lnTo>
                  <a:pt x="946061" y="1625600"/>
                </a:lnTo>
                <a:lnTo>
                  <a:pt x="945324" y="1625600"/>
                </a:lnTo>
                <a:lnTo>
                  <a:pt x="917536" y="1625600"/>
                </a:lnTo>
                <a:lnTo>
                  <a:pt x="912812" y="1638300"/>
                </a:lnTo>
                <a:lnTo>
                  <a:pt x="927379" y="1638300"/>
                </a:lnTo>
                <a:lnTo>
                  <a:pt x="931722" y="1651000"/>
                </a:lnTo>
                <a:lnTo>
                  <a:pt x="929779" y="1651000"/>
                </a:lnTo>
                <a:lnTo>
                  <a:pt x="925283" y="1663700"/>
                </a:lnTo>
                <a:lnTo>
                  <a:pt x="921956" y="1663700"/>
                </a:lnTo>
                <a:lnTo>
                  <a:pt x="928103" y="1676400"/>
                </a:lnTo>
                <a:lnTo>
                  <a:pt x="941311" y="1676400"/>
                </a:lnTo>
                <a:lnTo>
                  <a:pt x="925309" y="1689100"/>
                </a:lnTo>
                <a:lnTo>
                  <a:pt x="922845" y="1689100"/>
                </a:lnTo>
                <a:lnTo>
                  <a:pt x="926693" y="1701800"/>
                </a:lnTo>
                <a:lnTo>
                  <a:pt x="921804" y="1701800"/>
                </a:lnTo>
                <a:lnTo>
                  <a:pt x="916965" y="1689100"/>
                </a:lnTo>
                <a:lnTo>
                  <a:pt x="910209" y="1701800"/>
                </a:lnTo>
                <a:lnTo>
                  <a:pt x="914095" y="1689100"/>
                </a:lnTo>
                <a:lnTo>
                  <a:pt x="906449" y="1689100"/>
                </a:lnTo>
                <a:lnTo>
                  <a:pt x="910031" y="1676400"/>
                </a:lnTo>
                <a:lnTo>
                  <a:pt x="909878" y="1676400"/>
                </a:lnTo>
                <a:lnTo>
                  <a:pt x="908494" y="1663700"/>
                </a:lnTo>
                <a:lnTo>
                  <a:pt x="883196" y="1663700"/>
                </a:lnTo>
                <a:lnTo>
                  <a:pt x="872083" y="1638300"/>
                </a:lnTo>
                <a:lnTo>
                  <a:pt x="860806" y="1638300"/>
                </a:lnTo>
                <a:lnTo>
                  <a:pt x="858939" y="1651000"/>
                </a:lnTo>
                <a:lnTo>
                  <a:pt x="860310" y="1651000"/>
                </a:lnTo>
                <a:lnTo>
                  <a:pt x="863473" y="1663700"/>
                </a:lnTo>
                <a:lnTo>
                  <a:pt x="871029" y="1663700"/>
                </a:lnTo>
                <a:lnTo>
                  <a:pt x="867829" y="1676400"/>
                </a:lnTo>
                <a:lnTo>
                  <a:pt x="865124" y="1676400"/>
                </a:lnTo>
                <a:lnTo>
                  <a:pt x="857402" y="1689100"/>
                </a:lnTo>
                <a:lnTo>
                  <a:pt x="855980" y="1689100"/>
                </a:lnTo>
                <a:lnTo>
                  <a:pt x="849020" y="1676400"/>
                </a:lnTo>
                <a:lnTo>
                  <a:pt x="829767" y="1676400"/>
                </a:lnTo>
                <a:lnTo>
                  <a:pt x="826617" y="1663700"/>
                </a:lnTo>
                <a:lnTo>
                  <a:pt x="812584" y="1663700"/>
                </a:lnTo>
                <a:lnTo>
                  <a:pt x="804760" y="1676400"/>
                </a:lnTo>
                <a:lnTo>
                  <a:pt x="794880" y="1676400"/>
                </a:lnTo>
                <a:lnTo>
                  <a:pt x="789051" y="1689100"/>
                </a:lnTo>
                <a:lnTo>
                  <a:pt x="784809" y="1676400"/>
                </a:lnTo>
                <a:lnTo>
                  <a:pt x="775525" y="1676400"/>
                </a:lnTo>
                <a:lnTo>
                  <a:pt x="774433" y="1669821"/>
                </a:lnTo>
                <a:lnTo>
                  <a:pt x="774433" y="1714500"/>
                </a:lnTo>
                <a:lnTo>
                  <a:pt x="771055" y="1714500"/>
                </a:lnTo>
                <a:lnTo>
                  <a:pt x="764794" y="1701800"/>
                </a:lnTo>
                <a:lnTo>
                  <a:pt x="759180" y="1701800"/>
                </a:lnTo>
                <a:lnTo>
                  <a:pt x="744334" y="1689100"/>
                </a:lnTo>
                <a:lnTo>
                  <a:pt x="729183" y="1663700"/>
                </a:lnTo>
                <a:lnTo>
                  <a:pt x="715010" y="1651000"/>
                </a:lnTo>
                <a:lnTo>
                  <a:pt x="703135" y="1638300"/>
                </a:lnTo>
                <a:lnTo>
                  <a:pt x="698893" y="1638300"/>
                </a:lnTo>
                <a:lnTo>
                  <a:pt x="696404" y="1625600"/>
                </a:lnTo>
                <a:lnTo>
                  <a:pt x="702284" y="1625600"/>
                </a:lnTo>
                <a:lnTo>
                  <a:pt x="717130" y="1638300"/>
                </a:lnTo>
                <a:lnTo>
                  <a:pt x="733488" y="1651000"/>
                </a:lnTo>
                <a:lnTo>
                  <a:pt x="749084" y="1663700"/>
                </a:lnTo>
                <a:lnTo>
                  <a:pt x="761669" y="1689100"/>
                </a:lnTo>
                <a:lnTo>
                  <a:pt x="764324" y="1689100"/>
                </a:lnTo>
                <a:lnTo>
                  <a:pt x="765594" y="1701800"/>
                </a:lnTo>
                <a:lnTo>
                  <a:pt x="767308" y="1689100"/>
                </a:lnTo>
                <a:lnTo>
                  <a:pt x="769442" y="1701800"/>
                </a:lnTo>
                <a:lnTo>
                  <a:pt x="774280" y="1701800"/>
                </a:lnTo>
                <a:lnTo>
                  <a:pt x="774433" y="1714500"/>
                </a:lnTo>
                <a:lnTo>
                  <a:pt x="774433" y="1669821"/>
                </a:lnTo>
                <a:lnTo>
                  <a:pt x="773417" y="1663700"/>
                </a:lnTo>
                <a:lnTo>
                  <a:pt x="812025" y="1663700"/>
                </a:lnTo>
                <a:lnTo>
                  <a:pt x="817422" y="1651000"/>
                </a:lnTo>
                <a:lnTo>
                  <a:pt x="831989" y="1651000"/>
                </a:lnTo>
                <a:lnTo>
                  <a:pt x="831773" y="1638300"/>
                </a:lnTo>
                <a:lnTo>
                  <a:pt x="860475" y="1638300"/>
                </a:lnTo>
                <a:lnTo>
                  <a:pt x="856767" y="1625600"/>
                </a:lnTo>
                <a:lnTo>
                  <a:pt x="853922" y="1625600"/>
                </a:lnTo>
                <a:lnTo>
                  <a:pt x="860183" y="1612900"/>
                </a:lnTo>
                <a:lnTo>
                  <a:pt x="866241" y="1612900"/>
                </a:lnTo>
                <a:lnTo>
                  <a:pt x="865339" y="1600200"/>
                </a:lnTo>
                <a:lnTo>
                  <a:pt x="863777" y="1600200"/>
                </a:lnTo>
                <a:lnTo>
                  <a:pt x="855065" y="1612900"/>
                </a:lnTo>
                <a:lnTo>
                  <a:pt x="847521" y="1612900"/>
                </a:lnTo>
                <a:lnTo>
                  <a:pt x="839635" y="1625600"/>
                </a:lnTo>
                <a:lnTo>
                  <a:pt x="821982" y="1625600"/>
                </a:lnTo>
                <a:lnTo>
                  <a:pt x="823023" y="1612900"/>
                </a:lnTo>
                <a:lnTo>
                  <a:pt x="828814" y="1612900"/>
                </a:lnTo>
                <a:lnTo>
                  <a:pt x="828840" y="1600200"/>
                </a:lnTo>
                <a:lnTo>
                  <a:pt x="823836" y="1587500"/>
                </a:lnTo>
                <a:lnTo>
                  <a:pt x="817232" y="1587500"/>
                </a:lnTo>
                <a:lnTo>
                  <a:pt x="812469" y="1574800"/>
                </a:lnTo>
                <a:lnTo>
                  <a:pt x="799807" y="1574800"/>
                </a:lnTo>
                <a:lnTo>
                  <a:pt x="798766" y="1587500"/>
                </a:lnTo>
                <a:lnTo>
                  <a:pt x="797699" y="1587500"/>
                </a:lnTo>
                <a:lnTo>
                  <a:pt x="794258" y="1574800"/>
                </a:lnTo>
                <a:lnTo>
                  <a:pt x="793584" y="1573136"/>
                </a:lnTo>
                <a:lnTo>
                  <a:pt x="793584" y="1600200"/>
                </a:lnTo>
                <a:lnTo>
                  <a:pt x="786790" y="1600200"/>
                </a:lnTo>
                <a:lnTo>
                  <a:pt x="788073" y="1587500"/>
                </a:lnTo>
                <a:lnTo>
                  <a:pt x="791895" y="1587500"/>
                </a:lnTo>
                <a:lnTo>
                  <a:pt x="793584" y="1600200"/>
                </a:lnTo>
                <a:lnTo>
                  <a:pt x="793584" y="1573136"/>
                </a:lnTo>
                <a:lnTo>
                  <a:pt x="789127" y="1562100"/>
                </a:lnTo>
                <a:lnTo>
                  <a:pt x="775804" y="1562100"/>
                </a:lnTo>
                <a:lnTo>
                  <a:pt x="779081" y="1574800"/>
                </a:lnTo>
                <a:lnTo>
                  <a:pt x="784961" y="1587500"/>
                </a:lnTo>
                <a:lnTo>
                  <a:pt x="779614" y="1587500"/>
                </a:lnTo>
                <a:lnTo>
                  <a:pt x="775030" y="1574800"/>
                </a:lnTo>
                <a:lnTo>
                  <a:pt x="767207" y="1574800"/>
                </a:lnTo>
                <a:lnTo>
                  <a:pt x="767016" y="1574215"/>
                </a:lnTo>
                <a:lnTo>
                  <a:pt x="767016" y="1612900"/>
                </a:lnTo>
                <a:lnTo>
                  <a:pt x="765111" y="1625600"/>
                </a:lnTo>
                <a:lnTo>
                  <a:pt x="765898" y="1625600"/>
                </a:lnTo>
                <a:lnTo>
                  <a:pt x="765594" y="1638300"/>
                </a:lnTo>
                <a:lnTo>
                  <a:pt x="751243" y="1638300"/>
                </a:lnTo>
                <a:lnTo>
                  <a:pt x="755040" y="1625600"/>
                </a:lnTo>
                <a:lnTo>
                  <a:pt x="742543" y="1625600"/>
                </a:lnTo>
                <a:lnTo>
                  <a:pt x="745375" y="1612900"/>
                </a:lnTo>
                <a:lnTo>
                  <a:pt x="746023" y="1612900"/>
                </a:lnTo>
                <a:lnTo>
                  <a:pt x="745553" y="1600200"/>
                </a:lnTo>
                <a:lnTo>
                  <a:pt x="745896" y="1600200"/>
                </a:lnTo>
                <a:lnTo>
                  <a:pt x="746937" y="1612900"/>
                </a:lnTo>
                <a:lnTo>
                  <a:pt x="767016" y="1612900"/>
                </a:lnTo>
                <a:lnTo>
                  <a:pt x="767016" y="1574215"/>
                </a:lnTo>
                <a:lnTo>
                  <a:pt x="763092" y="1562100"/>
                </a:lnTo>
                <a:lnTo>
                  <a:pt x="753872" y="1562100"/>
                </a:lnTo>
                <a:lnTo>
                  <a:pt x="752563" y="1549400"/>
                </a:lnTo>
                <a:lnTo>
                  <a:pt x="746340" y="1549400"/>
                </a:lnTo>
                <a:lnTo>
                  <a:pt x="748220" y="1536700"/>
                </a:lnTo>
                <a:lnTo>
                  <a:pt x="758418" y="1536700"/>
                </a:lnTo>
                <a:lnTo>
                  <a:pt x="763600" y="1549400"/>
                </a:lnTo>
                <a:lnTo>
                  <a:pt x="778395" y="1549400"/>
                </a:lnTo>
                <a:lnTo>
                  <a:pt x="780008" y="1536700"/>
                </a:lnTo>
                <a:lnTo>
                  <a:pt x="781431" y="1549400"/>
                </a:lnTo>
                <a:lnTo>
                  <a:pt x="782993" y="1549400"/>
                </a:lnTo>
                <a:lnTo>
                  <a:pt x="784720" y="1536700"/>
                </a:lnTo>
                <a:lnTo>
                  <a:pt x="799249" y="1536700"/>
                </a:lnTo>
                <a:lnTo>
                  <a:pt x="800519" y="1524000"/>
                </a:lnTo>
                <a:lnTo>
                  <a:pt x="801916" y="1524000"/>
                </a:lnTo>
                <a:lnTo>
                  <a:pt x="804202" y="1536700"/>
                </a:lnTo>
                <a:lnTo>
                  <a:pt x="806602" y="1536700"/>
                </a:lnTo>
                <a:lnTo>
                  <a:pt x="808596" y="1549400"/>
                </a:lnTo>
                <a:lnTo>
                  <a:pt x="833234" y="1549400"/>
                </a:lnTo>
                <a:lnTo>
                  <a:pt x="831723" y="1562100"/>
                </a:lnTo>
                <a:lnTo>
                  <a:pt x="834593" y="1562100"/>
                </a:lnTo>
                <a:lnTo>
                  <a:pt x="842238" y="1574800"/>
                </a:lnTo>
                <a:lnTo>
                  <a:pt x="850188" y="1574800"/>
                </a:lnTo>
                <a:lnTo>
                  <a:pt x="859091" y="1587500"/>
                </a:lnTo>
                <a:lnTo>
                  <a:pt x="878992" y="1587500"/>
                </a:lnTo>
                <a:lnTo>
                  <a:pt x="887247" y="1600200"/>
                </a:lnTo>
                <a:lnTo>
                  <a:pt x="895108" y="1600200"/>
                </a:lnTo>
                <a:lnTo>
                  <a:pt x="897851" y="1612900"/>
                </a:lnTo>
                <a:lnTo>
                  <a:pt x="920902" y="1612900"/>
                </a:lnTo>
                <a:lnTo>
                  <a:pt x="932472" y="1600200"/>
                </a:lnTo>
                <a:lnTo>
                  <a:pt x="944067" y="1600200"/>
                </a:lnTo>
                <a:lnTo>
                  <a:pt x="945908" y="1587500"/>
                </a:lnTo>
                <a:lnTo>
                  <a:pt x="948842" y="1587500"/>
                </a:lnTo>
                <a:lnTo>
                  <a:pt x="942111" y="1574800"/>
                </a:lnTo>
                <a:lnTo>
                  <a:pt x="937704" y="1574800"/>
                </a:lnTo>
                <a:lnTo>
                  <a:pt x="935710" y="1562100"/>
                </a:lnTo>
                <a:lnTo>
                  <a:pt x="942606" y="1574800"/>
                </a:lnTo>
                <a:lnTo>
                  <a:pt x="956741" y="1574800"/>
                </a:lnTo>
                <a:lnTo>
                  <a:pt x="963612" y="1587500"/>
                </a:lnTo>
                <a:lnTo>
                  <a:pt x="966406" y="1587500"/>
                </a:lnTo>
                <a:lnTo>
                  <a:pt x="967054" y="1600200"/>
                </a:lnTo>
                <a:lnTo>
                  <a:pt x="953122" y="1600200"/>
                </a:lnTo>
                <a:lnTo>
                  <a:pt x="970076" y="1612900"/>
                </a:lnTo>
                <a:lnTo>
                  <a:pt x="972807" y="1612900"/>
                </a:lnTo>
                <a:lnTo>
                  <a:pt x="974966" y="1625600"/>
                </a:lnTo>
                <a:lnTo>
                  <a:pt x="989533" y="1625600"/>
                </a:lnTo>
                <a:lnTo>
                  <a:pt x="994283" y="1638300"/>
                </a:lnTo>
                <a:lnTo>
                  <a:pt x="998842" y="1638300"/>
                </a:lnTo>
                <a:lnTo>
                  <a:pt x="1002576" y="1638300"/>
                </a:lnTo>
                <a:lnTo>
                  <a:pt x="1006411" y="1651000"/>
                </a:lnTo>
                <a:lnTo>
                  <a:pt x="1006411" y="1293533"/>
                </a:lnTo>
                <a:lnTo>
                  <a:pt x="1005344" y="1295400"/>
                </a:lnTo>
                <a:lnTo>
                  <a:pt x="1005039" y="1295400"/>
                </a:lnTo>
                <a:lnTo>
                  <a:pt x="1005039" y="1323911"/>
                </a:lnTo>
                <a:lnTo>
                  <a:pt x="1004684" y="1333500"/>
                </a:lnTo>
                <a:lnTo>
                  <a:pt x="1004214" y="1333500"/>
                </a:lnTo>
                <a:lnTo>
                  <a:pt x="1005039" y="1323911"/>
                </a:lnTo>
                <a:lnTo>
                  <a:pt x="1005039" y="1295400"/>
                </a:lnTo>
                <a:lnTo>
                  <a:pt x="993330" y="1295400"/>
                </a:lnTo>
                <a:lnTo>
                  <a:pt x="988669" y="1308100"/>
                </a:lnTo>
                <a:lnTo>
                  <a:pt x="976287" y="1295400"/>
                </a:lnTo>
                <a:lnTo>
                  <a:pt x="962609" y="1282700"/>
                </a:lnTo>
                <a:lnTo>
                  <a:pt x="949845" y="1270000"/>
                </a:lnTo>
                <a:lnTo>
                  <a:pt x="939927" y="1270000"/>
                </a:lnTo>
                <a:lnTo>
                  <a:pt x="940511" y="1257300"/>
                </a:lnTo>
                <a:lnTo>
                  <a:pt x="950595" y="1257300"/>
                </a:lnTo>
                <a:lnTo>
                  <a:pt x="956932" y="1270000"/>
                </a:lnTo>
                <a:lnTo>
                  <a:pt x="971003" y="1270000"/>
                </a:lnTo>
                <a:lnTo>
                  <a:pt x="968121" y="1257300"/>
                </a:lnTo>
                <a:lnTo>
                  <a:pt x="951877" y="1257300"/>
                </a:lnTo>
                <a:lnTo>
                  <a:pt x="946416" y="1244600"/>
                </a:lnTo>
                <a:lnTo>
                  <a:pt x="945870" y="1231900"/>
                </a:lnTo>
                <a:lnTo>
                  <a:pt x="951572" y="1231900"/>
                </a:lnTo>
                <a:lnTo>
                  <a:pt x="964869" y="1219200"/>
                </a:lnTo>
                <a:lnTo>
                  <a:pt x="965746" y="1219200"/>
                </a:lnTo>
                <a:lnTo>
                  <a:pt x="971626" y="1231900"/>
                </a:lnTo>
                <a:lnTo>
                  <a:pt x="986396" y="1231900"/>
                </a:lnTo>
                <a:lnTo>
                  <a:pt x="990574" y="1244600"/>
                </a:lnTo>
                <a:lnTo>
                  <a:pt x="1003325" y="1244600"/>
                </a:lnTo>
                <a:lnTo>
                  <a:pt x="1007440" y="1257300"/>
                </a:lnTo>
                <a:lnTo>
                  <a:pt x="1010742" y="1257300"/>
                </a:lnTo>
                <a:lnTo>
                  <a:pt x="1032789" y="1270000"/>
                </a:lnTo>
                <a:lnTo>
                  <a:pt x="1055776" y="1295400"/>
                </a:lnTo>
                <a:lnTo>
                  <a:pt x="1081532" y="1308100"/>
                </a:lnTo>
                <a:lnTo>
                  <a:pt x="1111935" y="1320800"/>
                </a:lnTo>
                <a:lnTo>
                  <a:pt x="1118997" y="1320800"/>
                </a:lnTo>
                <a:lnTo>
                  <a:pt x="1121460" y="1308100"/>
                </a:lnTo>
                <a:lnTo>
                  <a:pt x="1128001" y="1320800"/>
                </a:lnTo>
                <a:lnTo>
                  <a:pt x="1136091" y="1333500"/>
                </a:lnTo>
                <a:lnTo>
                  <a:pt x="1163713" y="1333500"/>
                </a:lnTo>
                <a:lnTo>
                  <a:pt x="1165199" y="1346200"/>
                </a:lnTo>
                <a:lnTo>
                  <a:pt x="1178039" y="1346200"/>
                </a:lnTo>
                <a:lnTo>
                  <a:pt x="1189456" y="1358900"/>
                </a:lnTo>
                <a:lnTo>
                  <a:pt x="1195133" y="1358900"/>
                </a:lnTo>
                <a:lnTo>
                  <a:pt x="1200721" y="1371600"/>
                </a:lnTo>
                <a:lnTo>
                  <a:pt x="1205484" y="1371600"/>
                </a:lnTo>
                <a:lnTo>
                  <a:pt x="1210627" y="1384300"/>
                </a:lnTo>
                <a:lnTo>
                  <a:pt x="1230198" y="1384300"/>
                </a:lnTo>
                <a:lnTo>
                  <a:pt x="1228344" y="1371600"/>
                </a:lnTo>
                <a:lnTo>
                  <a:pt x="1225588" y="1358900"/>
                </a:lnTo>
                <a:lnTo>
                  <a:pt x="1267955" y="1358900"/>
                </a:lnTo>
                <a:lnTo>
                  <a:pt x="1272095" y="1371600"/>
                </a:lnTo>
                <a:lnTo>
                  <a:pt x="1276426" y="1371600"/>
                </a:lnTo>
                <a:lnTo>
                  <a:pt x="1280553" y="1384300"/>
                </a:lnTo>
                <a:lnTo>
                  <a:pt x="1282166" y="1397000"/>
                </a:lnTo>
                <a:lnTo>
                  <a:pt x="1287830" y="1397000"/>
                </a:lnTo>
                <a:lnTo>
                  <a:pt x="1296035" y="1409700"/>
                </a:lnTo>
                <a:lnTo>
                  <a:pt x="1312964" y="1409700"/>
                </a:lnTo>
                <a:lnTo>
                  <a:pt x="1321308" y="1422400"/>
                </a:lnTo>
                <a:lnTo>
                  <a:pt x="1327480" y="1422400"/>
                </a:lnTo>
                <a:lnTo>
                  <a:pt x="1328648" y="1435100"/>
                </a:lnTo>
                <a:lnTo>
                  <a:pt x="1336649" y="1435100"/>
                </a:lnTo>
                <a:lnTo>
                  <a:pt x="1338351" y="1447800"/>
                </a:lnTo>
                <a:lnTo>
                  <a:pt x="1336979" y="1447800"/>
                </a:lnTo>
                <a:lnTo>
                  <a:pt x="1340218" y="1460500"/>
                </a:lnTo>
                <a:lnTo>
                  <a:pt x="1343837" y="1460500"/>
                </a:lnTo>
                <a:lnTo>
                  <a:pt x="1348346" y="1473200"/>
                </a:lnTo>
                <a:lnTo>
                  <a:pt x="1314056" y="1473200"/>
                </a:lnTo>
                <a:lnTo>
                  <a:pt x="1321333" y="1485900"/>
                </a:lnTo>
                <a:lnTo>
                  <a:pt x="1353146" y="1485900"/>
                </a:lnTo>
                <a:lnTo>
                  <a:pt x="1358557" y="1473200"/>
                </a:lnTo>
                <a:lnTo>
                  <a:pt x="1363052" y="1473200"/>
                </a:lnTo>
                <a:lnTo>
                  <a:pt x="1365427" y="1460500"/>
                </a:lnTo>
                <a:lnTo>
                  <a:pt x="1359585" y="1460500"/>
                </a:lnTo>
                <a:lnTo>
                  <a:pt x="1362748" y="1447800"/>
                </a:lnTo>
                <a:lnTo>
                  <a:pt x="1352410" y="1447800"/>
                </a:lnTo>
                <a:lnTo>
                  <a:pt x="1353820" y="1435100"/>
                </a:lnTo>
                <a:lnTo>
                  <a:pt x="1352613" y="1422400"/>
                </a:lnTo>
                <a:lnTo>
                  <a:pt x="1378115" y="1422400"/>
                </a:lnTo>
                <a:lnTo>
                  <a:pt x="1387373" y="1435100"/>
                </a:lnTo>
                <a:lnTo>
                  <a:pt x="1395996" y="1435100"/>
                </a:lnTo>
                <a:lnTo>
                  <a:pt x="1403057" y="1447800"/>
                </a:lnTo>
                <a:lnTo>
                  <a:pt x="1407591" y="1447800"/>
                </a:lnTo>
                <a:lnTo>
                  <a:pt x="1407439" y="1460500"/>
                </a:lnTo>
                <a:lnTo>
                  <a:pt x="1419644" y="1460500"/>
                </a:lnTo>
                <a:lnTo>
                  <a:pt x="1420418" y="1473200"/>
                </a:lnTo>
                <a:lnTo>
                  <a:pt x="1398041" y="1473200"/>
                </a:lnTo>
                <a:lnTo>
                  <a:pt x="1394574" y="1485900"/>
                </a:lnTo>
                <a:lnTo>
                  <a:pt x="1391373" y="1498600"/>
                </a:lnTo>
                <a:lnTo>
                  <a:pt x="1380109" y="1498600"/>
                </a:lnTo>
                <a:lnTo>
                  <a:pt x="1381086" y="1511300"/>
                </a:lnTo>
                <a:lnTo>
                  <a:pt x="1391932" y="1511300"/>
                </a:lnTo>
                <a:lnTo>
                  <a:pt x="1392440" y="1524000"/>
                </a:lnTo>
                <a:lnTo>
                  <a:pt x="1397660" y="1524000"/>
                </a:lnTo>
                <a:lnTo>
                  <a:pt x="1402664" y="1511300"/>
                </a:lnTo>
                <a:lnTo>
                  <a:pt x="1405724" y="1511300"/>
                </a:lnTo>
                <a:lnTo>
                  <a:pt x="1406613" y="1524000"/>
                </a:lnTo>
                <a:lnTo>
                  <a:pt x="1414856" y="1524000"/>
                </a:lnTo>
                <a:lnTo>
                  <a:pt x="1426413" y="1536700"/>
                </a:lnTo>
                <a:lnTo>
                  <a:pt x="1434274" y="1536700"/>
                </a:lnTo>
                <a:lnTo>
                  <a:pt x="1441284" y="1549400"/>
                </a:lnTo>
                <a:lnTo>
                  <a:pt x="1450314" y="1562100"/>
                </a:lnTo>
                <a:lnTo>
                  <a:pt x="1456664" y="1549400"/>
                </a:lnTo>
                <a:lnTo>
                  <a:pt x="1475206" y="1549400"/>
                </a:lnTo>
                <a:lnTo>
                  <a:pt x="1477632" y="1536700"/>
                </a:lnTo>
                <a:lnTo>
                  <a:pt x="1483233" y="1536700"/>
                </a:lnTo>
                <a:lnTo>
                  <a:pt x="1484655" y="1549400"/>
                </a:lnTo>
                <a:lnTo>
                  <a:pt x="1479588" y="1549400"/>
                </a:lnTo>
                <a:lnTo>
                  <a:pt x="1476171" y="1562100"/>
                </a:lnTo>
                <a:lnTo>
                  <a:pt x="1468704" y="1562100"/>
                </a:lnTo>
                <a:lnTo>
                  <a:pt x="1472793" y="1574800"/>
                </a:lnTo>
                <a:lnTo>
                  <a:pt x="1493494" y="1574800"/>
                </a:lnTo>
                <a:lnTo>
                  <a:pt x="1495806" y="1587500"/>
                </a:lnTo>
                <a:lnTo>
                  <a:pt x="1498777" y="1574800"/>
                </a:lnTo>
                <a:lnTo>
                  <a:pt x="1504467" y="1574800"/>
                </a:lnTo>
                <a:lnTo>
                  <a:pt x="1504137" y="1562100"/>
                </a:lnTo>
                <a:lnTo>
                  <a:pt x="1491030" y="1562100"/>
                </a:lnTo>
                <a:lnTo>
                  <a:pt x="1498384" y="1549400"/>
                </a:lnTo>
                <a:lnTo>
                  <a:pt x="1511769" y="1549400"/>
                </a:lnTo>
                <a:lnTo>
                  <a:pt x="1512862" y="1562100"/>
                </a:lnTo>
                <a:lnTo>
                  <a:pt x="1532636" y="1562100"/>
                </a:lnTo>
                <a:lnTo>
                  <a:pt x="1528699" y="1574800"/>
                </a:lnTo>
                <a:lnTo>
                  <a:pt x="1520901" y="1574800"/>
                </a:lnTo>
                <a:lnTo>
                  <a:pt x="1518437" y="1587500"/>
                </a:lnTo>
                <a:lnTo>
                  <a:pt x="1513243" y="1587500"/>
                </a:lnTo>
                <a:lnTo>
                  <a:pt x="1515973" y="1600200"/>
                </a:lnTo>
                <a:lnTo>
                  <a:pt x="1532077" y="1600200"/>
                </a:lnTo>
                <a:lnTo>
                  <a:pt x="1534363" y="1612900"/>
                </a:lnTo>
                <a:lnTo>
                  <a:pt x="1536001" y="1612900"/>
                </a:lnTo>
                <a:lnTo>
                  <a:pt x="1535303" y="1625600"/>
                </a:lnTo>
                <a:lnTo>
                  <a:pt x="1536877" y="1638300"/>
                </a:lnTo>
                <a:lnTo>
                  <a:pt x="1544675" y="1638300"/>
                </a:lnTo>
                <a:lnTo>
                  <a:pt x="1549920" y="1625600"/>
                </a:lnTo>
                <a:lnTo>
                  <a:pt x="1556829" y="1625600"/>
                </a:lnTo>
                <a:lnTo>
                  <a:pt x="1554937" y="1612900"/>
                </a:lnTo>
                <a:lnTo>
                  <a:pt x="1552041" y="1600200"/>
                </a:lnTo>
                <a:lnTo>
                  <a:pt x="1535239" y="1600200"/>
                </a:lnTo>
                <a:lnTo>
                  <a:pt x="1540065" y="1587500"/>
                </a:lnTo>
                <a:lnTo>
                  <a:pt x="1548371" y="1574800"/>
                </a:lnTo>
                <a:lnTo>
                  <a:pt x="1557997" y="1574800"/>
                </a:lnTo>
                <a:lnTo>
                  <a:pt x="1566799" y="1562100"/>
                </a:lnTo>
                <a:lnTo>
                  <a:pt x="1576324" y="1562100"/>
                </a:lnTo>
                <a:lnTo>
                  <a:pt x="1583347" y="1549400"/>
                </a:lnTo>
                <a:lnTo>
                  <a:pt x="1591233" y="1549400"/>
                </a:lnTo>
                <a:lnTo>
                  <a:pt x="1590941" y="1536700"/>
                </a:lnTo>
                <a:lnTo>
                  <a:pt x="1591437" y="1536700"/>
                </a:lnTo>
                <a:lnTo>
                  <a:pt x="1598866" y="1524000"/>
                </a:lnTo>
                <a:lnTo>
                  <a:pt x="1618716" y="1524000"/>
                </a:lnTo>
                <a:lnTo>
                  <a:pt x="1620621" y="1511300"/>
                </a:lnTo>
                <a:lnTo>
                  <a:pt x="1608658" y="1511300"/>
                </a:lnTo>
                <a:lnTo>
                  <a:pt x="1593367" y="1498600"/>
                </a:lnTo>
                <a:lnTo>
                  <a:pt x="1579638" y="1498600"/>
                </a:lnTo>
                <a:lnTo>
                  <a:pt x="1579638" y="1536700"/>
                </a:lnTo>
                <a:lnTo>
                  <a:pt x="1577682" y="1549400"/>
                </a:lnTo>
                <a:lnTo>
                  <a:pt x="1559623" y="1549400"/>
                </a:lnTo>
                <a:lnTo>
                  <a:pt x="1572006" y="1536700"/>
                </a:lnTo>
                <a:lnTo>
                  <a:pt x="1579638" y="1536700"/>
                </a:lnTo>
                <a:lnTo>
                  <a:pt x="1579638" y="1498600"/>
                </a:lnTo>
                <a:lnTo>
                  <a:pt x="1577454" y="1498600"/>
                </a:lnTo>
                <a:lnTo>
                  <a:pt x="1563573" y="1485900"/>
                </a:lnTo>
                <a:lnTo>
                  <a:pt x="1558798" y="1485900"/>
                </a:lnTo>
                <a:lnTo>
                  <a:pt x="1554010" y="1473200"/>
                </a:lnTo>
                <a:lnTo>
                  <a:pt x="1546745" y="1473200"/>
                </a:lnTo>
                <a:lnTo>
                  <a:pt x="1546745" y="1524000"/>
                </a:lnTo>
                <a:lnTo>
                  <a:pt x="1533144" y="1524000"/>
                </a:lnTo>
                <a:lnTo>
                  <a:pt x="1529245" y="1511300"/>
                </a:lnTo>
                <a:lnTo>
                  <a:pt x="1525371" y="1511300"/>
                </a:lnTo>
                <a:lnTo>
                  <a:pt x="1517688" y="1498600"/>
                </a:lnTo>
                <a:lnTo>
                  <a:pt x="1498739" y="1498600"/>
                </a:lnTo>
                <a:lnTo>
                  <a:pt x="1490205" y="1511300"/>
                </a:lnTo>
                <a:lnTo>
                  <a:pt x="1482140" y="1524000"/>
                </a:lnTo>
                <a:lnTo>
                  <a:pt x="1481937" y="1524000"/>
                </a:lnTo>
                <a:lnTo>
                  <a:pt x="1481759" y="1511300"/>
                </a:lnTo>
                <a:lnTo>
                  <a:pt x="1474406" y="1498600"/>
                </a:lnTo>
                <a:lnTo>
                  <a:pt x="1467624" y="1485900"/>
                </a:lnTo>
                <a:lnTo>
                  <a:pt x="1457871" y="1485900"/>
                </a:lnTo>
                <a:lnTo>
                  <a:pt x="1441564" y="1473200"/>
                </a:lnTo>
                <a:lnTo>
                  <a:pt x="1451749" y="1473200"/>
                </a:lnTo>
                <a:lnTo>
                  <a:pt x="1460830" y="1460500"/>
                </a:lnTo>
                <a:lnTo>
                  <a:pt x="1466672" y="1460500"/>
                </a:lnTo>
                <a:lnTo>
                  <a:pt x="1467154" y="1447800"/>
                </a:lnTo>
                <a:lnTo>
                  <a:pt x="1475740" y="1447800"/>
                </a:lnTo>
                <a:lnTo>
                  <a:pt x="1483271" y="1435100"/>
                </a:lnTo>
                <a:lnTo>
                  <a:pt x="1489189" y="1435100"/>
                </a:lnTo>
                <a:lnTo>
                  <a:pt x="1488478" y="1447800"/>
                </a:lnTo>
                <a:lnTo>
                  <a:pt x="1506575" y="1447800"/>
                </a:lnTo>
                <a:lnTo>
                  <a:pt x="1508061" y="1435100"/>
                </a:lnTo>
                <a:lnTo>
                  <a:pt x="1519542" y="1435100"/>
                </a:lnTo>
                <a:lnTo>
                  <a:pt x="1526324" y="1422400"/>
                </a:lnTo>
                <a:lnTo>
                  <a:pt x="1535252" y="1422400"/>
                </a:lnTo>
                <a:lnTo>
                  <a:pt x="1533321" y="1435100"/>
                </a:lnTo>
                <a:lnTo>
                  <a:pt x="1536090" y="1447800"/>
                </a:lnTo>
                <a:lnTo>
                  <a:pt x="1533474" y="1447800"/>
                </a:lnTo>
                <a:lnTo>
                  <a:pt x="1531950" y="1460500"/>
                </a:lnTo>
                <a:lnTo>
                  <a:pt x="1526120" y="1460500"/>
                </a:lnTo>
                <a:lnTo>
                  <a:pt x="1524901" y="1447800"/>
                </a:lnTo>
                <a:lnTo>
                  <a:pt x="1517891" y="1447800"/>
                </a:lnTo>
                <a:lnTo>
                  <a:pt x="1514221" y="1460500"/>
                </a:lnTo>
                <a:lnTo>
                  <a:pt x="1513890" y="1460500"/>
                </a:lnTo>
                <a:lnTo>
                  <a:pt x="1507820" y="1447800"/>
                </a:lnTo>
                <a:lnTo>
                  <a:pt x="1502003" y="1460500"/>
                </a:lnTo>
                <a:lnTo>
                  <a:pt x="1498117" y="1460500"/>
                </a:lnTo>
                <a:lnTo>
                  <a:pt x="1499806" y="1473200"/>
                </a:lnTo>
                <a:lnTo>
                  <a:pt x="1506448" y="1473200"/>
                </a:lnTo>
                <a:lnTo>
                  <a:pt x="1509039" y="1485900"/>
                </a:lnTo>
                <a:lnTo>
                  <a:pt x="1519974" y="1485900"/>
                </a:lnTo>
                <a:lnTo>
                  <a:pt x="1520710" y="1498600"/>
                </a:lnTo>
                <a:lnTo>
                  <a:pt x="1532407" y="1498600"/>
                </a:lnTo>
                <a:lnTo>
                  <a:pt x="1535747" y="1511300"/>
                </a:lnTo>
                <a:lnTo>
                  <a:pt x="1545717" y="1511300"/>
                </a:lnTo>
                <a:lnTo>
                  <a:pt x="1546745" y="1524000"/>
                </a:lnTo>
                <a:lnTo>
                  <a:pt x="1546745" y="1473200"/>
                </a:lnTo>
                <a:lnTo>
                  <a:pt x="1546034" y="1473200"/>
                </a:lnTo>
                <a:lnTo>
                  <a:pt x="1551876" y="1460500"/>
                </a:lnTo>
                <a:lnTo>
                  <a:pt x="1555673" y="1447800"/>
                </a:lnTo>
                <a:lnTo>
                  <a:pt x="1585239" y="1447800"/>
                </a:lnTo>
                <a:lnTo>
                  <a:pt x="1584706" y="1460500"/>
                </a:lnTo>
                <a:lnTo>
                  <a:pt x="1601292" y="1460500"/>
                </a:lnTo>
                <a:lnTo>
                  <a:pt x="1601914" y="1473200"/>
                </a:lnTo>
                <a:lnTo>
                  <a:pt x="1603895" y="1473200"/>
                </a:lnTo>
                <a:lnTo>
                  <a:pt x="1613395" y="1485900"/>
                </a:lnTo>
                <a:lnTo>
                  <a:pt x="1641411" y="1485900"/>
                </a:lnTo>
                <a:lnTo>
                  <a:pt x="1650720" y="1498600"/>
                </a:lnTo>
                <a:lnTo>
                  <a:pt x="1664843" y="1511300"/>
                </a:lnTo>
                <a:lnTo>
                  <a:pt x="1684985" y="1524000"/>
                </a:lnTo>
                <a:lnTo>
                  <a:pt x="1709216" y="1536700"/>
                </a:lnTo>
                <a:lnTo>
                  <a:pt x="1740446" y="1536700"/>
                </a:lnTo>
                <a:lnTo>
                  <a:pt x="1743684" y="1549400"/>
                </a:lnTo>
                <a:lnTo>
                  <a:pt x="1772500" y="1549400"/>
                </a:lnTo>
                <a:lnTo>
                  <a:pt x="1775891" y="1536700"/>
                </a:lnTo>
                <a:lnTo>
                  <a:pt x="1779143" y="1536700"/>
                </a:lnTo>
                <a:lnTo>
                  <a:pt x="1781429" y="1524000"/>
                </a:lnTo>
                <a:lnTo>
                  <a:pt x="1790776" y="1524000"/>
                </a:lnTo>
                <a:lnTo>
                  <a:pt x="1791716" y="1511300"/>
                </a:lnTo>
                <a:lnTo>
                  <a:pt x="1815325" y="1511300"/>
                </a:lnTo>
                <a:lnTo>
                  <a:pt x="1817395" y="1524000"/>
                </a:lnTo>
                <a:lnTo>
                  <a:pt x="1823059" y="1524000"/>
                </a:lnTo>
                <a:lnTo>
                  <a:pt x="1825993" y="1511300"/>
                </a:lnTo>
                <a:lnTo>
                  <a:pt x="1827504" y="1524000"/>
                </a:lnTo>
                <a:lnTo>
                  <a:pt x="1851012" y="1524000"/>
                </a:lnTo>
                <a:lnTo>
                  <a:pt x="1855647" y="1511300"/>
                </a:lnTo>
                <a:lnTo>
                  <a:pt x="1857908" y="1511300"/>
                </a:lnTo>
                <a:lnTo>
                  <a:pt x="1859178" y="1498600"/>
                </a:lnTo>
                <a:lnTo>
                  <a:pt x="1854796" y="1498600"/>
                </a:lnTo>
                <a:lnTo>
                  <a:pt x="1852955" y="1485900"/>
                </a:lnTo>
                <a:lnTo>
                  <a:pt x="1870087" y="1485900"/>
                </a:lnTo>
                <a:lnTo>
                  <a:pt x="1872170" y="1473200"/>
                </a:lnTo>
                <a:lnTo>
                  <a:pt x="1881543" y="1473200"/>
                </a:lnTo>
                <a:lnTo>
                  <a:pt x="1879968" y="1485900"/>
                </a:lnTo>
                <a:lnTo>
                  <a:pt x="1871611" y="1485900"/>
                </a:lnTo>
                <a:lnTo>
                  <a:pt x="1875142" y="1498600"/>
                </a:lnTo>
                <a:lnTo>
                  <a:pt x="1882038" y="1485900"/>
                </a:lnTo>
                <a:lnTo>
                  <a:pt x="1907514" y="1485900"/>
                </a:lnTo>
                <a:lnTo>
                  <a:pt x="1909381" y="1473200"/>
                </a:lnTo>
                <a:lnTo>
                  <a:pt x="1926996" y="1473200"/>
                </a:lnTo>
                <a:lnTo>
                  <a:pt x="1922475" y="1460500"/>
                </a:lnTo>
                <a:lnTo>
                  <a:pt x="1917369" y="1460500"/>
                </a:lnTo>
                <a:lnTo>
                  <a:pt x="1908314" y="1447800"/>
                </a:lnTo>
                <a:lnTo>
                  <a:pt x="1891893" y="1460500"/>
                </a:lnTo>
                <a:lnTo>
                  <a:pt x="1891626" y="1447800"/>
                </a:lnTo>
                <a:lnTo>
                  <a:pt x="1891423" y="1447800"/>
                </a:lnTo>
                <a:lnTo>
                  <a:pt x="1887435" y="1435100"/>
                </a:lnTo>
                <a:lnTo>
                  <a:pt x="1880069" y="1435100"/>
                </a:lnTo>
                <a:lnTo>
                  <a:pt x="1861972" y="1409700"/>
                </a:lnTo>
                <a:lnTo>
                  <a:pt x="1850428" y="1409700"/>
                </a:lnTo>
                <a:lnTo>
                  <a:pt x="1843874" y="1397000"/>
                </a:lnTo>
                <a:lnTo>
                  <a:pt x="1827631" y="1397000"/>
                </a:lnTo>
                <a:lnTo>
                  <a:pt x="1822767" y="1384300"/>
                </a:lnTo>
                <a:lnTo>
                  <a:pt x="1814118" y="1384300"/>
                </a:lnTo>
                <a:lnTo>
                  <a:pt x="1808899" y="1371600"/>
                </a:lnTo>
                <a:lnTo>
                  <a:pt x="1790369" y="1371600"/>
                </a:lnTo>
                <a:lnTo>
                  <a:pt x="1786953" y="1358900"/>
                </a:lnTo>
                <a:lnTo>
                  <a:pt x="1797608" y="1358900"/>
                </a:lnTo>
                <a:lnTo>
                  <a:pt x="1803768" y="1346200"/>
                </a:lnTo>
                <a:lnTo>
                  <a:pt x="1856371" y="1346200"/>
                </a:lnTo>
                <a:lnTo>
                  <a:pt x="1855825" y="1358900"/>
                </a:lnTo>
                <a:lnTo>
                  <a:pt x="1848662" y="1358900"/>
                </a:lnTo>
                <a:lnTo>
                  <a:pt x="1847443" y="1371600"/>
                </a:lnTo>
                <a:lnTo>
                  <a:pt x="1845538" y="1384300"/>
                </a:lnTo>
                <a:lnTo>
                  <a:pt x="1847926" y="1384300"/>
                </a:lnTo>
                <a:lnTo>
                  <a:pt x="1859559" y="1397000"/>
                </a:lnTo>
                <a:lnTo>
                  <a:pt x="1857933" y="1384300"/>
                </a:lnTo>
                <a:lnTo>
                  <a:pt x="1856714" y="1384300"/>
                </a:lnTo>
                <a:lnTo>
                  <a:pt x="1862124" y="1371600"/>
                </a:lnTo>
                <a:lnTo>
                  <a:pt x="1907311" y="1371600"/>
                </a:lnTo>
                <a:lnTo>
                  <a:pt x="1918182" y="1384300"/>
                </a:lnTo>
                <a:lnTo>
                  <a:pt x="1927910" y="1397000"/>
                </a:lnTo>
                <a:lnTo>
                  <a:pt x="1938718" y="1409700"/>
                </a:lnTo>
                <a:lnTo>
                  <a:pt x="1937524" y="1409700"/>
                </a:lnTo>
                <a:lnTo>
                  <a:pt x="1926945" y="1422400"/>
                </a:lnTo>
                <a:lnTo>
                  <a:pt x="1922462" y="1422400"/>
                </a:lnTo>
                <a:lnTo>
                  <a:pt x="1930552" y="1435100"/>
                </a:lnTo>
                <a:lnTo>
                  <a:pt x="1937232" y="1435100"/>
                </a:lnTo>
                <a:lnTo>
                  <a:pt x="1941766" y="1422400"/>
                </a:lnTo>
                <a:lnTo>
                  <a:pt x="1948395" y="1422400"/>
                </a:lnTo>
                <a:lnTo>
                  <a:pt x="1955279" y="1409700"/>
                </a:lnTo>
                <a:lnTo>
                  <a:pt x="1969668" y="1409700"/>
                </a:lnTo>
                <a:lnTo>
                  <a:pt x="1967293" y="1397000"/>
                </a:lnTo>
                <a:lnTo>
                  <a:pt x="1962823" y="1397000"/>
                </a:lnTo>
                <a:lnTo>
                  <a:pt x="1972335" y="1384300"/>
                </a:lnTo>
                <a:lnTo>
                  <a:pt x="1983663" y="1384300"/>
                </a:lnTo>
                <a:lnTo>
                  <a:pt x="1986546" y="1397000"/>
                </a:lnTo>
                <a:lnTo>
                  <a:pt x="2031530" y="1397000"/>
                </a:lnTo>
                <a:lnTo>
                  <a:pt x="2031415" y="1409700"/>
                </a:lnTo>
                <a:lnTo>
                  <a:pt x="2058250" y="1409700"/>
                </a:lnTo>
                <a:lnTo>
                  <a:pt x="2060968" y="1397000"/>
                </a:lnTo>
                <a:lnTo>
                  <a:pt x="2072538" y="1397000"/>
                </a:lnTo>
                <a:lnTo>
                  <a:pt x="2078329" y="1384300"/>
                </a:lnTo>
                <a:lnTo>
                  <a:pt x="2083346" y="1384300"/>
                </a:lnTo>
                <a:lnTo>
                  <a:pt x="2087333" y="1371600"/>
                </a:lnTo>
                <a:lnTo>
                  <a:pt x="2052574" y="1371600"/>
                </a:lnTo>
                <a:lnTo>
                  <a:pt x="2048929" y="1384300"/>
                </a:lnTo>
                <a:lnTo>
                  <a:pt x="2051507" y="1384300"/>
                </a:lnTo>
                <a:lnTo>
                  <a:pt x="2049792" y="1397000"/>
                </a:lnTo>
                <a:lnTo>
                  <a:pt x="2041753" y="1397000"/>
                </a:lnTo>
                <a:lnTo>
                  <a:pt x="2044217" y="1384300"/>
                </a:lnTo>
                <a:lnTo>
                  <a:pt x="2040255" y="1384300"/>
                </a:lnTo>
                <a:lnTo>
                  <a:pt x="2037994" y="1371600"/>
                </a:lnTo>
                <a:lnTo>
                  <a:pt x="2034667" y="1371600"/>
                </a:lnTo>
                <a:lnTo>
                  <a:pt x="2033485" y="1358900"/>
                </a:lnTo>
                <a:lnTo>
                  <a:pt x="2020417" y="1358900"/>
                </a:lnTo>
                <a:lnTo>
                  <a:pt x="2025662" y="1346200"/>
                </a:lnTo>
                <a:lnTo>
                  <a:pt x="2030171" y="1346200"/>
                </a:lnTo>
                <a:lnTo>
                  <a:pt x="2033955" y="1333500"/>
                </a:lnTo>
                <a:lnTo>
                  <a:pt x="2034616" y="1333500"/>
                </a:lnTo>
                <a:lnTo>
                  <a:pt x="2036089" y="1320800"/>
                </a:lnTo>
                <a:lnTo>
                  <a:pt x="2055850" y="1320800"/>
                </a:lnTo>
                <a:lnTo>
                  <a:pt x="2064778" y="1333500"/>
                </a:lnTo>
                <a:lnTo>
                  <a:pt x="2108352" y="1333500"/>
                </a:lnTo>
                <a:lnTo>
                  <a:pt x="2110117" y="1346200"/>
                </a:lnTo>
                <a:lnTo>
                  <a:pt x="2113457" y="1346200"/>
                </a:lnTo>
                <a:lnTo>
                  <a:pt x="2113203" y="1358900"/>
                </a:lnTo>
                <a:lnTo>
                  <a:pt x="2123097" y="1358900"/>
                </a:lnTo>
                <a:lnTo>
                  <a:pt x="2126297" y="1371600"/>
                </a:lnTo>
                <a:lnTo>
                  <a:pt x="2132914" y="1371600"/>
                </a:lnTo>
                <a:lnTo>
                  <a:pt x="2135098" y="1384300"/>
                </a:lnTo>
                <a:lnTo>
                  <a:pt x="2145080" y="1397000"/>
                </a:lnTo>
                <a:lnTo>
                  <a:pt x="2207793" y="1397000"/>
                </a:lnTo>
                <a:lnTo>
                  <a:pt x="2210257" y="1409700"/>
                </a:lnTo>
                <a:lnTo>
                  <a:pt x="2219236" y="1397000"/>
                </a:lnTo>
                <a:lnTo>
                  <a:pt x="2210866" y="1397000"/>
                </a:lnTo>
                <a:lnTo>
                  <a:pt x="2206625" y="1384300"/>
                </a:lnTo>
                <a:lnTo>
                  <a:pt x="2205799" y="1384300"/>
                </a:lnTo>
                <a:lnTo>
                  <a:pt x="2209419" y="1371600"/>
                </a:lnTo>
                <a:lnTo>
                  <a:pt x="2251468" y="1371600"/>
                </a:lnTo>
                <a:lnTo>
                  <a:pt x="2255024" y="1384300"/>
                </a:lnTo>
                <a:lnTo>
                  <a:pt x="2273439" y="1384300"/>
                </a:lnTo>
                <a:lnTo>
                  <a:pt x="2277148" y="1397000"/>
                </a:lnTo>
                <a:lnTo>
                  <a:pt x="2279548" y="1384300"/>
                </a:lnTo>
                <a:lnTo>
                  <a:pt x="2283993" y="1384300"/>
                </a:lnTo>
                <a:lnTo>
                  <a:pt x="2285009" y="1397000"/>
                </a:lnTo>
                <a:lnTo>
                  <a:pt x="2287562" y="1397000"/>
                </a:lnTo>
                <a:lnTo>
                  <a:pt x="2290495" y="1384300"/>
                </a:lnTo>
                <a:lnTo>
                  <a:pt x="2291143" y="1397000"/>
                </a:lnTo>
                <a:lnTo>
                  <a:pt x="2309507" y="1397000"/>
                </a:lnTo>
                <a:lnTo>
                  <a:pt x="2316772" y="1384300"/>
                </a:lnTo>
                <a:lnTo>
                  <a:pt x="2317978" y="1384300"/>
                </a:lnTo>
                <a:lnTo>
                  <a:pt x="2318461" y="1371600"/>
                </a:lnTo>
                <a:lnTo>
                  <a:pt x="2315032" y="1371600"/>
                </a:lnTo>
                <a:lnTo>
                  <a:pt x="2314359" y="1358900"/>
                </a:lnTo>
                <a:lnTo>
                  <a:pt x="2299411" y="1358900"/>
                </a:lnTo>
                <a:lnTo>
                  <a:pt x="2298611" y="1346200"/>
                </a:lnTo>
                <a:lnTo>
                  <a:pt x="2293632" y="1346200"/>
                </a:lnTo>
                <a:lnTo>
                  <a:pt x="2289518" y="1333500"/>
                </a:lnTo>
                <a:lnTo>
                  <a:pt x="2291321" y="1320800"/>
                </a:lnTo>
                <a:lnTo>
                  <a:pt x="2290407" y="1320800"/>
                </a:lnTo>
                <a:lnTo>
                  <a:pt x="2293988" y="1308100"/>
                </a:lnTo>
                <a:lnTo>
                  <a:pt x="2299538" y="1308100"/>
                </a:lnTo>
                <a:lnTo>
                  <a:pt x="2297823" y="1295400"/>
                </a:lnTo>
                <a:lnTo>
                  <a:pt x="2294801" y="1295400"/>
                </a:lnTo>
                <a:lnTo>
                  <a:pt x="2288895" y="1308100"/>
                </a:lnTo>
                <a:lnTo>
                  <a:pt x="2288527" y="1308100"/>
                </a:lnTo>
                <a:lnTo>
                  <a:pt x="2288870" y="1295400"/>
                </a:lnTo>
                <a:lnTo>
                  <a:pt x="2281707" y="1295400"/>
                </a:lnTo>
                <a:lnTo>
                  <a:pt x="2281796" y="1282700"/>
                </a:lnTo>
                <a:lnTo>
                  <a:pt x="2292781" y="1282700"/>
                </a:lnTo>
                <a:lnTo>
                  <a:pt x="2290102" y="1270000"/>
                </a:lnTo>
                <a:lnTo>
                  <a:pt x="2282494" y="1270000"/>
                </a:lnTo>
                <a:lnTo>
                  <a:pt x="2276246" y="1257300"/>
                </a:lnTo>
                <a:lnTo>
                  <a:pt x="2273795" y="1257300"/>
                </a:lnTo>
                <a:lnTo>
                  <a:pt x="2272398" y="1244600"/>
                </a:lnTo>
                <a:lnTo>
                  <a:pt x="2268690" y="1244600"/>
                </a:lnTo>
                <a:lnTo>
                  <a:pt x="2267813" y="1231900"/>
                </a:lnTo>
                <a:lnTo>
                  <a:pt x="2272500" y="1231900"/>
                </a:lnTo>
                <a:lnTo>
                  <a:pt x="2275916" y="1219200"/>
                </a:lnTo>
                <a:lnTo>
                  <a:pt x="2272601" y="1219200"/>
                </a:lnTo>
                <a:lnTo>
                  <a:pt x="2267661" y="1206500"/>
                </a:lnTo>
                <a:lnTo>
                  <a:pt x="2253132" y="1206500"/>
                </a:lnTo>
                <a:lnTo>
                  <a:pt x="2245995" y="1217409"/>
                </a:lnTo>
                <a:lnTo>
                  <a:pt x="2246122" y="1206500"/>
                </a:lnTo>
                <a:lnTo>
                  <a:pt x="2242832" y="1193800"/>
                </a:lnTo>
                <a:lnTo>
                  <a:pt x="2236381" y="1181100"/>
                </a:lnTo>
                <a:lnTo>
                  <a:pt x="2227059" y="1168400"/>
                </a:lnTo>
                <a:lnTo>
                  <a:pt x="2234984" y="1168400"/>
                </a:lnTo>
                <a:lnTo>
                  <a:pt x="2237295" y="1181100"/>
                </a:lnTo>
                <a:lnTo>
                  <a:pt x="2243290" y="1181100"/>
                </a:lnTo>
                <a:lnTo>
                  <a:pt x="2244750" y="1193800"/>
                </a:lnTo>
                <a:lnTo>
                  <a:pt x="2271344" y="1193800"/>
                </a:lnTo>
                <a:lnTo>
                  <a:pt x="2274430" y="1181100"/>
                </a:lnTo>
                <a:lnTo>
                  <a:pt x="2270887" y="1181100"/>
                </a:lnTo>
                <a:lnTo>
                  <a:pt x="2267242" y="1168400"/>
                </a:lnTo>
                <a:lnTo>
                  <a:pt x="2299601" y="1168400"/>
                </a:lnTo>
                <a:lnTo>
                  <a:pt x="2306332" y="1181100"/>
                </a:lnTo>
                <a:lnTo>
                  <a:pt x="2339327" y="1181100"/>
                </a:lnTo>
                <a:lnTo>
                  <a:pt x="2348573" y="1193800"/>
                </a:lnTo>
                <a:lnTo>
                  <a:pt x="2382647" y="1193800"/>
                </a:lnTo>
                <a:lnTo>
                  <a:pt x="2378570" y="1206500"/>
                </a:lnTo>
                <a:lnTo>
                  <a:pt x="2389238" y="1193800"/>
                </a:lnTo>
                <a:lnTo>
                  <a:pt x="2399068" y="1193800"/>
                </a:lnTo>
                <a:lnTo>
                  <a:pt x="2408936" y="1181100"/>
                </a:lnTo>
                <a:lnTo>
                  <a:pt x="2428595" y="1181100"/>
                </a:lnTo>
                <a:lnTo>
                  <a:pt x="2430373" y="1168400"/>
                </a:lnTo>
                <a:lnTo>
                  <a:pt x="2423706" y="1155700"/>
                </a:lnTo>
                <a:lnTo>
                  <a:pt x="2392743" y="1155700"/>
                </a:lnTo>
                <a:lnTo>
                  <a:pt x="2390063" y="1143000"/>
                </a:lnTo>
                <a:lnTo>
                  <a:pt x="2389619" y="1143000"/>
                </a:lnTo>
                <a:lnTo>
                  <a:pt x="2388616" y="1130300"/>
                </a:lnTo>
                <a:lnTo>
                  <a:pt x="2387257" y="1130300"/>
                </a:lnTo>
                <a:lnTo>
                  <a:pt x="2391626" y="1117600"/>
                </a:lnTo>
                <a:lnTo>
                  <a:pt x="2433104" y="1117600"/>
                </a:lnTo>
                <a:lnTo>
                  <a:pt x="2435326" y="1130300"/>
                </a:lnTo>
                <a:lnTo>
                  <a:pt x="2441841" y="1130300"/>
                </a:lnTo>
                <a:lnTo>
                  <a:pt x="2445283" y="1143000"/>
                </a:lnTo>
                <a:lnTo>
                  <a:pt x="2469540" y="1143000"/>
                </a:lnTo>
                <a:lnTo>
                  <a:pt x="2478671" y="1130300"/>
                </a:lnTo>
                <a:lnTo>
                  <a:pt x="2478951" y="1130300"/>
                </a:lnTo>
                <a:lnTo>
                  <a:pt x="2475026" y="1117600"/>
                </a:lnTo>
                <a:lnTo>
                  <a:pt x="2471166" y="1117600"/>
                </a:lnTo>
                <a:lnTo>
                  <a:pt x="2467229" y="1104900"/>
                </a:lnTo>
                <a:lnTo>
                  <a:pt x="2470543" y="1104900"/>
                </a:lnTo>
                <a:lnTo>
                  <a:pt x="2468499" y="1092200"/>
                </a:lnTo>
                <a:lnTo>
                  <a:pt x="2466200" y="1092200"/>
                </a:lnTo>
                <a:lnTo>
                  <a:pt x="2468740" y="1079500"/>
                </a:lnTo>
                <a:lnTo>
                  <a:pt x="2438654" y="1079500"/>
                </a:lnTo>
                <a:lnTo>
                  <a:pt x="2432329" y="1066800"/>
                </a:lnTo>
                <a:lnTo>
                  <a:pt x="2432735" y="1054100"/>
                </a:lnTo>
                <a:lnTo>
                  <a:pt x="2441194" y="1054100"/>
                </a:lnTo>
                <a:lnTo>
                  <a:pt x="2451201" y="1041400"/>
                </a:lnTo>
                <a:lnTo>
                  <a:pt x="2456230" y="1028700"/>
                </a:lnTo>
                <a:lnTo>
                  <a:pt x="2458123" y="1028700"/>
                </a:lnTo>
                <a:lnTo>
                  <a:pt x="2454122" y="1016000"/>
                </a:lnTo>
                <a:lnTo>
                  <a:pt x="2445728" y="1016000"/>
                </a:lnTo>
                <a:lnTo>
                  <a:pt x="2449639" y="1003300"/>
                </a:lnTo>
                <a:lnTo>
                  <a:pt x="2470543" y="1003300"/>
                </a:lnTo>
                <a:lnTo>
                  <a:pt x="2479840" y="990600"/>
                </a:lnTo>
                <a:lnTo>
                  <a:pt x="2486926" y="990600"/>
                </a:lnTo>
                <a:lnTo>
                  <a:pt x="2492375" y="977900"/>
                </a:lnTo>
                <a:close/>
              </a:path>
              <a:path w="2573020" h="2120900">
                <a:moveTo>
                  <a:pt x="2493086" y="1130300"/>
                </a:moveTo>
                <a:lnTo>
                  <a:pt x="2490241" y="1117600"/>
                </a:lnTo>
                <a:lnTo>
                  <a:pt x="2484336" y="1117600"/>
                </a:lnTo>
                <a:lnTo>
                  <a:pt x="2478951" y="1130300"/>
                </a:lnTo>
                <a:lnTo>
                  <a:pt x="2493086" y="1130300"/>
                </a:lnTo>
                <a:close/>
              </a:path>
              <a:path w="2573020" h="2120900">
                <a:moveTo>
                  <a:pt x="2493378" y="969987"/>
                </a:moveTo>
                <a:lnTo>
                  <a:pt x="2493289" y="969848"/>
                </a:lnTo>
                <a:lnTo>
                  <a:pt x="2492997" y="969899"/>
                </a:lnTo>
                <a:lnTo>
                  <a:pt x="2492641" y="970076"/>
                </a:lnTo>
                <a:lnTo>
                  <a:pt x="2492552" y="970254"/>
                </a:lnTo>
                <a:lnTo>
                  <a:pt x="2492438" y="970381"/>
                </a:lnTo>
                <a:lnTo>
                  <a:pt x="2492375" y="970559"/>
                </a:lnTo>
                <a:lnTo>
                  <a:pt x="2492705" y="970356"/>
                </a:lnTo>
                <a:lnTo>
                  <a:pt x="2493035" y="970178"/>
                </a:lnTo>
                <a:lnTo>
                  <a:pt x="2493378" y="969987"/>
                </a:lnTo>
                <a:close/>
              </a:path>
              <a:path w="2573020" h="2120900">
                <a:moveTo>
                  <a:pt x="2508402" y="962647"/>
                </a:moveTo>
                <a:lnTo>
                  <a:pt x="2504922" y="956144"/>
                </a:lnTo>
                <a:lnTo>
                  <a:pt x="2504363" y="954925"/>
                </a:lnTo>
                <a:lnTo>
                  <a:pt x="2500211" y="954633"/>
                </a:lnTo>
                <a:lnTo>
                  <a:pt x="2498521" y="955763"/>
                </a:lnTo>
                <a:lnTo>
                  <a:pt x="2489720" y="961580"/>
                </a:lnTo>
                <a:lnTo>
                  <a:pt x="2488031" y="966470"/>
                </a:lnTo>
                <a:lnTo>
                  <a:pt x="2493187" y="969784"/>
                </a:lnTo>
                <a:lnTo>
                  <a:pt x="2500426" y="966228"/>
                </a:lnTo>
                <a:lnTo>
                  <a:pt x="2508402" y="962647"/>
                </a:lnTo>
                <a:close/>
              </a:path>
              <a:path w="2573020" h="2120900">
                <a:moveTo>
                  <a:pt x="2559774" y="1026490"/>
                </a:moveTo>
                <a:lnTo>
                  <a:pt x="2557107" y="1023937"/>
                </a:lnTo>
                <a:lnTo>
                  <a:pt x="2551595" y="1018895"/>
                </a:lnTo>
                <a:lnTo>
                  <a:pt x="2544229" y="1016787"/>
                </a:lnTo>
                <a:lnTo>
                  <a:pt x="2538857" y="1012367"/>
                </a:lnTo>
                <a:lnTo>
                  <a:pt x="2532799" y="1008341"/>
                </a:lnTo>
                <a:lnTo>
                  <a:pt x="2523363" y="1007389"/>
                </a:lnTo>
                <a:lnTo>
                  <a:pt x="2519045" y="1017409"/>
                </a:lnTo>
                <a:lnTo>
                  <a:pt x="2519489" y="1024674"/>
                </a:lnTo>
                <a:lnTo>
                  <a:pt x="2523147" y="1030071"/>
                </a:lnTo>
                <a:lnTo>
                  <a:pt x="2528493" y="1034516"/>
                </a:lnTo>
                <a:lnTo>
                  <a:pt x="2533942" y="1031240"/>
                </a:lnTo>
                <a:lnTo>
                  <a:pt x="2536418" y="1029512"/>
                </a:lnTo>
                <a:lnTo>
                  <a:pt x="2540825" y="1033640"/>
                </a:lnTo>
                <a:lnTo>
                  <a:pt x="2552446" y="1030008"/>
                </a:lnTo>
                <a:lnTo>
                  <a:pt x="2554757" y="1036421"/>
                </a:lnTo>
                <a:lnTo>
                  <a:pt x="2559774" y="1026490"/>
                </a:lnTo>
                <a:close/>
              </a:path>
              <a:path w="2573020" h="2120900">
                <a:moveTo>
                  <a:pt x="2571445" y="972972"/>
                </a:moveTo>
                <a:lnTo>
                  <a:pt x="2569248" y="969327"/>
                </a:lnTo>
                <a:lnTo>
                  <a:pt x="2568244" y="967511"/>
                </a:lnTo>
                <a:lnTo>
                  <a:pt x="2563025" y="966508"/>
                </a:lnTo>
                <a:lnTo>
                  <a:pt x="2560967" y="967867"/>
                </a:lnTo>
                <a:lnTo>
                  <a:pt x="2555875" y="971042"/>
                </a:lnTo>
                <a:lnTo>
                  <a:pt x="2551252" y="975829"/>
                </a:lnTo>
                <a:lnTo>
                  <a:pt x="2551811" y="981341"/>
                </a:lnTo>
                <a:lnTo>
                  <a:pt x="2554630" y="981278"/>
                </a:lnTo>
                <a:lnTo>
                  <a:pt x="2557894" y="982497"/>
                </a:lnTo>
                <a:lnTo>
                  <a:pt x="2567406" y="978077"/>
                </a:lnTo>
                <a:lnTo>
                  <a:pt x="2571445" y="972972"/>
                </a:lnTo>
                <a:close/>
              </a:path>
              <a:path w="2573020" h="2120900">
                <a:moveTo>
                  <a:pt x="2572740" y="992289"/>
                </a:moveTo>
                <a:lnTo>
                  <a:pt x="2569718" y="991793"/>
                </a:lnTo>
                <a:lnTo>
                  <a:pt x="2568714" y="991489"/>
                </a:lnTo>
                <a:lnTo>
                  <a:pt x="2567101" y="992035"/>
                </a:lnTo>
                <a:lnTo>
                  <a:pt x="2565857" y="992149"/>
                </a:lnTo>
                <a:lnTo>
                  <a:pt x="2565450" y="994283"/>
                </a:lnTo>
                <a:lnTo>
                  <a:pt x="2565196" y="996365"/>
                </a:lnTo>
                <a:lnTo>
                  <a:pt x="2564854" y="998461"/>
                </a:lnTo>
                <a:lnTo>
                  <a:pt x="2566339" y="998016"/>
                </a:lnTo>
                <a:lnTo>
                  <a:pt x="2568079" y="998016"/>
                </a:lnTo>
                <a:lnTo>
                  <a:pt x="2569057" y="997165"/>
                </a:lnTo>
                <a:lnTo>
                  <a:pt x="2572613" y="994308"/>
                </a:lnTo>
                <a:lnTo>
                  <a:pt x="2572740" y="992289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9" name="bg object 119"/>
          <p:cNvSpPr/>
          <p:nvPr/>
        </p:nvSpPr>
        <p:spPr>
          <a:xfrm>
            <a:off x="2214817" y="2885247"/>
            <a:ext cx="17780" cy="12700"/>
          </a:xfrm>
          <a:custGeom>
            <a:avLst/>
            <a:gdLst/>
            <a:ahLst/>
            <a:cxnLst/>
            <a:rect l="l" t="t" r="r" b="b"/>
            <a:pathLst>
              <a:path w="17780" h="12700">
                <a:moveTo>
                  <a:pt x="10947" y="0"/>
                </a:moveTo>
                <a:lnTo>
                  <a:pt x="2489" y="3200"/>
                </a:lnTo>
                <a:lnTo>
                  <a:pt x="0" y="10261"/>
                </a:lnTo>
                <a:lnTo>
                  <a:pt x="3568" y="12661"/>
                </a:lnTo>
                <a:lnTo>
                  <a:pt x="10502" y="12242"/>
                </a:lnTo>
                <a:lnTo>
                  <a:pt x="13830" y="12090"/>
                </a:lnTo>
                <a:lnTo>
                  <a:pt x="17589" y="8801"/>
                </a:lnTo>
                <a:lnTo>
                  <a:pt x="13677" y="3936"/>
                </a:lnTo>
                <a:lnTo>
                  <a:pt x="1094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0" name="bg object 120"/>
          <p:cNvSpPr/>
          <p:nvPr/>
        </p:nvSpPr>
        <p:spPr>
          <a:xfrm>
            <a:off x="3910023" y="2992234"/>
            <a:ext cx="8255" cy="9525"/>
          </a:xfrm>
          <a:custGeom>
            <a:avLst/>
            <a:gdLst/>
            <a:ahLst/>
            <a:cxnLst/>
            <a:rect l="l" t="t" r="r" b="b"/>
            <a:pathLst>
              <a:path w="8254" h="9525">
                <a:moveTo>
                  <a:pt x="6375" y="0"/>
                </a:moveTo>
                <a:lnTo>
                  <a:pt x="596" y="3505"/>
                </a:lnTo>
                <a:lnTo>
                  <a:pt x="0" y="6400"/>
                </a:lnTo>
                <a:lnTo>
                  <a:pt x="2247" y="8953"/>
                </a:lnTo>
                <a:lnTo>
                  <a:pt x="6870" y="5511"/>
                </a:lnTo>
                <a:lnTo>
                  <a:pt x="7874" y="2578"/>
                </a:lnTo>
                <a:lnTo>
                  <a:pt x="637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1" name="bg object 121"/>
          <p:cNvSpPr/>
          <p:nvPr/>
        </p:nvSpPr>
        <p:spPr>
          <a:xfrm>
            <a:off x="3404177" y="1862865"/>
            <a:ext cx="57785" cy="37465"/>
          </a:xfrm>
          <a:custGeom>
            <a:avLst/>
            <a:gdLst/>
            <a:ahLst/>
            <a:cxnLst/>
            <a:rect l="l" t="t" r="r" b="b"/>
            <a:pathLst>
              <a:path w="57785" h="37464">
                <a:moveTo>
                  <a:pt x="51803" y="0"/>
                </a:moveTo>
                <a:lnTo>
                  <a:pt x="41292" y="5413"/>
                </a:lnTo>
                <a:lnTo>
                  <a:pt x="40557" y="10393"/>
                </a:lnTo>
                <a:lnTo>
                  <a:pt x="42612" y="15246"/>
                </a:lnTo>
                <a:lnTo>
                  <a:pt x="40474" y="20281"/>
                </a:lnTo>
                <a:lnTo>
                  <a:pt x="37693" y="14262"/>
                </a:lnTo>
                <a:lnTo>
                  <a:pt x="28346" y="15938"/>
                </a:lnTo>
                <a:lnTo>
                  <a:pt x="21475" y="14528"/>
                </a:lnTo>
                <a:lnTo>
                  <a:pt x="20840" y="14579"/>
                </a:lnTo>
                <a:lnTo>
                  <a:pt x="15354" y="16395"/>
                </a:lnTo>
                <a:lnTo>
                  <a:pt x="12979" y="20485"/>
                </a:lnTo>
                <a:lnTo>
                  <a:pt x="14439" y="17246"/>
                </a:lnTo>
                <a:lnTo>
                  <a:pt x="17856" y="10642"/>
                </a:lnTo>
                <a:lnTo>
                  <a:pt x="16954" y="8978"/>
                </a:lnTo>
                <a:lnTo>
                  <a:pt x="15621" y="7696"/>
                </a:lnTo>
                <a:lnTo>
                  <a:pt x="13906" y="6692"/>
                </a:lnTo>
                <a:lnTo>
                  <a:pt x="0" y="16535"/>
                </a:lnTo>
                <a:lnTo>
                  <a:pt x="1219" y="21348"/>
                </a:lnTo>
                <a:lnTo>
                  <a:pt x="6261" y="21958"/>
                </a:lnTo>
                <a:lnTo>
                  <a:pt x="12687" y="20993"/>
                </a:lnTo>
                <a:lnTo>
                  <a:pt x="12509" y="21424"/>
                </a:lnTo>
                <a:lnTo>
                  <a:pt x="12712" y="21018"/>
                </a:lnTo>
                <a:lnTo>
                  <a:pt x="14947" y="27330"/>
                </a:lnTo>
                <a:lnTo>
                  <a:pt x="26479" y="25057"/>
                </a:lnTo>
                <a:lnTo>
                  <a:pt x="28384" y="32308"/>
                </a:lnTo>
                <a:lnTo>
                  <a:pt x="29768" y="37058"/>
                </a:lnTo>
                <a:lnTo>
                  <a:pt x="37007" y="31775"/>
                </a:lnTo>
                <a:lnTo>
                  <a:pt x="42024" y="27266"/>
                </a:lnTo>
                <a:lnTo>
                  <a:pt x="51358" y="21793"/>
                </a:lnTo>
                <a:lnTo>
                  <a:pt x="57200" y="14528"/>
                </a:lnTo>
                <a:lnTo>
                  <a:pt x="54952" y="9918"/>
                </a:lnTo>
                <a:lnTo>
                  <a:pt x="54381" y="4800"/>
                </a:lnTo>
                <a:lnTo>
                  <a:pt x="52273" y="4076"/>
                </a:lnTo>
                <a:lnTo>
                  <a:pt x="51498" y="2387"/>
                </a:lnTo>
                <a:lnTo>
                  <a:pt x="5180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2" name="bg object 122"/>
          <p:cNvSpPr/>
          <p:nvPr/>
        </p:nvSpPr>
        <p:spPr>
          <a:xfrm>
            <a:off x="4866502" y="1905165"/>
            <a:ext cx="7620" cy="4445"/>
          </a:xfrm>
          <a:custGeom>
            <a:avLst/>
            <a:gdLst/>
            <a:ahLst/>
            <a:cxnLst/>
            <a:rect l="l" t="t" r="r" b="b"/>
            <a:pathLst>
              <a:path w="7620" h="4444">
                <a:moveTo>
                  <a:pt x="1460" y="0"/>
                </a:moveTo>
                <a:lnTo>
                  <a:pt x="863" y="1485"/>
                </a:lnTo>
                <a:lnTo>
                  <a:pt x="444" y="2895"/>
                </a:lnTo>
                <a:lnTo>
                  <a:pt x="0" y="4305"/>
                </a:lnTo>
                <a:lnTo>
                  <a:pt x="2400" y="3378"/>
                </a:lnTo>
                <a:lnTo>
                  <a:pt x="4800" y="2374"/>
                </a:lnTo>
                <a:lnTo>
                  <a:pt x="7378" y="1371"/>
                </a:lnTo>
                <a:lnTo>
                  <a:pt x="7531" y="533"/>
                </a:lnTo>
                <a:lnTo>
                  <a:pt x="5461" y="355"/>
                </a:lnTo>
                <a:lnTo>
                  <a:pt x="3403" y="241"/>
                </a:lnTo>
                <a:lnTo>
                  <a:pt x="146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3" name="bg object 123"/>
          <p:cNvSpPr/>
          <p:nvPr/>
        </p:nvSpPr>
        <p:spPr>
          <a:xfrm>
            <a:off x="3183012" y="1905456"/>
            <a:ext cx="34290" cy="33655"/>
          </a:xfrm>
          <a:custGeom>
            <a:avLst/>
            <a:gdLst/>
            <a:ahLst/>
            <a:cxnLst/>
            <a:rect l="l" t="t" r="r" b="b"/>
            <a:pathLst>
              <a:path w="34289" h="33655">
                <a:moveTo>
                  <a:pt x="10917" y="0"/>
                </a:moveTo>
                <a:lnTo>
                  <a:pt x="3124" y="8647"/>
                </a:lnTo>
                <a:lnTo>
                  <a:pt x="0" y="15362"/>
                </a:lnTo>
                <a:lnTo>
                  <a:pt x="1378" y="21593"/>
                </a:lnTo>
                <a:lnTo>
                  <a:pt x="7094" y="28790"/>
                </a:lnTo>
                <a:lnTo>
                  <a:pt x="13288" y="28754"/>
                </a:lnTo>
                <a:lnTo>
                  <a:pt x="17964" y="31235"/>
                </a:lnTo>
                <a:lnTo>
                  <a:pt x="23952" y="33259"/>
                </a:lnTo>
                <a:lnTo>
                  <a:pt x="34082" y="31851"/>
                </a:lnTo>
                <a:lnTo>
                  <a:pt x="1091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4" name="bg object 124"/>
          <p:cNvSpPr/>
          <p:nvPr/>
        </p:nvSpPr>
        <p:spPr>
          <a:xfrm>
            <a:off x="4017096" y="2983719"/>
            <a:ext cx="11430" cy="14604"/>
          </a:xfrm>
          <a:custGeom>
            <a:avLst/>
            <a:gdLst/>
            <a:ahLst/>
            <a:cxnLst/>
            <a:rect l="l" t="t" r="r" b="b"/>
            <a:pathLst>
              <a:path w="11429" h="14605">
                <a:moveTo>
                  <a:pt x="6997" y="0"/>
                </a:moveTo>
                <a:lnTo>
                  <a:pt x="4572" y="1739"/>
                </a:lnTo>
                <a:lnTo>
                  <a:pt x="2336" y="3403"/>
                </a:lnTo>
                <a:lnTo>
                  <a:pt x="0" y="5270"/>
                </a:lnTo>
                <a:lnTo>
                  <a:pt x="1841" y="8331"/>
                </a:lnTo>
                <a:lnTo>
                  <a:pt x="3848" y="11264"/>
                </a:lnTo>
                <a:lnTo>
                  <a:pt x="5689" y="14312"/>
                </a:lnTo>
                <a:lnTo>
                  <a:pt x="10464" y="7886"/>
                </a:lnTo>
                <a:lnTo>
                  <a:pt x="11125" y="2984"/>
                </a:lnTo>
                <a:lnTo>
                  <a:pt x="699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5" name="bg object 125"/>
          <p:cNvSpPr/>
          <p:nvPr/>
        </p:nvSpPr>
        <p:spPr>
          <a:xfrm>
            <a:off x="3905474" y="1378676"/>
            <a:ext cx="16510" cy="13970"/>
          </a:xfrm>
          <a:custGeom>
            <a:avLst/>
            <a:gdLst/>
            <a:ahLst/>
            <a:cxnLst/>
            <a:rect l="l" t="t" r="r" b="b"/>
            <a:pathLst>
              <a:path w="16510" h="13969">
                <a:moveTo>
                  <a:pt x="15925" y="0"/>
                </a:moveTo>
                <a:lnTo>
                  <a:pt x="5257" y="7391"/>
                </a:lnTo>
                <a:lnTo>
                  <a:pt x="0" y="11087"/>
                </a:lnTo>
                <a:lnTo>
                  <a:pt x="8991" y="13398"/>
                </a:lnTo>
                <a:lnTo>
                  <a:pt x="15176" y="11112"/>
                </a:lnTo>
                <a:lnTo>
                  <a:pt x="1592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6" name="bg object 126"/>
          <p:cNvSpPr/>
          <p:nvPr/>
        </p:nvSpPr>
        <p:spPr>
          <a:xfrm>
            <a:off x="2206790" y="2838645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1930" y="0"/>
                </a:moveTo>
                <a:lnTo>
                  <a:pt x="1498" y="2108"/>
                </a:lnTo>
                <a:lnTo>
                  <a:pt x="0" y="4914"/>
                </a:lnTo>
                <a:lnTo>
                  <a:pt x="863" y="6083"/>
                </a:lnTo>
                <a:lnTo>
                  <a:pt x="1562" y="7378"/>
                </a:lnTo>
                <a:lnTo>
                  <a:pt x="4648" y="6972"/>
                </a:lnTo>
                <a:lnTo>
                  <a:pt x="6603" y="7353"/>
                </a:lnTo>
                <a:lnTo>
                  <a:pt x="7162" y="5245"/>
                </a:lnTo>
                <a:lnTo>
                  <a:pt x="8648" y="2489"/>
                </a:lnTo>
                <a:lnTo>
                  <a:pt x="7912" y="1333"/>
                </a:lnTo>
                <a:lnTo>
                  <a:pt x="6908" y="177"/>
                </a:lnTo>
                <a:lnTo>
                  <a:pt x="4025" y="406"/>
                </a:lnTo>
                <a:lnTo>
                  <a:pt x="193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7" name="bg object 127"/>
          <p:cNvSpPr/>
          <p:nvPr/>
        </p:nvSpPr>
        <p:spPr>
          <a:xfrm>
            <a:off x="3452736" y="3500793"/>
            <a:ext cx="14604" cy="19685"/>
          </a:xfrm>
          <a:custGeom>
            <a:avLst/>
            <a:gdLst/>
            <a:ahLst/>
            <a:cxnLst/>
            <a:rect l="l" t="t" r="r" b="b"/>
            <a:pathLst>
              <a:path w="14604" h="19685">
                <a:moveTo>
                  <a:pt x="3530" y="19532"/>
                </a:moveTo>
                <a:lnTo>
                  <a:pt x="3467" y="18999"/>
                </a:lnTo>
                <a:lnTo>
                  <a:pt x="2705" y="19659"/>
                </a:lnTo>
                <a:lnTo>
                  <a:pt x="3530" y="19532"/>
                </a:lnTo>
                <a:close/>
              </a:path>
              <a:path w="14604" h="19685">
                <a:moveTo>
                  <a:pt x="14020" y="5041"/>
                </a:moveTo>
                <a:lnTo>
                  <a:pt x="12077" y="977"/>
                </a:lnTo>
                <a:lnTo>
                  <a:pt x="11188" y="0"/>
                </a:lnTo>
                <a:lnTo>
                  <a:pt x="6883" y="114"/>
                </a:lnTo>
                <a:lnTo>
                  <a:pt x="6350" y="647"/>
                </a:lnTo>
                <a:lnTo>
                  <a:pt x="0" y="7556"/>
                </a:lnTo>
                <a:lnTo>
                  <a:pt x="6172" y="10528"/>
                </a:lnTo>
                <a:lnTo>
                  <a:pt x="3124" y="17310"/>
                </a:lnTo>
                <a:lnTo>
                  <a:pt x="3390" y="18135"/>
                </a:lnTo>
                <a:lnTo>
                  <a:pt x="3467" y="18999"/>
                </a:lnTo>
                <a:lnTo>
                  <a:pt x="8928" y="14160"/>
                </a:lnTo>
                <a:lnTo>
                  <a:pt x="12700" y="9461"/>
                </a:lnTo>
                <a:lnTo>
                  <a:pt x="14020" y="5041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8" name="bg object 128"/>
          <p:cNvSpPr/>
          <p:nvPr/>
        </p:nvSpPr>
        <p:spPr>
          <a:xfrm>
            <a:off x="5160790" y="2416906"/>
            <a:ext cx="6985" cy="5715"/>
          </a:xfrm>
          <a:custGeom>
            <a:avLst/>
            <a:gdLst/>
            <a:ahLst/>
            <a:cxnLst/>
            <a:rect l="l" t="t" r="r" b="b"/>
            <a:pathLst>
              <a:path w="6985" h="5714">
                <a:moveTo>
                  <a:pt x="3314" y="0"/>
                </a:moveTo>
                <a:lnTo>
                  <a:pt x="1016" y="1168"/>
                </a:lnTo>
                <a:lnTo>
                  <a:pt x="266" y="3860"/>
                </a:lnTo>
                <a:lnTo>
                  <a:pt x="0" y="4597"/>
                </a:lnTo>
                <a:lnTo>
                  <a:pt x="977" y="4965"/>
                </a:lnTo>
                <a:lnTo>
                  <a:pt x="1295" y="5549"/>
                </a:lnTo>
                <a:lnTo>
                  <a:pt x="2425" y="5194"/>
                </a:lnTo>
                <a:lnTo>
                  <a:pt x="4025" y="4965"/>
                </a:lnTo>
                <a:lnTo>
                  <a:pt x="4533" y="4432"/>
                </a:lnTo>
                <a:lnTo>
                  <a:pt x="5537" y="3263"/>
                </a:lnTo>
                <a:lnTo>
                  <a:pt x="6616" y="1054"/>
                </a:lnTo>
                <a:lnTo>
                  <a:pt x="6311" y="863"/>
                </a:lnTo>
                <a:lnTo>
                  <a:pt x="3314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9" name="bg object 129"/>
          <p:cNvSpPr/>
          <p:nvPr/>
        </p:nvSpPr>
        <p:spPr>
          <a:xfrm>
            <a:off x="2789376" y="2450782"/>
            <a:ext cx="22225" cy="15875"/>
          </a:xfrm>
          <a:custGeom>
            <a:avLst/>
            <a:gdLst/>
            <a:ahLst/>
            <a:cxnLst/>
            <a:rect l="l" t="t" r="r" b="b"/>
            <a:pathLst>
              <a:path w="22225" h="15875">
                <a:moveTo>
                  <a:pt x="12166" y="0"/>
                </a:moveTo>
                <a:lnTo>
                  <a:pt x="0" y="8991"/>
                </a:lnTo>
                <a:lnTo>
                  <a:pt x="3530" y="12052"/>
                </a:lnTo>
                <a:lnTo>
                  <a:pt x="8077" y="15786"/>
                </a:lnTo>
                <a:lnTo>
                  <a:pt x="15811" y="8636"/>
                </a:lnTo>
                <a:lnTo>
                  <a:pt x="21793" y="3175"/>
                </a:lnTo>
                <a:lnTo>
                  <a:pt x="14541" y="2286"/>
                </a:lnTo>
                <a:lnTo>
                  <a:pt x="1216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0" name="bg object 130"/>
          <p:cNvSpPr/>
          <p:nvPr/>
        </p:nvSpPr>
        <p:spPr>
          <a:xfrm>
            <a:off x="5208749" y="2367298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8216" y="0"/>
                </a:moveTo>
                <a:lnTo>
                  <a:pt x="5422" y="774"/>
                </a:lnTo>
                <a:lnTo>
                  <a:pt x="88" y="2197"/>
                </a:lnTo>
                <a:lnTo>
                  <a:pt x="0" y="2400"/>
                </a:lnTo>
                <a:lnTo>
                  <a:pt x="2286" y="3403"/>
                </a:lnTo>
                <a:lnTo>
                  <a:pt x="3771" y="7683"/>
                </a:lnTo>
                <a:lnTo>
                  <a:pt x="821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1" name="bg object 131"/>
          <p:cNvSpPr/>
          <p:nvPr/>
        </p:nvSpPr>
        <p:spPr>
          <a:xfrm>
            <a:off x="4707496" y="2595464"/>
            <a:ext cx="74930" cy="52705"/>
          </a:xfrm>
          <a:custGeom>
            <a:avLst/>
            <a:gdLst/>
            <a:ahLst/>
            <a:cxnLst/>
            <a:rect l="l" t="t" r="r" b="b"/>
            <a:pathLst>
              <a:path w="74929" h="52705">
                <a:moveTo>
                  <a:pt x="48272" y="2044"/>
                </a:moveTo>
                <a:lnTo>
                  <a:pt x="47358" y="711"/>
                </a:lnTo>
                <a:lnTo>
                  <a:pt x="45580" y="0"/>
                </a:lnTo>
                <a:lnTo>
                  <a:pt x="44742" y="1155"/>
                </a:lnTo>
                <a:lnTo>
                  <a:pt x="43205" y="2552"/>
                </a:lnTo>
                <a:lnTo>
                  <a:pt x="43141" y="3467"/>
                </a:lnTo>
                <a:lnTo>
                  <a:pt x="42760" y="5778"/>
                </a:lnTo>
                <a:lnTo>
                  <a:pt x="44653" y="5930"/>
                </a:lnTo>
                <a:lnTo>
                  <a:pt x="48221" y="4064"/>
                </a:lnTo>
                <a:lnTo>
                  <a:pt x="48272" y="2044"/>
                </a:lnTo>
                <a:close/>
              </a:path>
              <a:path w="74929" h="52705">
                <a:moveTo>
                  <a:pt x="74409" y="25895"/>
                </a:moveTo>
                <a:lnTo>
                  <a:pt x="67729" y="17018"/>
                </a:lnTo>
                <a:lnTo>
                  <a:pt x="58534" y="18503"/>
                </a:lnTo>
                <a:lnTo>
                  <a:pt x="58089" y="16764"/>
                </a:lnTo>
                <a:lnTo>
                  <a:pt x="56959" y="15544"/>
                </a:lnTo>
                <a:lnTo>
                  <a:pt x="55283" y="14744"/>
                </a:lnTo>
                <a:lnTo>
                  <a:pt x="44653" y="14401"/>
                </a:lnTo>
                <a:lnTo>
                  <a:pt x="34937" y="12458"/>
                </a:lnTo>
                <a:lnTo>
                  <a:pt x="5778" y="29502"/>
                </a:lnTo>
                <a:lnTo>
                  <a:pt x="9169" y="32880"/>
                </a:lnTo>
                <a:lnTo>
                  <a:pt x="5283" y="38963"/>
                </a:lnTo>
                <a:lnTo>
                  <a:pt x="3048" y="41605"/>
                </a:lnTo>
                <a:lnTo>
                  <a:pt x="1333" y="44272"/>
                </a:lnTo>
                <a:lnTo>
                  <a:pt x="330" y="46913"/>
                </a:lnTo>
                <a:lnTo>
                  <a:pt x="0" y="47180"/>
                </a:lnTo>
                <a:lnTo>
                  <a:pt x="88" y="47917"/>
                </a:lnTo>
                <a:lnTo>
                  <a:pt x="1689" y="49974"/>
                </a:lnTo>
                <a:lnTo>
                  <a:pt x="3048" y="50444"/>
                </a:lnTo>
                <a:lnTo>
                  <a:pt x="7442" y="49847"/>
                </a:lnTo>
                <a:lnTo>
                  <a:pt x="8864" y="50406"/>
                </a:lnTo>
                <a:lnTo>
                  <a:pt x="9664" y="51689"/>
                </a:lnTo>
                <a:lnTo>
                  <a:pt x="16141" y="52146"/>
                </a:lnTo>
                <a:lnTo>
                  <a:pt x="23037" y="48666"/>
                </a:lnTo>
                <a:lnTo>
                  <a:pt x="30048" y="44107"/>
                </a:lnTo>
                <a:lnTo>
                  <a:pt x="36868" y="41313"/>
                </a:lnTo>
                <a:lnTo>
                  <a:pt x="48895" y="39674"/>
                </a:lnTo>
                <a:lnTo>
                  <a:pt x="49784" y="41186"/>
                </a:lnTo>
                <a:lnTo>
                  <a:pt x="50927" y="42532"/>
                </a:lnTo>
                <a:lnTo>
                  <a:pt x="52438" y="43561"/>
                </a:lnTo>
                <a:lnTo>
                  <a:pt x="62014" y="38341"/>
                </a:lnTo>
                <a:lnTo>
                  <a:pt x="74409" y="2589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2" name="bg object 132"/>
          <p:cNvSpPr/>
          <p:nvPr/>
        </p:nvSpPr>
        <p:spPr>
          <a:xfrm>
            <a:off x="2199263" y="2901914"/>
            <a:ext cx="593725" cy="693420"/>
          </a:xfrm>
          <a:custGeom>
            <a:avLst/>
            <a:gdLst/>
            <a:ahLst/>
            <a:cxnLst/>
            <a:rect l="l" t="t" r="r" b="b"/>
            <a:pathLst>
              <a:path w="593725" h="693420">
                <a:moveTo>
                  <a:pt x="497441" y="666750"/>
                </a:moveTo>
                <a:lnTo>
                  <a:pt x="419112" y="666750"/>
                </a:lnTo>
                <a:lnTo>
                  <a:pt x="422236" y="668020"/>
                </a:lnTo>
                <a:lnTo>
                  <a:pt x="429704" y="668020"/>
                </a:lnTo>
                <a:lnTo>
                  <a:pt x="428218" y="670560"/>
                </a:lnTo>
                <a:lnTo>
                  <a:pt x="428485" y="671830"/>
                </a:lnTo>
                <a:lnTo>
                  <a:pt x="434238" y="671830"/>
                </a:lnTo>
                <a:lnTo>
                  <a:pt x="434365" y="673100"/>
                </a:lnTo>
                <a:lnTo>
                  <a:pt x="434949" y="674370"/>
                </a:lnTo>
                <a:lnTo>
                  <a:pt x="434695" y="675640"/>
                </a:lnTo>
                <a:lnTo>
                  <a:pt x="434695" y="678180"/>
                </a:lnTo>
                <a:lnTo>
                  <a:pt x="437032" y="684530"/>
                </a:lnTo>
                <a:lnTo>
                  <a:pt x="438924" y="693420"/>
                </a:lnTo>
                <a:lnTo>
                  <a:pt x="449872" y="693420"/>
                </a:lnTo>
                <a:lnTo>
                  <a:pt x="465350" y="688340"/>
                </a:lnTo>
                <a:lnTo>
                  <a:pt x="479756" y="680720"/>
                </a:lnTo>
                <a:lnTo>
                  <a:pt x="493222" y="670560"/>
                </a:lnTo>
                <a:lnTo>
                  <a:pt x="497441" y="666750"/>
                </a:lnTo>
                <a:close/>
              </a:path>
              <a:path w="593725" h="693420">
                <a:moveTo>
                  <a:pt x="506412" y="688340"/>
                </a:moveTo>
                <a:lnTo>
                  <a:pt x="496773" y="688340"/>
                </a:lnTo>
                <a:lnTo>
                  <a:pt x="497878" y="689610"/>
                </a:lnTo>
                <a:lnTo>
                  <a:pt x="499186" y="690880"/>
                </a:lnTo>
                <a:lnTo>
                  <a:pt x="500837" y="690880"/>
                </a:lnTo>
                <a:lnTo>
                  <a:pt x="503720" y="689610"/>
                </a:lnTo>
                <a:lnTo>
                  <a:pt x="506412" y="688340"/>
                </a:lnTo>
                <a:close/>
              </a:path>
              <a:path w="593725" h="693420">
                <a:moveTo>
                  <a:pt x="521322" y="654050"/>
                </a:moveTo>
                <a:lnTo>
                  <a:pt x="508444" y="654050"/>
                </a:lnTo>
                <a:lnTo>
                  <a:pt x="510298" y="659130"/>
                </a:lnTo>
                <a:lnTo>
                  <a:pt x="511162" y="661670"/>
                </a:lnTo>
                <a:lnTo>
                  <a:pt x="495591" y="670560"/>
                </a:lnTo>
                <a:lnTo>
                  <a:pt x="488894" y="675640"/>
                </a:lnTo>
                <a:lnTo>
                  <a:pt x="489714" y="680720"/>
                </a:lnTo>
                <a:lnTo>
                  <a:pt x="496697" y="688340"/>
                </a:lnTo>
                <a:lnTo>
                  <a:pt x="508939" y="688340"/>
                </a:lnTo>
                <a:lnTo>
                  <a:pt x="511695" y="687070"/>
                </a:lnTo>
                <a:lnTo>
                  <a:pt x="514540" y="685800"/>
                </a:lnTo>
                <a:lnTo>
                  <a:pt x="517690" y="684530"/>
                </a:lnTo>
                <a:lnTo>
                  <a:pt x="517867" y="683260"/>
                </a:lnTo>
                <a:lnTo>
                  <a:pt x="521335" y="683260"/>
                </a:lnTo>
                <a:lnTo>
                  <a:pt x="523024" y="681990"/>
                </a:lnTo>
                <a:lnTo>
                  <a:pt x="533463" y="681990"/>
                </a:lnTo>
                <a:lnTo>
                  <a:pt x="535660" y="679450"/>
                </a:lnTo>
                <a:lnTo>
                  <a:pt x="539800" y="679450"/>
                </a:lnTo>
                <a:lnTo>
                  <a:pt x="541026" y="674370"/>
                </a:lnTo>
                <a:lnTo>
                  <a:pt x="524916" y="674370"/>
                </a:lnTo>
                <a:lnTo>
                  <a:pt x="523710" y="670560"/>
                </a:lnTo>
                <a:lnTo>
                  <a:pt x="527146" y="665480"/>
                </a:lnTo>
                <a:lnTo>
                  <a:pt x="530383" y="661670"/>
                </a:lnTo>
                <a:lnTo>
                  <a:pt x="523417" y="661670"/>
                </a:lnTo>
                <a:lnTo>
                  <a:pt x="524116" y="659130"/>
                </a:lnTo>
                <a:lnTo>
                  <a:pt x="523494" y="657860"/>
                </a:lnTo>
                <a:lnTo>
                  <a:pt x="521423" y="656590"/>
                </a:lnTo>
                <a:lnTo>
                  <a:pt x="521322" y="654050"/>
                </a:lnTo>
                <a:close/>
              </a:path>
              <a:path w="593725" h="693420">
                <a:moveTo>
                  <a:pt x="533463" y="681990"/>
                </a:moveTo>
                <a:lnTo>
                  <a:pt x="523024" y="681990"/>
                </a:lnTo>
                <a:lnTo>
                  <a:pt x="523417" y="683260"/>
                </a:lnTo>
                <a:lnTo>
                  <a:pt x="524446" y="683260"/>
                </a:lnTo>
                <a:lnTo>
                  <a:pt x="527240" y="684530"/>
                </a:lnTo>
                <a:lnTo>
                  <a:pt x="530085" y="683260"/>
                </a:lnTo>
                <a:lnTo>
                  <a:pt x="533463" y="681990"/>
                </a:lnTo>
                <a:close/>
              </a:path>
              <a:path w="593725" h="693420">
                <a:moveTo>
                  <a:pt x="538402" y="669290"/>
                </a:moveTo>
                <a:lnTo>
                  <a:pt x="531837" y="671830"/>
                </a:lnTo>
                <a:lnTo>
                  <a:pt x="524916" y="674370"/>
                </a:lnTo>
                <a:lnTo>
                  <a:pt x="541026" y="674370"/>
                </a:lnTo>
                <a:lnTo>
                  <a:pt x="541945" y="670560"/>
                </a:lnTo>
                <a:lnTo>
                  <a:pt x="538402" y="669290"/>
                </a:lnTo>
                <a:close/>
              </a:path>
              <a:path w="593725" h="693420">
                <a:moveTo>
                  <a:pt x="458695" y="518160"/>
                </a:moveTo>
                <a:lnTo>
                  <a:pt x="443522" y="518160"/>
                </a:lnTo>
                <a:lnTo>
                  <a:pt x="438213" y="519430"/>
                </a:lnTo>
                <a:lnTo>
                  <a:pt x="432498" y="519430"/>
                </a:lnTo>
                <a:lnTo>
                  <a:pt x="427431" y="525780"/>
                </a:lnTo>
                <a:lnTo>
                  <a:pt x="421881" y="532130"/>
                </a:lnTo>
                <a:lnTo>
                  <a:pt x="423976" y="534670"/>
                </a:lnTo>
                <a:lnTo>
                  <a:pt x="427393" y="537210"/>
                </a:lnTo>
                <a:lnTo>
                  <a:pt x="430504" y="538480"/>
                </a:lnTo>
                <a:lnTo>
                  <a:pt x="434771" y="539750"/>
                </a:lnTo>
                <a:lnTo>
                  <a:pt x="431901" y="546100"/>
                </a:lnTo>
                <a:lnTo>
                  <a:pt x="433167" y="552450"/>
                </a:lnTo>
                <a:lnTo>
                  <a:pt x="438029" y="553720"/>
                </a:lnTo>
                <a:lnTo>
                  <a:pt x="444624" y="554990"/>
                </a:lnTo>
                <a:lnTo>
                  <a:pt x="448779" y="554990"/>
                </a:lnTo>
                <a:lnTo>
                  <a:pt x="446671" y="557530"/>
                </a:lnTo>
                <a:lnTo>
                  <a:pt x="442341" y="562610"/>
                </a:lnTo>
                <a:lnTo>
                  <a:pt x="435190" y="562610"/>
                </a:lnTo>
                <a:lnTo>
                  <a:pt x="427697" y="563880"/>
                </a:lnTo>
                <a:lnTo>
                  <a:pt x="419620" y="565150"/>
                </a:lnTo>
                <a:lnTo>
                  <a:pt x="415175" y="566420"/>
                </a:lnTo>
                <a:lnTo>
                  <a:pt x="353072" y="566420"/>
                </a:lnTo>
                <a:lnTo>
                  <a:pt x="353555" y="567690"/>
                </a:lnTo>
                <a:lnTo>
                  <a:pt x="358152" y="567690"/>
                </a:lnTo>
                <a:lnTo>
                  <a:pt x="359041" y="568960"/>
                </a:lnTo>
                <a:lnTo>
                  <a:pt x="358775" y="570230"/>
                </a:lnTo>
                <a:lnTo>
                  <a:pt x="358355" y="570230"/>
                </a:lnTo>
                <a:lnTo>
                  <a:pt x="357682" y="571500"/>
                </a:lnTo>
                <a:lnTo>
                  <a:pt x="357847" y="571500"/>
                </a:lnTo>
                <a:lnTo>
                  <a:pt x="357847" y="572770"/>
                </a:lnTo>
                <a:lnTo>
                  <a:pt x="356527" y="574040"/>
                </a:lnTo>
                <a:lnTo>
                  <a:pt x="355244" y="575310"/>
                </a:lnTo>
                <a:lnTo>
                  <a:pt x="353847" y="576580"/>
                </a:lnTo>
                <a:lnTo>
                  <a:pt x="355485" y="577850"/>
                </a:lnTo>
                <a:lnTo>
                  <a:pt x="355714" y="579120"/>
                </a:lnTo>
                <a:lnTo>
                  <a:pt x="354418" y="581660"/>
                </a:lnTo>
                <a:lnTo>
                  <a:pt x="357403" y="582930"/>
                </a:lnTo>
                <a:lnTo>
                  <a:pt x="359067" y="586740"/>
                </a:lnTo>
                <a:lnTo>
                  <a:pt x="365125" y="586740"/>
                </a:lnTo>
                <a:lnTo>
                  <a:pt x="366369" y="588010"/>
                </a:lnTo>
                <a:lnTo>
                  <a:pt x="367931" y="589280"/>
                </a:lnTo>
                <a:lnTo>
                  <a:pt x="369239" y="591820"/>
                </a:lnTo>
                <a:lnTo>
                  <a:pt x="366776" y="596900"/>
                </a:lnTo>
                <a:lnTo>
                  <a:pt x="366725" y="599440"/>
                </a:lnTo>
                <a:lnTo>
                  <a:pt x="369028" y="607060"/>
                </a:lnTo>
                <a:lnTo>
                  <a:pt x="372108" y="614680"/>
                </a:lnTo>
                <a:lnTo>
                  <a:pt x="377339" y="618490"/>
                </a:lnTo>
                <a:lnTo>
                  <a:pt x="386092" y="621030"/>
                </a:lnTo>
                <a:lnTo>
                  <a:pt x="387057" y="623570"/>
                </a:lnTo>
                <a:lnTo>
                  <a:pt x="387921" y="624840"/>
                </a:lnTo>
                <a:lnTo>
                  <a:pt x="388924" y="626110"/>
                </a:lnTo>
                <a:lnTo>
                  <a:pt x="388530" y="635000"/>
                </a:lnTo>
                <a:lnTo>
                  <a:pt x="392749" y="641350"/>
                </a:lnTo>
                <a:lnTo>
                  <a:pt x="397227" y="647700"/>
                </a:lnTo>
                <a:lnTo>
                  <a:pt x="397611" y="655320"/>
                </a:lnTo>
                <a:lnTo>
                  <a:pt x="399453" y="657860"/>
                </a:lnTo>
                <a:lnTo>
                  <a:pt x="401383" y="660400"/>
                </a:lnTo>
                <a:lnTo>
                  <a:pt x="403250" y="662940"/>
                </a:lnTo>
                <a:lnTo>
                  <a:pt x="408825" y="664210"/>
                </a:lnTo>
                <a:lnTo>
                  <a:pt x="410933" y="669290"/>
                </a:lnTo>
                <a:lnTo>
                  <a:pt x="419112" y="666750"/>
                </a:lnTo>
                <a:lnTo>
                  <a:pt x="497441" y="666750"/>
                </a:lnTo>
                <a:lnTo>
                  <a:pt x="505879" y="659130"/>
                </a:lnTo>
                <a:lnTo>
                  <a:pt x="506831" y="656590"/>
                </a:lnTo>
                <a:lnTo>
                  <a:pt x="507606" y="655320"/>
                </a:lnTo>
                <a:lnTo>
                  <a:pt x="508444" y="654050"/>
                </a:lnTo>
                <a:lnTo>
                  <a:pt x="521322" y="654050"/>
                </a:lnTo>
                <a:lnTo>
                  <a:pt x="521220" y="651510"/>
                </a:lnTo>
                <a:lnTo>
                  <a:pt x="520319" y="650240"/>
                </a:lnTo>
                <a:lnTo>
                  <a:pt x="459359" y="650240"/>
                </a:lnTo>
                <a:lnTo>
                  <a:pt x="456920" y="648970"/>
                </a:lnTo>
                <a:lnTo>
                  <a:pt x="451891" y="648970"/>
                </a:lnTo>
                <a:lnTo>
                  <a:pt x="455231" y="646430"/>
                </a:lnTo>
                <a:lnTo>
                  <a:pt x="512905" y="646430"/>
                </a:lnTo>
                <a:lnTo>
                  <a:pt x="513651" y="645160"/>
                </a:lnTo>
                <a:lnTo>
                  <a:pt x="514184" y="641350"/>
                </a:lnTo>
                <a:lnTo>
                  <a:pt x="488632" y="641350"/>
                </a:lnTo>
                <a:lnTo>
                  <a:pt x="485882" y="636270"/>
                </a:lnTo>
                <a:lnTo>
                  <a:pt x="482347" y="632460"/>
                </a:lnTo>
                <a:lnTo>
                  <a:pt x="480872" y="627380"/>
                </a:lnTo>
                <a:lnTo>
                  <a:pt x="484301" y="619760"/>
                </a:lnTo>
                <a:lnTo>
                  <a:pt x="481634" y="617220"/>
                </a:lnTo>
                <a:lnTo>
                  <a:pt x="482219" y="617220"/>
                </a:lnTo>
                <a:lnTo>
                  <a:pt x="482968" y="615950"/>
                </a:lnTo>
                <a:lnTo>
                  <a:pt x="483463" y="614680"/>
                </a:lnTo>
                <a:lnTo>
                  <a:pt x="483552" y="612140"/>
                </a:lnTo>
                <a:lnTo>
                  <a:pt x="482549" y="609600"/>
                </a:lnTo>
                <a:lnTo>
                  <a:pt x="475551" y="609600"/>
                </a:lnTo>
                <a:lnTo>
                  <a:pt x="474982" y="600710"/>
                </a:lnTo>
                <a:lnTo>
                  <a:pt x="480709" y="595630"/>
                </a:lnTo>
                <a:lnTo>
                  <a:pt x="489847" y="590550"/>
                </a:lnTo>
                <a:lnTo>
                  <a:pt x="499516" y="586740"/>
                </a:lnTo>
                <a:lnTo>
                  <a:pt x="507339" y="582930"/>
                </a:lnTo>
                <a:lnTo>
                  <a:pt x="513257" y="582930"/>
                </a:lnTo>
                <a:lnTo>
                  <a:pt x="514172" y="581660"/>
                </a:lnTo>
                <a:lnTo>
                  <a:pt x="469087" y="581660"/>
                </a:lnTo>
                <a:lnTo>
                  <a:pt x="469061" y="580390"/>
                </a:lnTo>
                <a:lnTo>
                  <a:pt x="468668" y="580390"/>
                </a:lnTo>
                <a:lnTo>
                  <a:pt x="469328" y="579120"/>
                </a:lnTo>
                <a:lnTo>
                  <a:pt x="470382" y="577850"/>
                </a:lnTo>
                <a:lnTo>
                  <a:pt x="472401" y="576580"/>
                </a:lnTo>
                <a:lnTo>
                  <a:pt x="474218" y="574040"/>
                </a:lnTo>
                <a:lnTo>
                  <a:pt x="475437" y="572770"/>
                </a:lnTo>
                <a:lnTo>
                  <a:pt x="476351" y="570230"/>
                </a:lnTo>
                <a:lnTo>
                  <a:pt x="478967" y="568960"/>
                </a:lnTo>
                <a:lnTo>
                  <a:pt x="481622" y="568960"/>
                </a:lnTo>
                <a:lnTo>
                  <a:pt x="484238" y="566420"/>
                </a:lnTo>
                <a:lnTo>
                  <a:pt x="485749" y="565150"/>
                </a:lnTo>
                <a:lnTo>
                  <a:pt x="486791" y="562610"/>
                </a:lnTo>
                <a:lnTo>
                  <a:pt x="487883" y="561340"/>
                </a:lnTo>
                <a:lnTo>
                  <a:pt x="491172" y="558800"/>
                </a:lnTo>
                <a:lnTo>
                  <a:pt x="516686" y="558800"/>
                </a:lnTo>
                <a:lnTo>
                  <a:pt x="521130" y="552450"/>
                </a:lnTo>
                <a:lnTo>
                  <a:pt x="492302" y="552450"/>
                </a:lnTo>
                <a:lnTo>
                  <a:pt x="492417" y="549910"/>
                </a:lnTo>
                <a:lnTo>
                  <a:pt x="492518" y="544830"/>
                </a:lnTo>
                <a:lnTo>
                  <a:pt x="494550" y="537210"/>
                </a:lnTo>
                <a:lnTo>
                  <a:pt x="485343" y="535940"/>
                </a:lnTo>
                <a:lnTo>
                  <a:pt x="477706" y="528320"/>
                </a:lnTo>
                <a:lnTo>
                  <a:pt x="469457" y="521970"/>
                </a:lnTo>
                <a:lnTo>
                  <a:pt x="458695" y="518160"/>
                </a:lnTo>
                <a:close/>
              </a:path>
              <a:path w="593725" h="693420">
                <a:moveTo>
                  <a:pt x="532892" y="656590"/>
                </a:moveTo>
                <a:lnTo>
                  <a:pt x="523417" y="661670"/>
                </a:lnTo>
                <a:lnTo>
                  <a:pt x="530383" y="661670"/>
                </a:lnTo>
                <a:lnTo>
                  <a:pt x="531461" y="660400"/>
                </a:lnTo>
                <a:lnTo>
                  <a:pt x="532892" y="656590"/>
                </a:lnTo>
                <a:close/>
              </a:path>
              <a:path w="593725" h="693420">
                <a:moveTo>
                  <a:pt x="512905" y="646430"/>
                </a:moveTo>
                <a:lnTo>
                  <a:pt x="456984" y="646430"/>
                </a:lnTo>
                <a:lnTo>
                  <a:pt x="458317" y="647700"/>
                </a:lnTo>
                <a:lnTo>
                  <a:pt x="459359" y="650240"/>
                </a:lnTo>
                <a:lnTo>
                  <a:pt x="510667" y="650240"/>
                </a:lnTo>
                <a:lnTo>
                  <a:pt x="512905" y="646430"/>
                </a:lnTo>
                <a:close/>
              </a:path>
              <a:path w="593725" h="693420">
                <a:moveTo>
                  <a:pt x="518515" y="647700"/>
                </a:moveTo>
                <a:lnTo>
                  <a:pt x="510667" y="650240"/>
                </a:lnTo>
                <a:lnTo>
                  <a:pt x="520319" y="650240"/>
                </a:lnTo>
                <a:lnTo>
                  <a:pt x="518515" y="647700"/>
                </a:lnTo>
                <a:close/>
              </a:path>
              <a:path w="593725" h="693420">
                <a:moveTo>
                  <a:pt x="508609" y="637540"/>
                </a:moveTo>
                <a:lnTo>
                  <a:pt x="496836" y="637540"/>
                </a:lnTo>
                <a:lnTo>
                  <a:pt x="489216" y="641350"/>
                </a:lnTo>
                <a:lnTo>
                  <a:pt x="514184" y="641350"/>
                </a:lnTo>
                <a:lnTo>
                  <a:pt x="514362" y="640080"/>
                </a:lnTo>
                <a:lnTo>
                  <a:pt x="508609" y="637540"/>
                </a:lnTo>
                <a:close/>
              </a:path>
              <a:path w="593725" h="693420">
                <a:moveTo>
                  <a:pt x="480326" y="608330"/>
                </a:moveTo>
                <a:lnTo>
                  <a:pt x="477024" y="608330"/>
                </a:lnTo>
                <a:lnTo>
                  <a:pt x="475551" y="609600"/>
                </a:lnTo>
                <a:lnTo>
                  <a:pt x="482549" y="609600"/>
                </a:lnTo>
                <a:lnTo>
                  <a:pt x="480326" y="608330"/>
                </a:lnTo>
                <a:close/>
              </a:path>
              <a:path w="593725" h="693420">
                <a:moveTo>
                  <a:pt x="513257" y="582930"/>
                </a:moveTo>
                <a:lnTo>
                  <a:pt x="507339" y="582930"/>
                </a:lnTo>
                <a:lnTo>
                  <a:pt x="508114" y="584200"/>
                </a:lnTo>
                <a:lnTo>
                  <a:pt x="509358" y="585470"/>
                </a:lnTo>
                <a:lnTo>
                  <a:pt x="511225" y="585470"/>
                </a:lnTo>
                <a:lnTo>
                  <a:pt x="512343" y="584200"/>
                </a:lnTo>
                <a:lnTo>
                  <a:pt x="513257" y="582930"/>
                </a:lnTo>
                <a:close/>
              </a:path>
              <a:path w="593725" h="693420">
                <a:moveTo>
                  <a:pt x="476643" y="579120"/>
                </a:moveTo>
                <a:lnTo>
                  <a:pt x="471487" y="580390"/>
                </a:lnTo>
                <a:lnTo>
                  <a:pt x="469087" y="581660"/>
                </a:lnTo>
                <a:lnTo>
                  <a:pt x="475932" y="581660"/>
                </a:lnTo>
                <a:lnTo>
                  <a:pt x="475881" y="580390"/>
                </a:lnTo>
                <a:lnTo>
                  <a:pt x="475488" y="580390"/>
                </a:lnTo>
                <a:lnTo>
                  <a:pt x="476643" y="579120"/>
                </a:lnTo>
                <a:close/>
              </a:path>
              <a:path w="593725" h="693420">
                <a:moveTo>
                  <a:pt x="516686" y="558800"/>
                </a:moveTo>
                <a:lnTo>
                  <a:pt x="492772" y="558800"/>
                </a:lnTo>
                <a:lnTo>
                  <a:pt x="486708" y="565150"/>
                </a:lnTo>
                <a:lnTo>
                  <a:pt x="481690" y="570230"/>
                </a:lnTo>
                <a:lnTo>
                  <a:pt x="478079" y="576580"/>
                </a:lnTo>
                <a:lnTo>
                  <a:pt x="476237" y="581660"/>
                </a:lnTo>
                <a:lnTo>
                  <a:pt x="508101" y="581660"/>
                </a:lnTo>
                <a:lnTo>
                  <a:pt x="508101" y="580390"/>
                </a:lnTo>
                <a:lnTo>
                  <a:pt x="507834" y="580390"/>
                </a:lnTo>
                <a:lnTo>
                  <a:pt x="506539" y="579120"/>
                </a:lnTo>
                <a:lnTo>
                  <a:pt x="505028" y="579120"/>
                </a:lnTo>
                <a:lnTo>
                  <a:pt x="503631" y="577850"/>
                </a:lnTo>
                <a:lnTo>
                  <a:pt x="501789" y="572770"/>
                </a:lnTo>
                <a:lnTo>
                  <a:pt x="506183" y="566420"/>
                </a:lnTo>
                <a:lnTo>
                  <a:pt x="514908" y="561340"/>
                </a:lnTo>
                <a:lnTo>
                  <a:pt x="516686" y="558800"/>
                </a:lnTo>
                <a:close/>
              </a:path>
              <a:path w="593725" h="693420">
                <a:moveTo>
                  <a:pt x="513181" y="577850"/>
                </a:moveTo>
                <a:lnTo>
                  <a:pt x="510514" y="579120"/>
                </a:lnTo>
                <a:lnTo>
                  <a:pt x="508101" y="581660"/>
                </a:lnTo>
                <a:lnTo>
                  <a:pt x="514172" y="581660"/>
                </a:lnTo>
                <a:lnTo>
                  <a:pt x="515086" y="580390"/>
                </a:lnTo>
                <a:lnTo>
                  <a:pt x="514299" y="579120"/>
                </a:lnTo>
                <a:lnTo>
                  <a:pt x="513181" y="577850"/>
                </a:lnTo>
                <a:close/>
              </a:path>
              <a:path w="593725" h="693420">
                <a:moveTo>
                  <a:pt x="94028" y="220980"/>
                </a:moveTo>
                <a:lnTo>
                  <a:pt x="50622" y="220980"/>
                </a:lnTo>
                <a:lnTo>
                  <a:pt x="53073" y="224790"/>
                </a:lnTo>
                <a:lnTo>
                  <a:pt x="55029" y="228600"/>
                </a:lnTo>
                <a:lnTo>
                  <a:pt x="54940" y="233680"/>
                </a:lnTo>
                <a:lnTo>
                  <a:pt x="59994" y="240030"/>
                </a:lnTo>
                <a:lnTo>
                  <a:pt x="65535" y="246380"/>
                </a:lnTo>
                <a:lnTo>
                  <a:pt x="70099" y="252730"/>
                </a:lnTo>
                <a:lnTo>
                  <a:pt x="72224" y="260350"/>
                </a:lnTo>
                <a:lnTo>
                  <a:pt x="68643" y="270510"/>
                </a:lnTo>
                <a:lnTo>
                  <a:pt x="74993" y="281940"/>
                </a:lnTo>
                <a:lnTo>
                  <a:pt x="92088" y="303530"/>
                </a:lnTo>
                <a:lnTo>
                  <a:pt x="113028" y="322580"/>
                </a:lnTo>
                <a:lnTo>
                  <a:pt x="133527" y="341630"/>
                </a:lnTo>
                <a:lnTo>
                  <a:pt x="149301" y="364490"/>
                </a:lnTo>
                <a:lnTo>
                  <a:pt x="161140" y="373380"/>
                </a:lnTo>
                <a:lnTo>
                  <a:pt x="170138" y="384810"/>
                </a:lnTo>
                <a:lnTo>
                  <a:pt x="178208" y="396240"/>
                </a:lnTo>
                <a:lnTo>
                  <a:pt x="187261" y="407670"/>
                </a:lnTo>
                <a:lnTo>
                  <a:pt x="193548" y="412750"/>
                </a:lnTo>
                <a:lnTo>
                  <a:pt x="199732" y="417830"/>
                </a:lnTo>
                <a:lnTo>
                  <a:pt x="208724" y="421640"/>
                </a:lnTo>
                <a:lnTo>
                  <a:pt x="219782" y="429260"/>
                </a:lnTo>
                <a:lnTo>
                  <a:pt x="227741" y="439420"/>
                </a:lnTo>
                <a:lnTo>
                  <a:pt x="235754" y="450850"/>
                </a:lnTo>
                <a:lnTo>
                  <a:pt x="246976" y="458470"/>
                </a:lnTo>
                <a:lnTo>
                  <a:pt x="254005" y="466090"/>
                </a:lnTo>
                <a:lnTo>
                  <a:pt x="259829" y="476250"/>
                </a:lnTo>
                <a:lnTo>
                  <a:pt x="266700" y="485140"/>
                </a:lnTo>
                <a:lnTo>
                  <a:pt x="276987" y="490220"/>
                </a:lnTo>
                <a:lnTo>
                  <a:pt x="282826" y="491490"/>
                </a:lnTo>
                <a:lnTo>
                  <a:pt x="289661" y="496570"/>
                </a:lnTo>
                <a:lnTo>
                  <a:pt x="295465" y="497840"/>
                </a:lnTo>
                <a:lnTo>
                  <a:pt x="309594" y="508000"/>
                </a:lnTo>
                <a:lnTo>
                  <a:pt x="319389" y="521970"/>
                </a:lnTo>
                <a:lnTo>
                  <a:pt x="329083" y="537210"/>
                </a:lnTo>
                <a:lnTo>
                  <a:pt x="342912" y="547370"/>
                </a:lnTo>
                <a:lnTo>
                  <a:pt x="343852" y="549910"/>
                </a:lnTo>
                <a:lnTo>
                  <a:pt x="344932" y="551180"/>
                </a:lnTo>
                <a:lnTo>
                  <a:pt x="345846" y="552450"/>
                </a:lnTo>
                <a:lnTo>
                  <a:pt x="344398" y="557530"/>
                </a:lnTo>
                <a:lnTo>
                  <a:pt x="346786" y="561340"/>
                </a:lnTo>
                <a:lnTo>
                  <a:pt x="350913" y="562610"/>
                </a:lnTo>
                <a:lnTo>
                  <a:pt x="353174" y="562610"/>
                </a:lnTo>
                <a:lnTo>
                  <a:pt x="352005" y="563880"/>
                </a:lnTo>
                <a:lnTo>
                  <a:pt x="351650" y="566420"/>
                </a:lnTo>
                <a:lnTo>
                  <a:pt x="415175" y="566420"/>
                </a:lnTo>
                <a:lnTo>
                  <a:pt x="411378" y="565150"/>
                </a:lnTo>
                <a:lnTo>
                  <a:pt x="408114" y="565150"/>
                </a:lnTo>
                <a:lnTo>
                  <a:pt x="404228" y="562610"/>
                </a:lnTo>
                <a:lnTo>
                  <a:pt x="401205" y="560070"/>
                </a:lnTo>
                <a:lnTo>
                  <a:pt x="397078" y="558800"/>
                </a:lnTo>
                <a:lnTo>
                  <a:pt x="393877" y="556260"/>
                </a:lnTo>
                <a:lnTo>
                  <a:pt x="387807" y="553720"/>
                </a:lnTo>
                <a:lnTo>
                  <a:pt x="385216" y="552450"/>
                </a:lnTo>
                <a:lnTo>
                  <a:pt x="382524" y="549910"/>
                </a:lnTo>
                <a:lnTo>
                  <a:pt x="379450" y="548640"/>
                </a:lnTo>
                <a:lnTo>
                  <a:pt x="381457" y="547370"/>
                </a:lnTo>
                <a:lnTo>
                  <a:pt x="381393" y="544830"/>
                </a:lnTo>
                <a:lnTo>
                  <a:pt x="378752" y="543560"/>
                </a:lnTo>
                <a:lnTo>
                  <a:pt x="382346" y="543560"/>
                </a:lnTo>
                <a:lnTo>
                  <a:pt x="384835" y="542290"/>
                </a:lnTo>
                <a:lnTo>
                  <a:pt x="392988" y="538480"/>
                </a:lnTo>
                <a:lnTo>
                  <a:pt x="398830" y="532130"/>
                </a:lnTo>
                <a:lnTo>
                  <a:pt x="403440" y="525780"/>
                </a:lnTo>
                <a:lnTo>
                  <a:pt x="406730" y="518160"/>
                </a:lnTo>
                <a:lnTo>
                  <a:pt x="401205" y="516890"/>
                </a:lnTo>
                <a:lnTo>
                  <a:pt x="398119" y="514350"/>
                </a:lnTo>
                <a:lnTo>
                  <a:pt x="398360" y="513080"/>
                </a:lnTo>
                <a:lnTo>
                  <a:pt x="398627" y="513080"/>
                </a:lnTo>
                <a:lnTo>
                  <a:pt x="401675" y="510540"/>
                </a:lnTo>
                <a:lnTo>
                  <a:pt x="404418" y="508000"/>
                </a:lnTo>
                <a:lnTo>
                  <a:pt x="406819" y="505460"/>
                </a:lnTo>
                <a:lnTo>
                  <a:pt x="407174" y="505460"/>
                </a:lnTo>
                <a:lnTo>
                  <a:pt x="407377" y="504190"/>
                </a:lnTo>
                <a:lnTo>
                  <a:pt x="407708" y="504190"/>
                </a:lnTo>
                <a:lnTo>
                  <a:pt x="414159" y="501650"/>
                </a:lnTo>
                <a:lnTo>
                  <a:pt x="419150" y="495300"/>
                </a:lnTo>
                <a:lnTo>
                  <a:pt x="425768" y="483870"/>
                </a:lnTo>
                <a:lnTo>
                  <a:pt x="415086" y="483870"/>
                </a:lnTo>
                <a:lnTo>
                  <a:pt x="415048" y="482600"/>
                </a:lnTo>
                <a:lnTo>
                  <a:pt x="414616" y="481330"/>
                </a:lnTo>
                <a:lnTo>
                  <a:pt x="414401" y="480060"/>
                </a:lnTo>
                <a:lnTo>
                  <a:pt x="429366" y="454660"/>
                </a:lnTo>
                <a:lnTo>
                  <a:pt x="413131" y="454660"/>
                </a:lnTo>
                <a:lnTo>
                  <a:pt x="412978" y="452120"/>
                </a:lnTo>
                <a:lnTo>
                  <a:pt x="412623" y="449580"/>
                </a:lnTo>
                <a:lnTo>
                  <a:pt x="411708" y="448310"/>
                </a:lnTo>
                <a:lnTo>
                  <a:pt x="407998" y="440690"/>
                </a:lnTo>
                <a:lnTo>
                  <a:pt x="378993" y="406400"/>
                </a:lnTo>
                <a:lnTo>
                  <a:pt x="377418" y="405130"/>
                </a:lnTo>
                <a:lnTo>
                  <a:pt x="375437" y="403860"/>
                </a:lnTo>
                <a:lnTo>
                  <a:pt x="373278" y="402590"/>
                </a:lnTo>
                <a:lnTo>
                  <a:pt x="375119" y="398780"/>
                </a:lnTo>
                <a:lnTo>
                  <a:pt x="376351" y="394970"/>
                </a:lnTo>
                <a:lnTo>
                  <a:pt x="378548" y="391160"/>
                </a:lnTo>
                <a:lnTo>
                  <a:pt x="379704" y="389890"/>
                </a:lnTo>
                <a:lnTo>
                  <a:pt x="429939" y="389890"/>
                </a:lnTo>
                <a:lnTo>
                  <a:pt x="430263" y="386080"/>
                </a:lnTo>
                <a:lnTo>
                  <a:pt x="353450" y="386080"/>
                </a:lnTo>
                <a:lnTo>
                  <a:pt x="348854" y="383540"/>
                </a:lnTo>
                <a:lnTo>
                  <a:pt x="344599" y="379730"/>
                </a:lnTo>
                <a:lnTo>
                  <a:pt x="338721" y="378460"/>
                </a:lnTo>
                <a:lnTo>
                  <a:pt x="338874" y="377190"/>
                </a:lnTo>
                <a:lnTo>
                  <a:pt x="339115" y="375920"/>
                </a:lnTo>
                <a:lnTo>
                  <a:pt x="339255" y="375920"/>
                </a:lnTo>
                <a:lnTo>
                  <a:pt x="339382" y="373380"/>
                </a:lnTo>
                <a:lnTo>
                  <a:pt x="339407" y="369570"/>
                </a:lnTo>
                <a:lnTo>
                  <a:pt x="338645" y="367030"/>
                </a:lnTo>
                <a:lnTo>
                  <a:pt x="332131" y="356870"/>
                </a:lnTo>
                <a:lnTo>
                  <a:pt x="312149" y="341630"/>
                </a:lnTo>
                <a:lnTo>
                  <a:pt x="306274" y="332740"/>
                </a:lnTo>
                <a:lnTo>
                  <a:pt x="300837" y="332740"/>
                </a:lnTo>
                <a:lnTo>
                  <a:pt x="294226" y="320040"/>
                </a:lnTo>
                <a:lnTo>
                  <a:pt x="291527" y="316230"/>
                </a:lnTo>
                <a:lnTo>
                  <a:pt x="181203" y="316230"/>
                </a:lnTo>
                <a:lnTo>
                  <a:pt x="181152" y="314960"/>
                </a:lnTo>
                <a:lnTo>
                  <a:pt x="180022" y="314960"/>
                </a:lnTo>
                <a:lnTo>
                  <a:pt x="172453" y="312420"/>
                </a:lnTo>
                <a:lnTo>
                  <a:pt x="167894" y="307340"/>
                </a:lnTo>
                <a:lnTo>
                  <a:pt x="163423" y="307340"/>
                </a:lnTo>
                <a:lnTo>
                  <a:pt x="161482" y="304965"/>
                </a:lnTo>
                <a:lnTo>
                  <a:pt x="161036" y="304800"/>
                </a:lnTo>
                <a:lnTo>
                  <a:pt x="151976" y="292100"/>
                </a:lnTo>
                <a:lnTo>
                  <a:pt x="142482" y="279400"/>
                </a:lnTo>
                <a:lnTo>
                  <a:pt x="132962" y="267970"/>
                </a:lnTo>
                <a:lnTo>
                  <a:pt x="123825" y="255270"/>
                </a:lnTo>
                <a:lnTo>
                  <a:pt x="108716" y="240030"/>
                </a:lnTo>
                <a:lnTo>
                  <a:pt x="104993" y="235086"/>
                </a:lnTo>
                <a:lnTo>
                  <a:pt x="104673" y="234950"/>
                </a:lnTo>
                <a:lnTo>
                  <a:pt x="101968" y="231140"/>
                </a:lnTo>
                <a:lnTo>
                  <a:pt x="101774" y="230814"/>
                </a:lnTo>
                <a:lnTo>
                  <a:pt x="95323" y="222250"/>
                </a:lnTo>
                <a:lnTo>
                  <a:pt x="94028" y="220980"/>
                </a:lnTo>
                <a:close/>
              </a:path>
              <a:path w="593725" h="693420">
                <a:moveTo>
                  <a:pt x="538717" y="530860"/>
                </a:moveTo>
                <a:lnTo>
                  <a:pt x="531853" y="532130"/>
                </a:lnTo>
                <a:lnTo>
                  <a:pt x="525375" y="537210"/>
                </a:lnTo>
                <a:lnTo>
                  <a:pt x="519264" y="544830"/>
                </a:lnTo>
                <a:lnTo>
                  <a:pt x="515353" y="546100"/>
                </a:lnTo>
                <a:lnTo>
                  <a:pt x="511606" y="547370"/>
                </a:lnTo>
                <a:lnTo>
                  <a:pt x="507720" y="548640"/>
                </a:lnTo>
                <a:lnTo>
                  <a:pt x="498259" y="548640"/>
                </a:lnTo>
                <a:lnTo>
                  <a:pt x="492302" y="552450"/>
                </a:lnTo>
                <a:lnTo>
                  <a:pt x="521130" y="552450"/>
                </a:lnTo>
                <a:lnTo>
                  <a:pt x="526163" y="548640"/>
                </a:lnTo>
                <a:lnTo>
                  <a:pt x="507720" y="548640"/>
                </a:lnTo>
                <a:lnTo>
                  <a:pt x="503542" y="547370"/>
                </a:lnTo>
                <a:lnTo>
                  <a:pt x="527841" y="547370"/>
                </a:lnTo>
                <a:lnTo>
                  <a:pt x="529518" y="546100"/>
                </a:lnTo>
                <a:lnTo>
                  <a:pt x="538370" y="539750"/>
                </a:lnTo>
                <a:lnTo>
                  <a:pt x="545985" y="532130"/>
                </a:lnTo>
                <a:lnTo>
                  <a:pt x="538717" y="530860"/>
                </a:lnTo>
                <a:close/>
              </a:path>
              <a:path w="593725" h="693420">
                <a:moveTo>
                  <a:pt x="533107" y="444500"/>
                </a:moveTo>
                <a:lnTo>
                  <a:pt x="472795" y="444500"/>
                </a:lnTo>
                <a:lnTo>
                  <a:pt x="468515" y="447040"/>
                </a:lnTo>
                <a:lnTo>
                  <a:pt x="466267" y="449580"/>
                </a:lnTo>
                <a:lnTo>
                  <a:pt x="465709" y="452120"/>
                </a:lnTo>
                <a:lnTo>
                  <a:pt x="462584" y="455930"/>
                </a:lnTo>
                <a:lnTo>
                  <a:pt x="460717" y="459740"/>
                </a:lnTo>
                <a:lnTo>
                  <a:pt x="461873" y="463550"/>
                </a:lnTo>
                <a:lnTo>
                  <a:pt x="470764" y="468630"/>
                </a:lnTo>
                <a:lnTo>
                  <a:pt x="478359" y="474980"/>
                </a:lnTo>
                <a:lnTo>
                  <a:pt x="486414" y="481330"/>
                </a:lnTo>
                <a:lnTo>
                  <a:pt x="496684" y="485140"/>
                </a:lnTo>
                <a:lnTo>
                  <a:pt x="497382" y="494030"/>
                </a:lnTo>
                <a:lnTo>
                  <a:pt x="498716" y="502920"/>
                </a:lnTo>
                <a:lnTo>
                  <a:pt x="513334" y="502920"/>
                </a:lnTo>
                <a:lnTo>
                  <a:pt x="514845" y="504190"/>
                </a:lnTo>
                <a:lnTo>
                  <a:pt x="515874" y="505460"/>
                </a:lnTo>
                <a:lnTo>
                  <a:pt x="526872" y="505460"/>
                </a:lnTo>
                <a:lnTo>
                  <a:pt x="530600" y="509270"/>
                </a:lnTo>
                <a:lnTo>
                  <a:pt x="533534" y="514350"/>
                </a:lnTo>
                <a:lnTo>
                  <a:pt x="538386" y="518160"/>
                </a:lnTo>
                <a:lnTo>
                  <a:pt x="547865" y="516890"/>
                </a:lnTo>
                <a:lnTo>
                  <a:pt x="546163" y="509270"/>
                </a:lnTo>
                <a:lnTo>
                  <a:pt x="541731" y="504190"/>
                </a:lnTo>
                <a:lnTo>
                  <a:pt x="534835" y="499110"/>
                </a:lnTo>
                <a:lnTo>
                  <a:pt x="528117" y="492760"/>
                </a:lnTo>
                <a:lnTo>
                  <a:pt x="521330" y="485140"/>
                </a:lnTo>
                <a:lnTo>
                  <a:pt x="515888" y="476250"/>
                </a:lnTo>
                <a:lnTo>
                  <a:pt x="513207" y="466090"/>
                </a:lnTo>
                <a:lnTo>
                  <a:pt x="516725" y="461010"/>
                </a:lnTo>
                <a:lnTo>
                  <a:pt x="520904" y="454660"/>
                </a:lnTo>
                <a:lnTo>
                  <a:pt x="526210" y="449580"/>
                </a:lnTo>
                <a:lnTo>
                  <a:pt x="533107" y="444500"/>
                </a:lnTo>
                <a:close/>
              </a:path>
              <a:path w="593725" h="693420">
                <a:moveTo>
                  <a:pt x="518409" y="419100"/>
                </a:moveTo>
                <a:lnTo>
                  <a:pt x="464540" y="419100"/>
                </a:lnTo>
                <a:lnTo>
                  <a:pt x="470204" y="420370"/>
                </a:lnTo>
                <a:lnTo>
                  <a:pt x="476402" y="420370"/>
                </a:lnTo>
                <a:lnTo>
                  <a:pt x="474713" y="425450"/>
                </a:lnTo>
                <a:lnTo>
                  <a:pt x="474783" y="429260"/>
                </a:lnTo>
                <a:lnTo>
                  <a:pt x="475068" y="433070"/>
                </a:lnTo>
                <a:lnTo>
                  <a:pt x="479044" y="436880"/>
                </a:lnTo>
                <a:lnTo>
                  <a:pt x="478548" y="443230"/>
                </a:lnTo>
                <a:lnTo>
                  <a:pt x="476643" y="443230"/>
                </a:lnTo>
                <a:lnTo>
                  <a:pt x="474802" y="444500"/>
                </a:lnTo>
                <a:lnTo>
                  <a:pt x="533107" y="444500"/>
                </a:lnTo>
                <a:lnTo>
                  <a:pt x="533933" y="445770"/>
                </a:lnTo>
                <a:lnTo>
                  <a:pt x="534708" y="448310"/>
                </a:lnTo>
                <a:lnTo>
                  <a:pt x="535622" y="449580"/>
                </a:lnTo>
                <a:lnTo>
                  <a:pt x="534822" y="453390"/>
                </a:lnTo>
                <a:lnTo>
                  <a:pt x="533577" y="458470"/>
                </a:lnTo>
                <a:lnTo>
                  <a:pt x="532993" y="462280"/>
                </a:lnTo>
                <a:lnTo>
                  <a:pt x="536448" y="477520"/>
                </a:lnTo>
                <a:lnTo>
                  <a:pt x="547590" y="485140"/>
                </a:lnTo>
                <a:lnTo>
                  <a:pt x="561788" y="490220"/>
                </a:lnTo>
                <a:lnTo>
                  <a:pt x="574408" y="496570"/>
                </a:lnTo>
                <a:lnTo>
                  <a:pt x="590753" y="486410"/>
                </a:lnTo>
                <a:lnTo>
                  <a:pt x="591705" y="485140"/>
                </a:lnTo>
                <a:lnTo>
                  <a:pt x="593445" y="480060"/>
                </a:lnTo>
                <a:lnTo>
                  <a:pt x="589425" y="464820"/>
                </a:lnTo>
                <a:lnTo>
                  <a:pt x="580715" y="452120"/>
                </a:lnTo>
                <a:lnTo>
                  <a:pt x="567140" y="444500"/>
                </a:lnTo>
                <a:lnTo>
                  <a:pt x="554730" y="441960"/>
                </a:lnTo>
                <a:lnTo>
                  <a:pt x="545414" y="441960"/>
                </a:lnTo>
                <a:lnTo>
                  <a:pt x="545566" y="440690"/>
                </a:lnTo>
                <a:lnTo>
                  <a:pt x="545922" y="439420"/>
                </a:lnTo>
                <a:lnTo>
                  <a:pt x="541172" y="439420"/>
                </a:lnTo>
                <a:lnTo>
                  <a:pt x="541502" y="438150"/>
                </a:lnTo>
                <a:lnTo>
                  <a:pt x="542328" y="438150"/>
                </a:lnTo>
                <a:lnTo>
                  <a:pt x="527733" y="431800"/>
                </a:lnTo>
                <a:lnTo>
                  <a:pt x="518409" y="419100"/>
                </a:lnTo>
                <a:close/>
              </a:path>
              <a:path w="593725" h="693420">
                <a:moveTo>
                  <a:pt x="426504" y="482600"/>
                </a:moveTo>
                <a:lnTo>
                  <a:pt x="419823" y="483870"/>
                </a:lnTo>
                <a:lnTo>
                  <a:pt x="425768" y="483870"/>
                </a:lnTo>
                <a:lnTo>
                  <a:pt x="426504" y="482600"/>
                </a:lnTo>
                <a:close/>
              </a:path>
              <a:path w="593725" h="693420">
                <a:moveTo>
                  <a:pt x="429939" y="389890"/>
                </a:moveTo>
                <a:lnTo>
                  <a:pt x="379704" y="389890"/>
                </a:lnTo>
                <a:lnTo>
                  <a:pt x="381698" y="394970"/>
                </a:lnTo>
                <a:lnTo>
                  <a:pt x="383794" y="400050"/>
                </a:lnTo>
                <a:lnTo>
                  <a:pt x="389737" y="401320"/>
                </a:lnTo>
                <a:lnTo>
                  <a:pt x="390829" y="402590"/>
                </a:lnTo>
                <a:lnTo>
                  <a:pt x="392125" y="405130"/>
                </a:lnTo>
                <a:lnTo>
                  <a:pt x="393293" y="406400"/>
                </a:lnTo>
                <a:lnTo>
                  <a:pt x="394766" y="407670"/>
                </a:lnTo>
                <a:lnTo>
                  <a:pt x="396341" y="408940"/>
                </a:lnTo>
                <a:lnTo>
                  <a:pt x="397852" y="410210"/>
                </a:lnTo>
                <a:lnTo>
                  <a:pt x="398208" y="411480"/>
                </a:lnTo>
                <a:lnTo>
                  <a:pt x="398500" y="414020"/>
                </a:lnTo>
                <a:lnTo>
                  <a:pt x="398691" y="416560"/>
                </a:lnTo>
                <a:lnTo>
                  <a:pt x="404596" y="421640"/>
                </a:lnTo>
                <a:lnTo>
                  <a:pt x="407619" y="424180"/>
                </a:lnTo>
                <a:lnTo>
                  <a:pt x="407758" y="425450"/>
                </a:lnTo>
                <a:lnTo>
                  <a:pt x="408838" y="427990"/>
                </a:lnTo>
                <a:lnTo>
                  <a:pt x="410933" y="427990"/>
                </a:lnTo>
                <a:lnTo>
                  <a:pt x="413245" y="431800"/>
                </a:lnTo>
                <a:lnTo>
                  <a:pt x="415378" y="434340"/>
                </a:lnTo>
                <a:lnTo>
                  <a:pt x="417690" y="436880"/>
                </a:lnTo>
                <a:lnTo>
                  <a:pt x="418579" y="439420"/>
                </a:lnTo>
                <a:lnTo>
                  <a:pt x="419531" y="440690"/>
                </a:lnTo>
                <a:lnTo>
                  <a:pt x="420636" y="441960"/>
                </a:lnTo>
                <a:lnTo>
                  <a:pt x="420281" y="447040"/>
                </a:lnTo>
                <a:lnTo>
                  <a:pt x="417258" y="450850"/>
                </a:lnTo>
                <a:lnTo>
                  <a:pt x="413131" y="454660"/>
                </a:lnTo>
                <a:lnTo>
                  <a:pt x="429366" y="454660"/>
                </a:lnTo>
                <a:lnTo>
                  <a:pt x="433108" y="448310"/>
                </a:lnTo>
                <a:lnTo>
                  <a:pt x="440524" y="448310"/>
                </a:lnTo>
                <a:lnTo>
                  <a:pt x="441833" y="447040"/>
                </a:lnTo>
                <a:lnTo>
                  <a:pt x="450900" y="447040"/>
                </a:lnTo>
                <a:lnTo>
                  <a:pt x="455231" y="443230"/>
                </a:lnTo>
                <a:lnTo>
                  <a:pt x="459803" y="440690"/>
                </a:lnTo>
                <a:lnTo>
                  <a:pt x="464223" y="436880"/>
                </a:lnTo>
                <a:lnTo>
                  <a:pt x="468426" y="426720"/>
                </a:lnTo>
                <a:lnTo>
                  <a:pt x="462673" y="425450"/>
                </a:lnTo>
                <a:lnTo>
                  <a:pt x="456628" y="424180"/>
                </a:lnTo>
                <a:lnTo>
                  <a:pt x="464540" y="419100"/>
                </a:lnTo>
                <a:lnTo>
                  <a:pt x="518409" y="419100"/>
                </a:lnTo>
                <a:lnTo>
                  <a:pt x="516553" y="416560"/>
                </a:lnTo>
                <a:lnTo>
                  <a:pt x="440817" y="416560"/>
                </a:lnTo>
                <a:lnTo>
                  <a:pt x="438835" y="414020"/>
                </a:lnTo>
                <a:lnTo>
                  <a:pt x="437057" y="411480"/>
                </a:lnTo>
                <a:lnTo>
                  <a:pt x="432371" y="405130"/>
                </a:lnTo>
                <a:lnTo>
                  <a:pt x="429590" y="401320"/>
                </a:lnTo>
                <a:lnTo>
                  <a:pt x="426529" y="397510"/>
                </a:lnTo>
                <a:lnTo>
                  <a:pt x="425754" y="396240"/>
                </a:lnTo>
                <a:lnTo>
                  <a:pt x="429831" y="391160"/>
                </a:lnTo>
                <a:lnTo>
                  <a:pt x="429939" y="389890"/>
                </a:lnTo>
                <a:close/>
              </a:path>
              <a:path w="593725" h="693420">
                <a:moveTo>
                  <a:pt x="440524" y="448310"/>
                </a:moveTo>
                <a:lnTo>
                  <a:pt x="433438" y="448310"/>
                </a:lnTo>
                <a:lnTo>
                  <a:pt x="434009" y="449580"/>
                </a:lnTo>
                <a:lnTo>
                  <a:pt x="435521" y="450850"/>
                </a:lnTo>
                <a:lnTo>
                  <a:pt x="437946" y="450850"/>
                </a:lnTo>
                <a:lnTo>
                  <a:pt x="439216" y="449580"/>
                </a:lnTo>
                <a:lnTo>
                  <a:pt x="440524" y="448310"/>
                </a:lnTo>
                <a:close/>
              </a:path>
              <a:path w="593725" h="693420">
                <a:moveTo>
                  <a:pt x="450900" y="447040"/>
                </a:moveTo>
                <a:lnTo>
                  <a:pt x="441833" y="447040"/>
                </a:lnTo>
                <a:lnTo>
                  <a:pt x="442785" y="448310"/>
                </a:lnTo>
                <a:lnTo>
                  <a:pt x="443191" y="448310"/>
                </a:lnTo>
                <a:lnTo>
                  <a:pt x="445249" y="449580"/>
                </a:lnTo>
                <a:lnTo>
                  <a:pt x="447789" y="448310"/>
                </a:lnTo>
                <a:lnTo>
                  <a:pt x="450900" y="447040"/>
                </a:lnTo>
                <a:close/>
              </a:path>
              <a:path w="593725" h="693420">
                <a:moveTo>
                  <a:pt x="548525" y="440690"/>
                </a:moveTo>
                <a:lnTo>
                  <a:pt x="547370" y="440690"/>
                </a:lnTo>
                <a:lnTo>
                  <a:pt x="546455" y="441960"/>
                </a:lnTo>
                <a:lnTo>
                  <a:pt x="554730" y="441960"/>
                </a:lnTo>
                <a:lnTo>
                  <a:pt x="548525" y="440690"/>
                </a:lnTo>
                <a:close/>
              </a:path>
              <a:path w="593725" h="693420">
                <a:moveTo>
                  <a:pt x="459028" y="392430"/>
                </a:moveTo>
                <a:lnTo>
                  <a:pt x="445071" y="392430"/>
                </a:lnTo>
                <a:lnTo>
                  <a:pt x="445452" y="393700"/>
                </a:lnTo>
                <a:lnTo>
                  <a:pt x="445782" y="393700"/>
                </a:lnTo>
                <a:lnTo>
                  <a:pt x="437388" y="402590"/>
                </a:lnTo>
                <a:lnTo>
                  <a:pt x="442226" y="406400"/>
                </a:lnTo>
                <a:lnTo>
                  <a:pt x="443852" y="411480"/>
                </a:lnTo>
                <a:lnTo>
                  <a:pt x="443433" y="414020"/>
                </a:lnTo>
                <a:lnTo>
                  <a:pt x="443369" y="415290"/>
                </a:lnTo>
                <a:lnTo>
                  <a:pt x="443636" y="416560"/>
                </a:lnTo>
                <a:lnTo>
                  <a:pt x="516553" y="416560"/>
                </a:lnTo>
                <a:lnTo>
                  <a:pt x="510984" y="408940"/>
                </a:lnTo>
                <a:lnTo>
                  <a:pt x="505198" y="406400"/>
                </a:lnTo>
                <a:lnTo>
                  <a:pt x="461340" y="406400"/>
                </a:lnTo>
                <a:lnTo>
                  <a:pt x="460345" y="403387"/>
                </a:lnTo>
                <a:lnTo>
                  <a:pt x="457898" y="402590"/>
                </a:lnTo>
                <a:lnTo>
                  <a:pt x="458465" y="400050"/>
                </a:lnTo>
                <a:lnTo>
                  <a:pt x="452894" y="400050"/>
                </a:lnTo>
                <a:lnTo>
                  <a:pt x="455320" y="398780"/>
                </a:lnTo>
                <a:lnTo>
                  <a:pt x="456577" y="397510"/>
                </a:lnTo>
                <a:lnTo>
                  <a:pt x="458139" y="394970"/>
                </a:lnTo>
                <a:lnTo>
                  <a:pt x="459028" y="392430"/>
                </a:lnTo>
                <a:close/>
              </a:path>
              <a:path w="593725" h="693420">
                <a:moveTo>
                  <a:pt x="487606" y="401320"/>
                </a:moveTo>
                <a:lnTo>
                  <a:pt x="468845" y="401320"/>
                </a:lnTo>
                <a:lnTo>
                  <a:pt x="461340" y="406400"/>
                </a:lnTo>
                <a:lnTo>
                  <a:pt x="505198" y="406400"/>
                </a:lnTo>
                <a:lnTo>
                  <a:pt x="502305" y="405130"/>
                </a:lnTo>
                <a:lnTo>
                  <a:pt x="489864" y="405130"/>
                </a:lnTo>
                <a:lnTo>
                  <a:pt x="487606" y="401320"/>
                </a:lnTo>
                <a:close/>
              </a:path>
              <a:path w="593725" h="693420">
                <a:moveTo>
                  <a:pt x="496519" y="402590"/>
                </a:moveTo>
                <a:lnTo>
                  <a:pt x="493991" y="402590"/>
                </a:lnTo>
                <a:lnTo>
                  <a:pt x="491807" y="403860"/>
                </a:lnTo>
                <a:lnTo>
                  <a:pt x="489864" y="405130"/>
                </a:lnTo>
                <a:lnTo>
                  <a:pt x="502305" y="405130"/>
                </a:lnTo>
                <a:lnTo>
                  <a:pt x="496519" y="402590"/>
                </a:lnTo>
                <a:close/>
              </a:path>
              <a:path w="593725" h="693420">
                <a:moveTo>
                  <a:pt x="485880" y="398780"/>
                </a:moveTo>
                <a:lnTo>
                  <a:pt x="458825" y="398780"/>
                </a:lnTo>
                <a:lnTo>
                  <a:pt x="460345" y="403387"/>
                </a:lnTo>
                <a:lnTo>
                  <a:pt x="461797" y="403860"/>
                </a:lnTo>
                <a:lnTo>
                  <a:pt x="468845" y="401320"/>
                </a:lnTo>
                <a:lnTo>
                  <a:pt x="487606" y="401320"/>
                </a:lnTo>
                <a:lnTo>
                  <a:pt x="486854" y="400050"/>
                </a:lnTo>
                <a:lnTo>
                  <a:pt x="485880" y="398780"/>
                </a:lnTo>
                <a:close/>
              </a:path>
              <a:path w="593725" h="693420">
                <a:moveTo>
                  <a:pt x="458825" y="398780"/>
                </a:moveTo>
                <a:lnTo>
                  <a:pt x="457898" y="402590"/>
                </a:lnTo>
                <a:lnTo>
                  <a:pt x="460345" y="403387"/>
                </a:lnTo>
                <a:lnTo>
                  <a:pt x="458825" y="398780"/>
                </a:lnTo>
                <a:close/>
              </a:path>
              <a:path w="593725" h="693420">
                <a:moveTo>
                  <a:pt x="458745" y="398797"/>
                </a:moveTo>
                <a:lnTo>
                  <a:pt x="453097" y="400050"/>
                </a:lnTo>
                <a:lnTo>
                  <a:pt x="458465" y="400050"/>
                </a:lnTo>
                <a:lnTo>
                  <a:pt x="458745" y="398797"/>
                </a:lnTo>
                <a:close/>
              </a:path>
              <a:path w="593725" h="693420">
                <a:moveTo>
                  <a:pt x="469926" y="381000"/>
                </a:moveTo>
                <a:lnTo>
                  <a:pt x="425323" y="381000"/>
                </a:lnTo>
                <a:lnTo>
                  <a:pt x="427393" y="383540"/>
                </a:lnTo>
                <a:lnTo>
                  <a:pt x="429234" y="384810"/>
                </a:lnTo>
                <a:lnTo>
                  <a:pt x="431685" y="386080"/>
                </a:lnTo>
                <a:lnTo>
                  <a:pt x="436308" y="387350"/>
                </a:lnTo>
                <a:lnTo>
                  <a:pt x="440169" y="389890"/>
                </a:lnTo>
                <a:lnTo>
                  <a:pt x="444741" y="392430"/>
                </a:lnTo>
                <a:lnTo>
                  <a:pt x="459092" y="392430"/>
                </a:lnTo>
                <a:lnTo>
                  <a:pt x="459600" y="394970"/>
                </a:lnTo>
                <a:lnTo>
                  <a:pt x="458745" y="398797"/>
                </a:lnTo>
                <a:lnTo>
                  <a:pt x="485880" y="398780"/>
                </a:lnTo>
                <a:lnTo>
                  <a:pt x="483933" y="396240"/>
                </a:lnTo>
                <a:lnTo>
                  <a:pt x="480923" y="392430"/>
                </a:lnTo>
                <a:lnTo>
                  <a:pt x="476580" y="389890"/>
                </a:lnTo>
                <a:lnTo>
                  <a:pt x="472059" y="388620"/>
                </a:lnTo>
                <a:lnTo>
                  <a:pt x="467753" y="387350"/>
                </a:lnTo>
                <a:lnTo>
                  <a:pt x="468642" y="386080"/>
                </a:lnTo>
                <a:lnTo>
                  <a:pt x="469671" y="384810"/>
                </a:lnTo>
                <a:lnTo>
                  <a:pt x="470268" y="383540"/>
                </a:lnTo>
                <a:lnTo>
                  <a:pt x="469926" y="381000"/>
                </a:lnTo>
                <a:close/>
              </a:path>
              <a:path w="593725" h="693420">
                <a:moveTo>
                  <a:pt x="387604" y="346710"/>
                </a:moveTo>
                <a:lnTo>
                  <a:pt x="367842" y="354330"/>
                </a:lnTo>
                <a:lnTo>
                  <a:pt x="363131" y="354330"/>
                </a:lnTo>
                <a:lnTo>
                  <a:pt x="361226" y="356870"/>
                </a:lnTo>
                <a:lnTo>
                  <a:pt x="361772" y="359410"/>
                </a:lnTo>
                <a:lnTo>
                  <a:pt x="363366" y="365760"/>
                </a:lnTo>
                <a:lnTo>
                  <a:pt x="366352" y="370840"/>
                </a:lnTo>
                <a:lnTo>
                  <a:pt x="366692" y="377190"/>
                </a:lnTo>
                <a:lnTo>
                  <a:pt x="360349" y="386080"/>
                </a:lnTo>
                <a:lnTo>
                  <a:pt x="430263" y="386080"/>
                </a:lnTo>
                <a:lnTo>
                  <a:pt x="425310" y="383540"/>
                </a:lnTo>
                <a:lnTo>
                  <a:pt x="425323" y="381000"/>
                </a:lnTo>
                <a:lnTo>
                  <a:pt x="469926" y="381000"/>
                </a:lnTo>
                <a:lnTo>
                  <a:pt x="469242" y="375920"/>
                </a:lnTo>
                <a:lnTo>
                  <a:pt x="396113" y="375920"/>
                </a:lnTo>
                <a:lnTo>
                  <a:pt x="394766" y="374650"/>
                </a:lnTo>
                <a:lnTo>
                  <a:pt x="391248" y="374650"/>
                </a:lnTo>
                <a:lnTo>
                  <a:pt x="391871" y="373380"/>
                </a:lnTo>
                <a:lnTo>
                  <a:pt x="392633" y="373380"/>
                </a:lnTo>
                <a:lnTo>
                  <a:pt x="393204" y="372110"/>
                </a:lnTo>
                <a:lnTo>
                  <a:pt x="398369" y="361950"/>
                </a:lnTo>
                <a:lnTo>
                  <a:pt x="399262" y="354330"/>
                </a:lnTo>
                <a:lnTo>
                  <a:pt x="395726" y="349250"/>
                </a:lnTo>
                <a:lnTo>
                  <a:pt x="387604" y="346710"/>
                </a:lnTo>
                <a:close/>
              </a:path>
              <a:path w="593725" h="693420">
                <a:moveTo>
                  <a:pt x="399630" y="299720"/>
                </a:moveTo>
                <a:lnTo>
                  <a:pt x="396557" y="299720"/>
                </a:lnTo>
                <a:lnTo>
                  <a:pt x="392760" y="300990"/>
                </a:lnTo>
                <a:lnTo>
                  <a:pt x="384060" y="309880"/>
                </a:lnTo>
                <a:lnTo>
                  <a:pt x="389991" y="312420"/>
                </a:lnTo>
                <a:lnTo>
                  <a:pt x="390067" y="318770"/>
                </a:lnTo>
                <a:lnTo>
                  <a:pt x="394208" y="322580"/>
                </a:lnTo>
                <a:lnTo>
                  <a:pt x="398500" y="326390"/>
                </a:lnTo>
                <a:lnTo>
                  <a:pt x="402628" y="330200"/>
                </a:lnTo>
                <a:lnTo>
                  <a:pt x="409130" y="342900"/>
                </a:lnTo>
                <a:lnTo>
                  <a:pt x="412330" y="349250"/>
                </a:lnTo>
                <a:lnTo>
                  <a:pt x="410337" y="353060"/>
                </a:lnTo>
                <a:lnTo>
                  <a:pt x="409473" y="356870"/>
                </a:lnTo>
                <a:lnTo>
                  <a:pt x="410286" y="360680"/>
                </a:lnTo>
                <a:lnTo>
                  <a:pt x="410718" y="360680"/>
                </a:lnTo>
                <a:lnTo>
                  <a:pt x="410908" y="361950"/>
                </a:lnTo>
                <a:lnTo>
                  <a:pt x="407200" y="367030"/>
                </a:lnTo>
                <a:lnTo>
                  <a:pt x="402831" y="370840"/>
                </a:lnTo>
                <a:lnTo>
                  <a:pt x="396887" y="374650"/>
                </a:lnTo>
                <a:lnTo>
                  <a:pt x="396113" y="375920"/>
                </a:lnTo>
                <a:lnTo>
                  <a:pt x="469242" y="375920"/>
                </a:lnTo>
                <a:lnTo>
                  <a:pt x="468558" y="370840"/>
                </a:lnTo>
                <a:lnTo>
                  <a:pt x="466123" y="358140"/>
                </a:lnTo>
                <a:lnTo>
                  <a:pt x="463404" y="345440"/>
                </a:lnTo>
                <a:lnTo>
                  <a:pt x="460844" y="334010"/>
                </a:lnTo>
                <a:lnTo>
                  <a:pt x="457276" y="331470"/>
                </a:lnTo>
                <a:lnTo>
                  <a:pt x="452945" y="331470"/>
                </a:lnTo>
                <a:lnTo>
                  <a:pt x="448538" y="330200"/>
                </a:lnTo>
                <a:lnTo>
                  <a:pt x="449783" y="330200"/>
                </a:lnTo>
                <a:lnTo>
                  <a:pt x="450545" y="328930"/>
                </a:lnTo>
                <a:lnTo>
                  <a:pt x="448341" y="326390"/>
                </a:lnTo>
                <a:lnTo>
                  <a:pt x="407136" y="326390"/>
                </a:lnTo>
                <a:lnTo>
                  <a:pt x="410248" y="322580"/>
                </a:lnTo>
                <a:lnTo>
                  <a:pt x="412026" y="320040"/>
                </a:lnTo>
                <a:lnTo>
                  <a:pt x="412098" y="318770"/>
                </a:lnTo>
                <a:lnTo>
                  <a:pt x="412028" y="313690"/>
                </a:lnTo>
                <a:lnTo>
                  <a:pt x="411708" y="309880"/>
                </a:lnTo>
                <a:lnTo>
                  <a:pt x="408330" y="304800"/>
                </a:lnTo>
                <a:lnTo>
                  <a:pt x="402285" y="300990"/>
                </a:lnTo>
                <a:lnTo>
                  <a:pt x="399630" y="299720"/>
                </a:lnTo>
                <a:close/>
              </a:path>
              <a:path w="593725" h="693420">
                <a:moveTo>
                  <a:pt x="305435" y="331470"/>
                </a:moveTo>
                <a:lnTo>
                  <a:pt x="303580" y="331470"/>
                </a:lnTo>
                <a:lnTo>
                  <a:pt x="302260" y="332740"/>
                </a:lnTo>
                <a:lnTo>
                  <a:pt x="306274" y="332740"/>
                </a:lnTo>
                <a:lnTo>
                  <a:pt x="305435" y="331470"/>
                </a:lnTo>
                <a:close/>
              </a:path>
              <a:path w="593725" h="693420">
                <a:moveTo>
                  <a:pt x="437413" y="311150"/>
                </a:moveTo>
                <a:lnTo>
                  <a:pt x="434035" y="311150"/>
                </a:lnTo>
                <a:lnTo>
                  <a:pt x="431393" y="312420"/>
                </a:lnTo>
                <a:lnTo>
                  <a:pt x="429501" y="316230"/>
                </a:lnTo>
                <a:lnTo>
                  <a:pt x="425970" y="323850"/>
                </a:lnTo>
                <a:lnTo>
                  <a:pt x="411048" y="323850"/>
                </a:lnTo>
                <a:lnTo>
                  <a:pt x="409016" y="325120"/>
                </a:lnTo>
                <a:lnTo>
                  <a:pt x="407136" y="326390"/>
                </a:lnTo>
                <a:lnTo>
                  <a:pt x="448341" y="326390"/>
                </a:lnTo>
                <a:lnTo>
                  <a:pt x="446138" y="323850"/>
                </a:lnTo>
                <a:lnTo>
                  <a:pt x="437413" y="311150"/>
                </a:lnTo>
                <a:close/>
              </a:path>
              <a:path w="593725" h="693420">
                <a:moveTo>
                  <a:pt x="422148" y="322580"/>
                </a:moveTo>
                <a:lnTo>
                  <a:pt x="418084" y="322580"/>
                </a:lnTo>
                <a:lnTo>
                  <a:pt x="413270" y="323850"/>
                </a:lnTo>
                <a:lnTo>
                  <a:pt x="425970" y="323850"/>
                </a:lnTo>
                <a:lnTo>
                  <a:pt x="422148" y="322580"/>
                </a:lnTo>
                <a:close/>
              </a:path>
              <a:path w="593725" h="693420">
                <a:moveTo>
                  <a:pt x="283083" y="304800"/>
                </a:moveTo>
                <a:lnTo>
                  <a:pt x="175691" y="304800"/>
                </a:lnTo>
                <a:lnTo>
                  <a:pt x="177914" y="312420"/>
                </a:lnTo>
                <a:lnTo>
                  <a:pt x="269227" y="312420"/>
                </a:lnTo>
                <a:lnTo>
                  <a:pt x="269341" y="313690"/>
                </a:lnTo>
                <a:lnTo>
                  <a:pt x="182092" y="313690"/>
                </a:lnTo>
                <a:lnTo>
                  <a:pt x="182422" y="314960"/>
                </a:lnTo>
                <a:lnTo>
                  <a:pt x="181292" y="316230"/>
                </a:lnTo>
                <a:lnTo>
                  <a:pt x="291527" y="316230"/>
                </a:lnTo>
                <a:lnTo>
                  <a:pt x="286131" y="308610"/>
                </a:lnTo>
                <a:lnTo>
                  <a:pt x="283083" y="304800"/>
                </a:lnTo>
                <a:close/>
              </a:path>
              <a:path w="593725" h="693420">
                <a:moveTo>
                  <a:pt x="269227" y="312420"/>
                </a:moveTo>
                <a:lnTo>
                  <a:pt x="179666" y="312420"/>
                </a:lnTo>
                <a:lnTo>
                  <a:pt x="180848" y="313690"/>
                </a:lnTo>
                <a:lnTo>
                  <a:pt x="269036" y="313690"/>
                </a:lnTo>
                <a:lnTo>
                  <a:pt x="269227" y="312420"/>
                </a:lnTo>
                <a:close/>
              </a:path>
              <a:path w="593725" h="693420">
                <a:moveTo>
                  <a:pt x="161482" y="304965"/>
                </a:moveTo>
                <a:lnTo>
                  <a:pt x="163423" y="307340"/>
                </a:lnTo>
                <a:lnTo>
                  <a:pt x="166291" y="306746"/>
                </a:lnTo>
                <a:lnTo>
                  <a:pt x="161482" y="304965"/>
                </a:lnTo>
                <a:close/>
              </a:path>
              <a:path w="593725" h="693420">
                <a:moveTo>
                  <a:pt x="166291" y="306746"/>
                </a:moveTo>
                <a:lnTo>
                  <a:pt x="163423" y="307340"/>
                </a:lnTo>
                <a:lnTo>
                  <a:pt x="167894" y="307340"/>
                </a:lnTo>
                <a:lnTo>
                  <a:pt x="166291" y="306746"/>
                </a:lnTo>
                <a:close/>
              </a:path>
              <a:path w="593725" h="693420">
                <a:moveTo>
                  <a:pt x="158292" y="266700"/>
                </a:moveTo>
                <a:lnTo>
                  <a:pt x="147193" y="266700"/>
                </a:lnTo>
                <a:lnTo>
                  <a:pt x="143573" y="270510"/>
                </a:lnTo>
                <a:lnTo>
                  <a:pt x="141554" y="275590"/>
                </a:lnTo>
                <a:lnTo>
                  <a:pt x="145251" y="281940"/>
                </a:lnTo>
                <a:lnTo>
                  <a:pt x="149812" y="288290"/>
                </a:lnTo>
                <a:lnTo>
                  <a:pt x="154673" y="294640"/>
                </a:lnTo>
                <a:lnTo>
                  <a:pt x="159270" y="302260"/>
                </a:lnTo>
                <a:lnTo>
                  <a:pt x="161482" y="304965"/>
                </a:lnTo>
                <a:lnTo>
                  <a:pt x="166291" y="306746"/>
                </a:lnTo>
                <a:lnTo>
                  <a:pt x="175691" y="304800"/>
                </a:lnTo>
                <a:lnTo>
                  <a:pt x="283083" y="304800"/>
                </a:lnTo>
                <a:lnTo>
                  <a:pt x="276988" y="297180"/>
                </a:lnTo>
                <a:lnTo>
                  <a:pt x="275768" y="295910"/>
                </a:lnTo>
                <a:lnTo>
                  <a:pt x="250355" y="295910"/>
                </a:lnTo>
                <a:lnTo>
                  <a:pt x="247688" y="292100"/>
                </a:lnTo>
                <a:lnTo>
                  <a:pt x="231584" y="292100"/>
                </a:lnTo>
                <a:lnTo>
                  <a:pt x="230695" y="288290"/>
                </a:lnTo>
                <a:lnTo>
                  <a:pt x="234619" y="281940"/>
                </a:lnTo>
                <a:lnTo>
                  <a:pt x="266594" y="281940"/>
                </a:lnTo>
                <a:lnTo>
                  <a:pt x="266115" y="278130"/>
                </a:lnTo>
                <a:lnTo>
                  <a:pt x="262280" y="271780"/>
                </a:lnTo>
                <a:lnTo>
                  <a:pt x="257293" y="269240"/>
                </a:lnTo>
                <a:lnTo>
                  <a:pt x="159651" y="269240"/>
                </a:lnTo>
                <a:lnTo>
                  <a:pt x="159346" y="267970"/>
                </a:lnTo>
                <a:lnTo>
                  <a:pt x="158292" y="266700"/>
                </a:lnTo>
                <a:close/>
              </a:path>
              <a:path w="593725" h="693420">
                <a:moveTo>
                  <a:pt x="266594" y="281940"/>
                </a:moveTo>
                <a:lnTo>
                  <a:pt x="240334" y="281940"/>
                </a:lnTo>
                <a:lnTo>
                  <a:pt x="247091" y="290830"/>
                </a:lnTo>
                <a:lnTo>
                  <a:pt x="250393" y="295910"/>
                </a:lnTo>
                <a:lnTo>
                  <a:pt x="275768" y="295910"/>
                </a:lnTo>
                <a:lnTo>
                  <a:pt x="267233" y="287020"/>
                </a:lnTo>
                <a:lnTo>
                  <a:pt x="266594" y="281940"/>
                </a:lnTo>
                <a:close/>
              </a:path>
              <a:path w="593725" h="693420">
                <a:moveTo>
                  <a:pt x="240372" y="289560"/>
                </a:moveTo>
                <a:lnTo>
                  <a:pt x="231584" y="292100"/>
                </a:lnTo>
                <a:lnTo>
                  <a:pt x="247688" y="292100"/>
                </a:lnTo>
                <a:lnTo>
                  <a:pt x="244703" y="290830"/>
                </a:lnTo>
                <a:lnTo>
                  <a:pt x="240372" y="289560"/>
                </a:lnTo>
                <a:close/>
              </a:path>
              <a:path w="593725" h="693420">
                <a:moveTo>
                  <a:pt x="231443" y="252730"/>
                </a:moveTo>
                <a:lnTo>
                  <a:pt x="138925" y="252730"/>
                </a:lnTo>
                <a:lnTo>
                  <a:pt x="141554" y="260350"/>
                </a:lnTo>
                <a:lnTo>
                  <a:pt x="152882" y="261620"/>
                </a:lnTo>
                <a:lnTo>
                  <a:pt x="157543" y="266700"/>
                </a:lnTo>
                <a:lnTo>
                  <a:pt x="159562" y="266700"/>
                </a:lnTo>
                <a:lnTo>
                  <a:pt x="160718" y="267970"/>
                </a:lnTo>
                <a:lnTo>
                  <a:pt x="159651" y="269240"/>
                </a:lnTo>
                <a:lnTo>
                  <a:pt x="257293" y="269240"/>
                </a:lnTo>
                <a:lnTo>
                  <a:pt x="254800" y="267970"/>
                </a:lnTo>
                <a:lnTo>
                  <a:pt x="254889" y="265430"/>
                </a:lnTo>
                <a:lnTo>
                  <a:pt x="256260" y="260350"/>
                </a:lnTo>
                <a:lnTo>
                  <a:pt x="254622" y="260350"/>
                </a:lnTo>
                <a:lnTo>
                  <a:pt x="241673" y="259080"/>
                </a:lnTo>
                <a:lnTo>
                  <a:pt x="232573" y="254000"/>
                </a:lnTo>
                <a:lnTo>
                  <a:pt x="231443" y="252730"/>
                </a:lnTo>
                <a:close/>
              </a:path>
              <a:path w="593725" h="693420">
                <a:moveTo>
                  <a:pt x="191331" y="160020"/>
                </a:moveTo>
                <a:lnTo>
                  <a:pt x="98259" y="160020"/>
                </a:lnTo>
                <a:lnTo>
                  <a:pt x="103852" y="167640"/>
                </a:lnTo>
                <a:lnTo>
                  <a:pt x="109569" y="175260"/>
                </a:lnTo>
                <a:lnTo>
                  <a:pt x="116047" y="181610"/>
                </a:lnTo>
                <a:lnTo>
                  <a:pt x="123926" y="187960"/>
                </a:lnTo>
                <a:lnTo>
                  <a:pt x="124447" y="189230"/>
                </a:lnTo>
                <a:lnTo>
                  <a:pt x="125018" y="191770"/>
                </a:lnTo>
                <a:lnTo>
                  <a:pt x="125044" y="194310"/>
                </a:lnTo>
                <a:lnTo>
                  <a:pt x="124637" y="194310"/>
                </a:lnTo>
                <a:lnTo>
                  <a:pt x="107609" y="200660"/>
                </a:lnTo>
                <a:lnTo>
                  <a:pt x="99461" y="208280"/>
                </a:lnTo>
                <a:lnTo>
                  <a:pt x="97479" y="217170"/>
                </a:lnTo>
                <a:lnTo>
                  <a:pt x="98945" y="226060"/>
                </a:lnTo>
                <a:lnTo>
                  <a:pt x="101774" y="230814"/>
                </a:lnTo>
                <a:lnTo>
                  <a:pt x="104993" y="235086"/>
                </a:lnTo>
                <a:lnTo>
                  <a:pt x="110604" y="237490"/>
                </a:lnTo>
                <a:lnTo>
                  <a:pt x="113690" y="238760"/>
                </a:lnTo>
                <a:lnTo>
                  <a:pt x="120865" y="238760"/>
                </a:lnTo>
                <a:lnTo>
                  <a:pt x="129641" y="251460"/>
                </a:lnTo>
                <a:lnTo>
                  <a:pt x="133972" y="257810"/>
                </a:lnTo>
                <a:lnTo>
                  <a:pt x="136486" y="255270"/>
                </a:lnTo>
                <a:lnTo>
                  <a:pt x="137998" y="254000"/>
                </a:lnTo>
                <a:lnTo>
                  <a:pt x="138925" y="252730"/>
                </a:lnTo>
                <a:lnTo>
                  <a:pt x="231443" y="252730"/>
                </a:lnTo>
                <a:lnTo>
                  <a:pt x="230314" y="251460"/>
                </a:lnTo>
                <a:lnTo>
                  <a:pt x="211493" y="251460"/>
                </a:lnTo>
                <a:lnTo>
                  <a:pt x="209943" y="250190"/>
                </a:lnTo>
                <a:lnTo>
                  <a:pt x="208483" y="250190"/>
                </a:lnTo>
                <a:lnTo>
                  <a:pt x="196646" y="240030"/>
                </a:lnTo>
                <a:lnTo>
                  <a:pt x="185088" y="231140"/>
                </a:lnTo>
                <a:lnTo>
                  <a:pt x="174441" y="220980"/>
                </a:lnTo>
                <a:lnTo>
                  <a:pt x="165341" y="209550"/>
                </a:lnTo>
                <a:lnTo>
                  <a:pt x="170116" y="209550"/>
                </a:lnTo>
                <a:lnTo>
                  <a:pt x="173710" y="208280"/>
                </a:lnTo>
                <a:lnTo>
                  <a:pt x="194922" y="208280"/>
                </a:lnTo>
                <a:lnTo>
                  <a:pt x="194729" y="205740"/>
                </a:lnTo>
                <a:lnTo>
                  <a:pt x="189725" y="203200"/>
                </a:lnTo>
                <a:lnTo>
                  <a:pt x="188785" y="200660"/>
                </a:lnTo>
                <a:lnTo>
                  <a:pt x="171030" y="200660"/>
                </a:lnTo>
                <a:lnTo>
                  <a:pt x="170764" y="199390"/>
                </a:lnTo>
                <a:lnTo>
                  <a:pt x="166827" y="199390"/>
                </a:lnTo>
                <a:lnTo>
                  <a:pt x="170357" y="195580"/>
                </a:lnTo>
                <a:lnTo>
                  <a:pt x="171932" y="191770"/>
                </a:lnTo>
                <a:lnTo>
                  <a:pt x="170942" y="189230"/>
                </a:lnTo>
                <a:lnTo>
                  <a:pt x="163652" y="189230"/>
                </a:lnTo>
                <a:lnTo>
                  <a:pt x="163296" y="187960"/>
                </a:lnTo>
                <a:lnTo>
                  <a:pt x="162179" y="186690"/>
                </a:lnTo>
                <a:lnTo>
                  <a:pt x="160769" y="186690"/>
                </a:lnTo>
                <a:lnTo>
                  <a:pt x="163690" y="182880"/>
                </a:lnTo>
                <a:lnTo>
                  <a:pt x="165112" y="180340"/>
                </a:lnTo>
                <a:lnTo>
                  <a:pt x="136334" y="180340"/>
                </a:lnTo>
                <a:lnTo>
                  <a:pt x="136994" y="179070"/>
                </a:lnTo>
                <a:lnTo>
                  <a:pt x="165823" y="179070"/>
                </a:lnTo>
                <a:lnTo>
                  <a:pt x="165785" y="176530"/>
                </a:lnTo>
                <a:lnTo>
                  <a:pt x="164630" y="173990"/>
                </a:lnTo>
                <a:lnTo>
                  <a:pt x="160959" y="173990"/>
                </a:lnTo>
                <a:lnTo>
                  <a:pt x="163360" y="170180"/>
                </a:lnTo>
                <a:lnTo>
                  <a:pt x="163893" y="166370"/>
                </a:lnTo>
                <a:lnTo>
                  <a:pt x="162966" y="163830"/>
                </a:lnTo>
                <a:lnTo>
                  <a:pt x="193687" y="163830"/>
                </a:lnTo>
                <a:lnTo>
                  <a:pt x="191331" y="160020"/>
                </a:lnTo>
                <a:close/>
              </a:path>
              <a:path w="593725" h="693420">
                <a:moveTo>
                  <a:pt x="219811" y="238760"/>
                </a:moveTo>
                <a:lnTo>
                  <a:pt x="217170" y="240030"/>
                </a:lnTo>
                <a:lnTo>
                  <a:pt x="214604" y="242570"/>
                </a:lnTo>
                <a:lnTo>
                  <a:pt x="212115" y="243840"/>
                </a:lnTo>
                <a:lnTo>
                  <a:pt x="213499" y="246380"/>
                </a:lnTo>
                <a:lnTo>
                  <a:pt x="213944" y="248920"/>
                </a:lnTo>
                <a:lnTo>
                  <a:pt x="213144" y="251460"/>
                </a:lnTo>
                <a:lnTo>
                  <a:pt x="230314" y="251460"/>
                </a:lnTo>
                <a:lnTo>
                  <a:pt x="225795" y="246380"/>
                </a:lnTo>
                <a:lnTo>
                  <a:pt x="219811" y="238760"/>
                </a:lnTo>
                <a:close/>
              </a:path>
              <a:path w="593725" h="693420">
                <a:moveTo>
                  <a:pt x="101774" y="230814"/>
                </a:moveTo>
                <a:lnTo>
                  <a:pt x="101968" y="231140"/>
                </a:lnTo>
                <a:lnTo>
                  <a:pt x="104673" y="234950"/>
                </a:lnTo>
                <a:lnTo>
                  <a:pt x="104993" y="235086"/>
                </a:lnTo>
                <a:lnTo>
                  <a:pt x="101774" y="230814"/>
                </a:lnTo>
                <a:close/>
              </a:path>
              <a:path w="593725" h="693420">
                <a:moveTo>
                  <a:pt x="194922" y="208280"/>
                </a:moveTo>
                <a:lnTo>
                  <a:pt x="173710" y="208280"/>
                </a:lnTo>
                <a:lnTo>
                  <a:pt x="178041" y="213360"/>
                </a:lnTo>
                <a:lnTo>
                  <a:pt x="181852" y="219710"/>
                </a:lnTo>
                <a:lnTo>
                  <a:pt x="187285" y="223520"/>
                </a:lnTo>
                <a:lnTo>
                  <a:pt x="196481" y="224790"/>
                </a:lnTo>
                <a:lnTo>
                  <a:pt x="195884" y="218440"/>
                </a:lnTo>
                <a:lnTo>
                  <a:pt x="195211" y="212090"/>
                </a:lnTo>
                <a:lnTo>
                  <a:pt x="194922" y="208280"/>
                </a:lnTo>
                <a:close/>
              </a:path>
              <a:path w="593725" h="693420">
                <a:moveTo>
                  <a:pt x="20382" y="153670"/>
                </a:moveTo>
                <a:lnTo>
                  <a:pt x="15113" y="153670"/>
                </a:lnTo>
                <a:lnTo>
                  <a:pt x="8862" y="156210"/>
                </a:lnTo>
                <a:lnTo>
                  <a:pt x="1930" y="160020"/>
                </a:lnTo>
                <a:lnTo>
                  <a:pt x="3581" y="161290"/>
                </a:lnTo>
                <a:lnTo>
                  <a:pt x="3644" y="162560"/>
                </a:lnTo>
                <a:lnTo>
                  <a:pt x="2108" y="165100"/>
                </a:lnTo>
                <a:lnTo>
                  <a:pt x="863" y="167640"/>
                </a:lnTo>
                <a:lnTo>
                  <a:pt x="88" y="170180"/>
                </a:lnTo>
                <a:lnTo>
                  <a:pt x="0" y="172720"/>
                </a:lnTo>
                <a:lnTo>
                  <a:pt x="647" y="175260"/>
                </a:lnTo>
                <a:lnTo>
                  <a:pt x="1828" y="176530"/>
                </a:lnTo>
                <a:lnTo>
                  <a:pt x="3530" y="177800"/>
                </a:lnTo>
                <a:lnTo>
                  <a:pt x="5829" y="179070"/>
                </a:lnTo>
                <a:lnTo>
                  <a:pt x="11404" y="179070"/>
                </a:lnTo>
                <a:lnTo>
                  <a:pt x="21129" y="189230"/>
                </a:lnTo>
                <a:lnTo>
                  <a:pt x="30583" y="198120"/>
                </a:lnTo>
                <a:lnTo>
                  <a:pt x="39020" y="209550"/>
                </a:lnTo>
                <a:lnTo>
                  <a:pt x="45694" y="220980"/>
                </a:lnTo>
                <a:lnTo>
                  <a:pt x="47053" y="222250"/>
                </a:lnTo>
                <a:lnTo>
                  <a:pt x="48768" y="222250"/>
                </a:lnTo>
                <a:lnTo>
                  <a:pt x="50622" y="220980"/>
                </a:lnTo>
                <a:lnTo>
                  <a:pt x="94028" y="220980"/>
                </a:lnTo>
                <a:lnTo>
                  <a:pt x="79790" y="207010"/>
                </a:lnTo>
                <a:lnTo>
                  <a:pt x="63648" y="199390"/>
                </a:lnTo>
                <a:lnTo>
                  <a:pt x="51066" y="199390"/>
                </a:lnTo>
                <a:lnTo>
                  <a:pt x="55206" y="193040"/>
                </a:lnTo>
                <a:lnTo>
                  <a:pt x="53467" y="189230"/>
                </a:lnTo>
                <a:lnTo>
                  <a:pt x="47523" y="187960"/>
                </a:lnTo>
                <a:lnTo>
                  <a:pt x="41735" y="179070"/>
                </a:lnTo>
                <a:lnTo>
                  <a:pt x="30280" y="163830"/>
                </a:lnTo>
                <a:lnTo>
                  <a:pt x="24371" y="156210"/>
                </a:lnTo>
                <a:lnTo>
                  <a:pt x="20382" y="153670"/>
                </a:lnTo>
                <a:close/>
              </a:path>
              <a:path w="593725" h="693420">
                <a:moveTo>
                  <a:pt x="213893" y="190500"/>
                </a:moveTo>
                <a:lnTo>
                  <a:pt x="198374" y="190500"/>
                </a:lnTo>
                <a:lnTo>
                  <a:pt x="199212" y="191770"/>
                </a:lnTo>
                <a:lnTo>
                  <a:pt x="200393" y="193040"/>
                </a:lnTo>
                <a:lnTo>
                  <a:pt x="201930" y="194310"/>
                </a:lnTo>
                <a:lnTo>
                  <a:pt x="201193" y="194310"/>
                </a:lnTo>
                <a:lnTo>
                  <a:pt x="200367" y="195580"/>
                </a:lnTo>
                <a:lnTo>
                  <a:pt x="199771" y="196850"/>
                </a:lnTo>
                <a:lnTo>
                  <a:pt x="199364" y="199390"/>
                </a:lnTo>
                <a:lnTo>
                  <a:pt x="200926" y="200660"/>
                </a:lnTo>
                <a:lnTo>
                  <a:pt x="204279" y="200660"/>
                </a:lnTo>
                <a:lnTo>
                  <a:pt x="208428" y="205740"/>
                </a:lnTo>
                <a:lnTo>
                  <a:pt x="212163" y="210820"/>
                </a:lnTo>
                <a:lnTo>
                  <a:pt x="217559" y="214630"/>
                </a:lnTo>
                <a:lnTo>
                  <a:pt x="226695" y="215900"/>
                </a:lnTo>
                <a:lnTo>
                  <a:pt x="217545" y="198120"/>
                </a:lnTo>
                <a:lnTo>
                  <a:pt x="214744" y="193040"/>
                </a:lnTo>
                <a:lnTo>
                  <a:pt x="213893" y="190500"/>
                </a:lnTo>
                <a:close/>
              </a:path>
              <a:path w="593725" h="693420">
                <a:moveTo>
                  <a:pt x="202530" y="161290"/>
                </a:moveTo>
                <a:lnTo>
                  <a:pt x="193687" y="163830"/>
                </a:lnTo>
                <a:lnTo>
                  <a:pt x="162966" y="163830"/>
                </a:lnTo>
                <a:lnTo>
                  <a:pt x="169255" y="170180"/>
                </a:lnTo>
                <a:lnTo>
                  <a:pt x="173940" y="176530"/>
                </a:lnTo>
                <a:lnTo>
                  <a:pt x="178723" y="184150"/>
                </a:lnTo>
                <a:lnTo>
                  <a:pt x="185305" y="189230"/>
                </a:lnTo>
                <a:lnTo>
                  <a:pt x="179959" y="191770"/>
                </a:lnTo>
                <a:lnTo>
                  <a:pt x="175196" y="195580"/>
                </a:lnTo>
                <a:lnTo>
                  <a:pt x="171030" y="200660"/>
                </a:lnTo>
                <a:lnTo>
                  <a:pt x="188785" y="200660"/>
                </a:lnTo>
                <a:lnTo>
                  <a:pt x="187845" y="198120"/>
                </a:lnTo>
                <a:lnTo>
                  <a:pt x="198323" y="190500"/>
                </a:lnTo>
                <a:lnTo>
                  <a:pt x="213893" y="190500"/>
                </a:lnTo>
                <a:lnTo>
                  <a:pt x="213080" y="189230"/>
                </a:lnTo>
                <a:lnTo>
                  <a:pt x="208851" y="189230"/>
                </a:lnTo>
                <a:lnTo>
                  <a:pt x="207683" y="187960"/>
                </a:lnTo>
                <a:lnTo>
                  <a:pt x="206616" y="186690"/>
                </a:lnTo>
                <a:lnTo>
                  <a:pt x="205460" y="185420"/>
                </a:lnTo>
                <a:lnTo>
                  <a:pt x="204254" y="181610"/>
                </a:lnTo>
                <a:lnTo>
                  <a:pt x="203276" y="179070"/>
                </a:lnTo>
                <a:lnTo>
                  <a:pt x="202082" y="175260"/>
                </a:lnTo>
                <a:lnTo>
                  <a:pt x="205005" y="168910"/>
                </a:lnTo>
                <a:lnTo>
                  <a:pt x="205728" y="163830"/>
                </a:lnTo>
                <a:lnTo>
                  <a:pt x="202530" y="161290"/>
                </a:lnTo>
                <a:close/>
              </a:path>
              <a:path w="593725" h="693420">
                <a:moveTo>
                  <a:pt x="58267" y="196850"/>
                </a:moveTo>
                <a:lnTo>
                  <a:pt x="55308" y="198120"/>
                </a:lnTo>
                <a:lnTo>
                  <a:pt x="53073" y="199390"/>
                </a:lnTo>
                <a:lnTo>
                  <a:pt x="63648" y="199390"/>
                </a:lnTo>
                <a:lnTo>
                  <a:pt x="58267" y="196850"/>
                </a:lnTo>
                <a:close/>
              </a:path>
              <a:path w="593725" h="693420">
                <a:moveTo>
                  <a:pt x="212191" y="186690"/>
                </a:moveTo>
                <a:lnTo>
                  <a:pt x="208851" y="189230"/>
                </a:lnTo>
                <a:lnTo>
                  <a:pt x="213080" y="189230"/>
                </a:lnTo>
                <a:lnTo>
                  <a:pt x="212191" y="186690"/>
                </a:lnTo>
                <a:close/>
              </a:path>
              <a:path w="593725" h="693420">
                <a:moveTo>
                  <a:pt x="165823" y="179070"/>
                </a:moveTo>
                <a:lnTo>
                  <a:pt x="138125" y="179070"/>
                </a:lnTo>
                <a:lnTo>
                  <a:pt x="136575" y="180340"/>
                </a:lnTo>
                <a:lnTo>
                  <a:pt x="165112" y="180340"/>
                </a:lnTo>
                <a:lnTo>
                  <a:pt x="165823" y="179070"/>
                </a:lnTo>
                <a:close/>
              </a:path>
              <a:path w="593725" h="693420">
                <a:moveTo>
                  <a:pt x="55346" y="134620"/>
                </a:moveTo>
                <a:lnTo>
                  <a:pt x="47523" y="137160"/>
                </a:lnTo>
                <a:lnTo>
                  <a:pt x="64973" y="161290"/>
                </a:lnTo>
                <a:lnTo>
                  <a:pt x="64465" y="163830"/>
                </a:lnTo>
                <a:lnTo>
                  <a:pt x="65265" y="165100"/>
                </a:lnTo>
                <a:lnTo>
                  <a:pt x="67779" y="166370"/>
                </a:lnTo>
                <a:lnTo>
                  <a:pt x="72288" y="167640"/>
                </a:lnTo>
                <a:lnTo>
                  <a:pt x="75180" y="171450"/>
                </a:lnTo>
                <a:lnTo>
                  <a:pt x="78849" y="173990"/>
                </a:lnTo>
                <a:lnTo>
                  <a:pt x="85686" y="173990"/>
                </a:lnTo>
                <a:lnTo>
                  <a:pt x="88480" y="175260"/>
                </a:lnTo>
                <a:lnTo>
                  <a:pt x="91097" y="176530"/>
                </a:lnTo>
                <a:lnTo>
                  <a:pt x="93738" y="176530"/>
                </a:lnTo>
                <a:lnTo>
                  <a:pt x="93853" y="173990"/>
                </a:lnTo>
                <a:lnTo>
                  <a:pt x="93637" y="172720"/>
                </a:lnTo>
                <a:lnTo>
                  <a:pt x="94234" y="170180"/>
                </a:lnTo>
                <a:lnTo>
                  <a:pt x="95186" y="166370"/>
                </a:lnTo>
                <a:lnTo>
                  <a:pt x="96901" y="163830"/>
                </a:lnTo>
                <a:lnTo>
                  <a:pt x="98259" y="160020"/>
                </a:lnTo>
                <a:lnTo>
                  <a:pt x="191331" y="160020"/>
                </a:lnTo>
                <a:lnTo>
                  <a:pt x="188975" y="156210"/>
                </a:lnTo>
                <a:lnTo>
                  <a:pt x="184076" y="149860"/>
                </a:lnTo>
                <a:lnTo>
                  <a:pt x="183153" y="147320"/>
                </a:lnTo>
                <a:lnTo>
                  <a:pt x="81127" y="147320"/>
                </a:lnTo>
                <a:lnTo>
                  <a:pt x="80498" y="142240"/>
                </a:lnTo>
                <a:lnTo>
                  <a:pt x="62331" y="142240"/>
                </a:lnTo>
                <a:lnTo>
                  <a:pt x="59830" y="139700"/>
                </a:lnTo>
                <a:lnTo>
                  <a:pt x="58475" y="135890"/>
                </a:lnTo>
                <a:lnTo>
                  <a:pt x="55346" y="134620"/>
                </a:lnTo>
                <a:close/>
              </a:path>
              <a:path w="593725" h="693420">
                <a:moveTo>
                  <a:pt x="183131" y="128270"/>
                </a:moveTo>
                <a:lnTo>
                  <a:pt x="82524" y="128270"/>
                </a:lnTo>
                <a:lnTo>
                  <a:pt x="82372" y="129540"/>
                </a:lnTo>
                <a:lnTo>
                  <a:pt x="82130" y="129540"/>
                </a:lnTo>
                <a:lnTo>
                  <a:pt x="89522" y="144780"/>
                </a:lnTo>
                <a:lnTo>
                  <a:pt x="86944" y="146050"/>
                </a:lnTo>
                <a:lnTo>
                  <a:pt x="84150" y="146050"/>
                </a:lnTo>
                <a:lnTo>
                  <a:pt x="81127" y="147320"/>
                </a:lnTo>
                <a:lnTo>
                  <a:pt x="183153" y="147320"/>
                </a:lnTo>
                <a:lnTo>
                  <a:pt x="181307" y="142240"/>
                </a:lnTo>
                <a:lnTo>
                  <a:pt x="182237" y="135890"/>
                </a:lnTo>
                <a:lnTo>
                  <a:pt x="139306" y="135890"/>
                </a:lnTo>
                <a:lnTo>
                  <a:pt x="136969" y="132080"/>
                </a:lnTo>
                <a:lnTo>
                  <a:pt x="143332" y="132080"/>
                </a:lnTo>
                <a:lnTo>
                  <a:pt x="145211" y="130810"/>
                </a:lnTo>
                <a:lnTo>
                  <a:pt x="182981" y="130810"/>
                </a:lnTo>
                <a:lnTo>
                  <a:pt x="183131" y="128270"/>
                </a:lnTo>
                <a:close/>
              </a:path>
              <a:path w="593725" h="693420">
                <a:moveTo>
                  <a:pt x="76701" y="139700"/>
                </a:moveTo>
                <a:lnTo>
                  <a:pt x="70419" y="139700"/>
                </a:lnTo>
                <a:lnTo>
                  <a:pt x="62331" y="142240"/>
                </a:lnTo>
                <a:lnTo>
                  <a:pt x="80498" y="142240"/>
                </a:lnTo>
                <a:lnTo>
                  <a:pt x="76701" y="139700"/>
                </a:lnTo>
                <a:close/>
              </a:path>
              <a:path w="593725" h="693420">
                <a:moveTo>
                  <a:pt x="182981" y="130810"/>
                </a:moveTo>
                <a:lnTo>
                  <a:pt x="145211" y="130810"/>
                </a:lnTo>
                <a:lnTo>
                  <a:pt x="143433" y="132080"/>
                </a:lnTo>
                <a:lnTo>
                  <a:pt x="139700" y="134620"/>
                </a:lnTo>
                <a:lnTo>
                  <a:pt x="139306" y="135890"/>
                </a:lnTo>
                <a:lnTo>
                  <a:pt x="182237" y="135890"/>
                </a:lnTo>
                <a:lnTo>
                  <a:pt x="182981" y="130810"/>
                </a:lnTo>
                <a:close/>
              </a:path>
              <a:path w="593725" h="693420">
                <a:moveTo>
                  <a:pt x="160629" y="123190"/>
                </a:moveTo>
                <a:lnTo>
                  <a:pt x="157480" y="123190"/>
                </a:lnTo>
                <a:lnTo>
                  <a:pt x="152501" y="124460"/>
                </a:lnTo>
                <a:lnTo>
                  <a:pt x="72199" y="124460"/>
                </a:lnTo>
                <a:lnTo>
                  <a:pt x="71691" y="134620"/>
                </a:lnTo>
                <a:lnTo>
                  <a:pt x="81597" y="129540"/>
                </a:lnTo>
                <a:lnTo>
                  <a:pt x="82130" y="129540"/>
                </a:lnTo>
                <a:lnTo>
                  <a:pt x="82524" y="128270"/>
                </a:lnTo>
                <a:lnTo>
                  <a:pt x="183131" y="128270"/>
                </a:lnTo>
                <a:lnTo>
                  <a:pt x="183282" y="125730"/>
                </a:lnTo>
                <a:lnTo>
                  <a:pt x="162102" y="125730"/>
                </a:lnTo>
                <a:lnTo>
                  <a:pt x="160629" y="123190"/>
                </a:lnTo>
                <a:close/>
              </a:path>
              <a:path w="593725" h="693420">
                <a:moveTo>
                  <a:pt x="59655" y="87630"/>
                </a:moveTo>
                <a:lnTo>
                  <a:pt x="55219" y="87630"/>
                </a:lnTo>
                <a:lnTo>
                  <a:pt x="49287" y="90170"/>
                </a:lnTo>
                <a:lnTo>
                  <a:pt x="41275" y="95250"/>
                </a:lnTo>
                <a:lnTo>
                  <a:pt x="52552" y="110490"/>
                </a:lnTo>
                <a:lnTo>
                  <a:pt x="63868" y="127000"/>
                </a:lnTo>
                <a:lnTo>
                  <a:pt x="72199" y="124460"/>
                </a:lnTo>
                <a:lnTo>
                  <a:pt x="152412" y="124460"/>
                </a:lnTo>
                <a:lnTo>
                  <a:pt x="149229" y="121920"/>
                </a:lnTo>
                <a:lnTo>
                  <a:pt x="145881" y="118110"/>
                </a:lnTo>
                <a:lnTo>
                  <a:pt x="145274" y="114300"/>
                </a:lnTo>
                <a:lnTo>
                  <a:pt x="120980" y="114300"/>
                </a:lnTo>
                <a:lnTo>
                  <a:pt x="117309" y="111760"/>
                </a:lnTo>
                <a:lnTo>
                  <a:pt x="115138" y="110490"/>
                </a:lnTo>
                <a:lnTo>
                  <a:pt x="103251" y="110490"/>
                </a:lnTo>
                <a:lnTo>
                  <a:pt x="98679" y="104140"/>
                </a:lnTo>
                <a:lnTo>
                  <a:pt x="94589" y="97790"/>
                </a:lnTo>
                <a:lnTo>
                  <a:pt x="93348" y="90170"/>
                </a:lnTo>
                <a:lnTo>
                  <a:pt x="63182" y="90170"/>
                </a:lnTo>
                <a:lnTo>
                  <a:pt x="59655" y="87630"/>
                </a:lnTo>
                <a:close/>
              </a:path>
              <a:path w="593725" h="693420">
                <a:moveTo>
                  <a:pt x="183432" y="123190"/>
                </a:moveTo>
                <a:lnTo>
                  <a:pt x="177452" y="123190"/>
                </a:lnTo>
                <a:lnTo>
                  <a:pt x="169017" y="124460"/>
                </a:lnTo>
                <a:lnTo>
                  <a:pt x="162102" y="125730"/>
                </a:lnTo>
                <a:lnTo>
                  <a:pt x="183282" y="125730"/>
                </a:lnTo>
                <a:lnTo>
                  <a:pt x="183432" y="123190"/>
                </a:lnTo>
                <a:close/>
              </a:path>
              <a:path w="593725" h="693420">
                <a:moveTo>
                  <a:pt x="124752" y="91440"/>
                </a:moveTo>
                <a:lnTo>
                  <a:pt x="118808" y="97790"/>
                </a:lnTo>
                <a:lnTo>
                  <a:pt x="121754" y="101600"/>
                </a:lnTo>
                <a:lnTo>
                  <a:pt x="122135" y="106680"/>
                </a:lnTo>
                <a:lnTo>
                  <a:pt x="121221" y="109220"/>
                </a:lnTo>
                <a:lnTo>
                  <a:pt x="121069" y="111760"/>
                </a:lnTo>
                <a:lnTo>
                  <a:pt x="120980" y="114300"/>
                </a:lnTo>
                <a:lnTo>
                  <a:pt x="145274" y="114300"/>
                </a:lnTo>
                <a:lnTo>
                  <a:pt x="145072" y="113030"/>
                </a:lnTo>
                <a:lnTo>
                  <a:pt x="149504" y="106680"/>
                </a:lnTo>
                <a:lnTo>
                  <a:pt x="147497" y="102870"/>
                </a:lnTo>
                <a:lnTo>
                  <a:pt x="145453" y="100330"/>
                </a:lnTo>
                <a:lnTo>
                  <a:pt x="144475" y="99060"/>
                </a:lnTo>
                <a:lnTo>
                  <a:pt x="136880" y="99060"/>
                </a:lnTo>
                <a:lnTo>
                  <a:pt x="135394" y="93980"/>
                </a:lnTo>
                <a:lnTo>
                  <a:pt x="130327" y="92710"/>
                </a:lnTo>
                <a:lnTo>
                  <a:pt x="126199" y="92710"/>
                </a:lnTo>
                <a:lnTo>
                  <a:pt x="124752" y="91440"/>
                </a:lnTo>
                <a:close/>
              </a:path>
              <a:path w="593725" h="693420">
                <a:moveTo>
                  <a:pt x="143497" y="97790"/>
                </a:moveTo>
                <a:lnTo>
                  <a:pt x="136880" y="99060"/>
                </a:lnTo>
                <a:lnTo>
                  <a:pt x="144475" y="99060"/>
                </a:lnTo>
                <a:lnTo>
                  <a:pt x="143497" y="97790"/>
                </a:lnTo>
                <a:close/>
              </a:path>
              <a:path w="593725" h="693420">
                <a:moveTo>
                  <a:pt x="23482" y="8890"/>
                </a:moveTo>
                <a:lnTo>
                  <a:pt x="16332" y="10160"/>
                </a:lnTo>
                <a:lnTo>
                  <a:pt x="7023" y="13970"/>
                </a:lnTo>
                <a:lnTo>
                  <a:pt x="25662" y="38100"/>
                </a:lnTo>
                <a:lnTo>
                  <a:pt x="31851" y="45720"/>
                </a:lnTo>
                <a:lnTo>
                  <a:pt x="30594" y="52070"/>
                </a:lnTo>
                <a:lnTo>
                  <a:pt x="38607" y="53340"/>
                </a:lnTo>
                <a:lnTo>
                  <a:pt x="32905" y="62230"/>
                </a:lnTo>
                <a:lnTo>
                  <a:pt x="17284" y="62230"/>
                </a:lnTo>
                <a:lnTo>
                  <a:pt x="20955" y="67310"/>
                </a:lnTo>
                <a:lnTo>
                  <a:pt x="28194" y="74930"/>
                </a:lnTo>
                <a:lnTo>
                  <a:pt x="31280" y="80010"/>
                </a:lnTo>
                <a:lnTo>
                  <a:pt x="34277" y="85090"/>
                </a:lnTo>
                <a:lnTo>
                  <a:pt x="37363" y="90170"/>
                </a:lnTo>
                <a:lnTo>
                  <a:pt x="43357" y="82550"/>
                </a:lnTo>
                <a:lnTo>
                  <a:pt x="39052" y="74930"/>
                </a:lnTo>
                <a:lnTo>
                  <a:pt x="42481" y="73660"/>
                </a:lnTo>
                <a:lnTo>
                  <a:pt x="45783" y="72390"/>
                </a:lnTo>
                <a:lnTo>
                  <a:pt x="49047" y="69850"/>
                </a:lnTo>
                <a:lnTo>
                  <a:pt x="70188" y="69850"/>
                </a:lnTo>
                <a:lnTo>
                  <a:pt x="70370" y="68580"/>
                </a:lnTo>
                <a:lnTo>
                  <a:pt x="73482" y="66040"/>
                </a:lnTo>
                <a:lnTo>
                  <a:pt x="75869" y="64770"/>
                </a:lnTo>
                <a:lnTo>
                  <a:pt x="76684" y="63377"/>
                </a:lnTo>
                <a:lnTo>
                  <a:pt x="77177" y="62230"/>
                </a:lnTo>
                <a:lnTo>
                  <a:pt x="77595" y="61918"/>
                </a:lnTo>
                <a:lnTo>
                  <a:pt x="78333" y="60960"/>
                </a:lnTo>
                <a:lnTo>
                  <a:pt x="104432" y="60960"/>
                </a:lnTo>
                <a:lnTo>
                  <a:pt x="104228" y="59690"/>
                </a:lnTo>
                <a:lnTo>
                  <a:pt x="103365" y="58420"/>
                </a:lnTo>
                <a:lnTo>
                  <a:pt x="98120" y="58420"/>
                </a:lnTo>
                <a:lnTo>
                  <a:pt x="96748" y="55880"/>
                </a:lnTo>
                <a:lnTo>
                  <a:pt x="97853" y="53340"/>
                </a:lnTo>
                <a:lnTo>
                  <a:pt x="98501" y="52070"/>
                </a:lnTo>
                <a:lnTo>
                  <a:pt x="98717" y="50800"/>
                </a:lnTo>
                <a:lnTo>
                  <a:pt x="98539" y="49530"/>
                </a:lnTo>
                <a:lnTo>
                  <a:pt x="98005" y="49530"/>
                </a:lnTo>
                <a:lnTo>
                  <a:pt x="105435" y="43180"/>
                </a:lnTo>
                <a:lnTo>
                  <a:pt x="132867" y="43180"/>
                </a:lnTo>
                <a:lnTo>
                  <a:pt x="139814" y="41910"/>
                </a:lnTo>
                <a:lnTo>
                  <a:pt x="139858" y="40640"/>
                </a:lnTo>
                <a:lnTo>
                  <a:pt x="38658" y="40640"/>
                </a:lnTo>
                <a:lnTo>
                  <a:pt x="35386" y="34290"/>
                </a:lnTo>
                <a:lnTo>
                  <a:pt x="32054" y="27940"/>
                </a:lnTo>
                <a:lnTo>
                  <a:pt x="28875" y="21590"/>
                </a:lnTo>
                <a:lnTo>
                  <a:pt x="26060" y="15240"/>
                </a:lnTo>
                <a:lnTo>
                  <a:pt x="23482" y="8890"/>
                </a:lnTo>
                <a:close/>
              </a:path>
              <a:path w="593725" h="693420">
                <a:moveTo>
                  <a:pt x="70188" y="69850"/>
                </a:moveTo>
                <a:lnTo>
                  <a:pt x="49047" y="69850"/>
                </a:lnTo>
                <a:lnTo>
                  <a:pt x="53136" y="74930"/>
                </a:lnTo>
                <a:lnTo>
                  <a:pt x="57404" y="80010"/>
                </a:lnTo>
                <a:lnTo>
                  <a:pt x="61556" y="87630"/>
                </a:lnTo>
                <a:lnTo>
                  <a:pt x="62115" y="87630"/>
                </a:lnTo>
                <a:lnTo>
                  <a:pt x="63182" y="90170"/>
                </a:lnTo>
                <a:lnTo>
                  <a:pt x="93348" y="90170"/>
                </a:lnTo>
                <a:lnTo>
                  <a:pt x="93141" y="88900"/>
                </a:lnTo>
                <a:lnTo>
                  <a:pt x="88425" y="83820"/>
                </a:lnTo>
                <a:lnTo>
                  <a:pt x="81282" y="81280"/>
                </a:lnTo>
                <a:lnTo>
                  <a:pt x="68580" y="81280"/>
                </a:lnTo>
                <a:lnTo>
                  <a:pt x="69227" y="77470"/>
                </a:lnTo>
                <a:lnTo>
                  <a:pt x="69824" y="72390"/>
                </a:lnTo>
                <a:lnTo>
                  <a:pt x="70188" y="69850"/>
                </a:lnTo>
                <a:close/>
              </a:path>
              <a:path w="593725" h="693420">
                <a:moveTo>
                  <a:pt x="72555" y="78740"/>
                </a:moveTo>
                <a:lnTo>
                  <a:pt x="71043" y="80010"/>
                </a:lnTo>
                <a:lnTo>
                  <a:pt x="69837" y="80010"/>
                </a:lnTo>
                <a:lnTo>
                  <a:pt x="68580" y="81280"/>
                </a:lnTo>
                <a:lnTo>
                  <a:pt x="81282" y="81280"/>
                </a:lnTo>
                <a:lnTo>
                  <a:pt x="72555" y="78740"/>
                </a:lnTo>
                <a:close/>
              </a:path>
              <a:path w="593725" h="693420">
                <a:moveTo>
                  <a:pt x="104432" y="60960"/>
                </a:moveTo>
                <a:lnTo>
                  <a:pt x="78879" y="60960"/>
                </a:lnTo>
                <a:lnTo>
                  <a:pt x="77595" y="61918"/>
                </a:lnTo>
                <a:lnTo>
                  <a:pt x="77355" y="62230"/>
                </a:lnTo>
                <a:lnTo>
                  <a:pt x="76684" y="63377"/>
                </a:lnTo>
                <a:lnTo>
                  <a:pt x="76085" y="64770"/>
                </a:lnTo>
                <a:lnTo>
                  <a:pt x="76060" y="67310"/>
                </a:lnTo>
                <a:lnTo>
                  <a:pt x="77749" y="72390"/>
                </a:lnTo>
                <a:lnTo>
                  <a:pt x="80708" y="74930"/>
                </a:lnTo>
                <a:lnTo>
                  <a:pt x="89230" y="72390"/>
                </a:lnTo>
                <a:lnTo>
                  <a:pt x="94411" y="68580"/>
                </a:lnTo>
                <a:lnTo>
                  <a:pt x="104635" y="62230"/>
                </a:lnTo>
                <a:lnTo>
                  <a:pt x="104432" y="60960"/>
                </a:lnTo>
                <a:close/>
              </a:path>
              <a:path w="593725" h="693420">
                <a:moveTo>
                  <a:pt x="9004" y="53340"/>
                </a:moveTo>
                <a:lnTo>
                  <a:pt x="6426" y="54610"/>
                </a:lnTo>
                <a:lnTo>
                  <a:pt x="520" y="57150"/>
                </a:lnTo>
                <a:lnTo>
                  <a:pt x="2400" y="60960"/>
                </a:lnTo>
                <a:lnTo>
                  <a:pt x="5245" y="67310"/>
                </a:lnTo>
                <a:lnTo>
                  <a:pt x="8534" y="69850"/>
                </a:lnTo>
                <a:lnTo>
                  <a:pt x="17284" y="62230"/>
                </a:lnTo>
                <a:lnTo>
                  <a:pt x="32905" y="62230"/>
                </a:lnTo>
                <a:lnTo>
                  <a:pt x="26123" y="59690"/>
                </a:lnTo>
                <a:lnTo>
                  <a:pt x="20307" y="58420"/>
                </a:lnTo>
                <a:lnTo>
                  <a:pt x="14579" y="55880"/>
                </a:lnTo>
                <a:lnTo>
                  <a:pt x="11849" y="55880"/>
                </a:lnTo>
                <a:lnTo>
                  <a:pt x="9004" y="53340"/>
                </a:lnTo>
                <a:close/>
              </a:path>
              <a:path w="593725" h="693420">
                <a:moveTo>
                  <a:pt x="77595" y="61918"/>
                </a:moveTo>
                <a:lnTo>
                  <a:pt x="77177" y="62230"/>
                </a:lnTo>
                <a:lnTo>
                  <a:pt x="76684" y="63377"/>
                </a:lnTo>
                <a:lnTo>
                  <a:pt x="77355" y="62230"/>
                </a:lnTo>
                <a:lnTo>
                  <a:pt x="77595" y="61918"/>
                </a:lnTo>
                <a:close/>
              </a:path>
              <a:path w="593725" h="693420">
                <a:moveTo>
                  <a:pt x="101854" y="57150"/>
                </a:moveTo>
                <a:lnTo>
                  <a:pt x="98120" y="58420"/>
                </a:lnTo>
                <a:lnTo>
                  <a:pt x="103365" y="58420"/>
                </a:lnTo>
                <a:lnTo>
                  <a:pt x="101854" y="57150"/>
                </a:lnTo>
                <a:close/>
              </a:path>
              <a:path w="593725" h="693420">
                <a:moveTo>
                  <a:pt x="132461" y="43180"/>
                </a:moveTo>
                <a:lnTo>
                  <a:pt x="105435" y="43180"/>
                </a:lnTo>
                <a:lnTo>
                  <a:pt x="117919" y="45720"/>
                </a:lnTo>
                <a:lnTo>
                  <a:pt x="119443" y="46990"/>
                </a:lnTo>
                <a:lnTo>
                  <a:pt x="121094" y="48260"/>
                </a:lnTo>
                <a:lnTo>
                  <a:pt x="122694" y="49530"/>
                </a:lnTo>
                <a:lnTo>
                  <a:pt x="129171" y="46990"/>
                </a:lnTo>
                <a:lnTo>
                  <a:pt x="132156" y="44450"/>
                </a:lnTo>
                <a:lnTo>
                  <a:pt x="132461" y="43180"/>
                </a:lnTo>
                <a:close/>
              </a:path>
              <a:path w="593725" h="693420">
                <a:moveTo>
                  <a:pt x="85208" y="20"/>
                </a:moveTo>
                <a:lnTo>
                  <a:pt x="74884" y="6350"/>
                </a:lnTo>
                <a:lnTo>
                  <a:pt x="55635" y="8890"/>
                </a:lnTo>
                <a:lnTo>
                  <a:pt x="45605" y="13970"/>
                </a:lnTo>
                <a:lnTo>
                  <a:pt x="45123" y="13970"/>
                </a:lnTo>
                <a:lnTo>
                  <a:pt x="45275" y="24130"/>
                </a:lnTo>
                <a:lnTo>
                  <a:pt x="49161" y="30480"/>
                </a:lnTo>
                <a:lnTo>
                  <a:pt x="53200" y="36830"/>
                </a:lnTo>
                <a:lnTo>
                  <a:pt x="45034" y="36830"/>
                </a:lnTo>
                <a:lnTo>
                  <a:pt x="39649" y="39370"/>
                </a:lnTo>
                <a:lnTo>
                  <a:pt x="38658" y="40640"/>
                </a:lnTo>
                <a:lnTo>
                  <a:pt x="139858" y="40640"/>
                </a:lnTo>
                <a:lnTo>
                  <a:pt x="140081" y="34290"/>
                </a:lnTo>
                <a:lnTo>
                  <a:pt x="144373" y="31750"/>
                </a:lnTo>
                <a:lnTo>
                  <a:pt x="143725" y="30480"/>
                </a:lnTo>
                <a:lnTo>
                  <a:pt x="136575" y="30480"/>
                </a:lnTo>
                <a:lnTo>
                  <a:pt x="135509" y="29210"/>
                </a:lnTo>
                <a:lnTo>
                  <a:pt x="131356" y="29210"/>
                </a:lnTo>
                <a:lnTo>
                  <a:pt x="120568" y="21590"/>
                </a:lnTo>
                <a:lnTo>
                  <a:pt x="110035" y="12700"/>
                </a:lnTo>
                <a:lnTo>
                  <a:pt x="98612" y="5080"/>
                </a:lnTo>
                <a:lnTo>
                  <a:pt x="85208" y="20"/>
                </a:lnTo>
                <a:close/>
              </a:path>
              <a:path w="593725" h="693420">
                <a:moveTo>
                  <a:pt x="141262" y="27940"/>
                </a:moveTo>
                <a:lnTo>
                  <a:pt x="138899" y="27940"/>
                </a:lnTo>
                <a:lnTo>
                  <a:pt x="136575" y="30480"/>
                </a:lnTo>
                <a:lnTo>
                  <a:pt x="143725" y="30480"/>
                </a:lnTo>
                <a:lnTo>
                  <a:pt x="141262" y="27940"/>
                </a:lnTo>
                <a:close/>
              </a:path>
              <a:path w="593725" h="693420">
                <a:moveTo>
                  <a:pt x="41782" y="12700"/>
                </a:moveTo>
                <a:lnTo>
                  <a:pt x="40347" y="12700"/>
                </a:lnTo>
                <a:lnTo>
                  <a:pt x="35255" y="16510"/>
                </a:lnTo>
                <a:lnTo>
                  <a:pt x="35432" y="19050"/>
                </a:lnTo>
                <a:lnTo>
                  <a:pt x="37172" y="20320"/>
                </a:lnTo>
                <a:lnTo>
                  <a:pt x="42494" y="16510"/>
                </a:lnTo>
                <a:lnTo>
                  <a:pt x="45123" y="13970"/>
                </a:lnTo>
                <a:lnTo>
                  <a:pt x="43764" y="13970"/>
                </a:lnTo>
                <a:lnTo>
                  <a:pt x="41782" y="12700"/>
                </a:lnTo>
                <a:close/>
              </a:path>
              <a:path w="593725" h="693420">
                <a:moveTo>
                  <a:pt x="85242" y="0"/>
                </a:move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3" name="bg object 133"/>
          <p:cNvSpPr/>
          <p:nvPr/>
        </p:nvSpPr>
        <p:spPr>
          <a:xfrm>
            <a:off x="3786679" y="3243097"/>
            <a:ext cx="10160" cy="8890"/>
          </a:xfrm>
          <a:custGeom>
            <a:avLst/>
            <a:gdLst/>
            <a:ahLst/>
            <a:cxnLst/>
            <a:rect l="l" t="t" r="r" b="b"/>
            <a:pathLst>
              <a:path w="10160" h="8889">
                <a:moveTo>
                  <a:pt x="10109" y="0"/>
                </a:moveTo>
                <a:lnTo>
                  <a:pt x="508" y="3746"/>
                </a:lnTo>
                <a:lnTo>
                  <a:pt x="0" y="6121"/>
                </a:lnTo>
                <a:lnTo>
                  <a:pt x="660" y="7772"/>
                </a:lnTo>
                <a:lnTo>
                  <a:pt x="2400" y="8674"/>
                </a:lnTo>
                <a:lnTo>
                  <a:pt x="7620" y="3543"/>
                </a:lnTo>
                <a:lnTo>
                  <a:pt x="1010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4" name="bg object 134"/>
          <p:cNvSpPr/>
          <p:nvPr/>
        </p:nvSpPr>
        <p:spPr>
          <a:xfrm>
            <a:off x="3805577" y="3188754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2400" y="0"/>
                </a:moveTo>
                <a:lnTo>
                  <a:pt x="2044" y="88"/>
                </a:lnTo>
                <a:lnTo>
                  <a:pt x="1371" y="1714"/>
                </a:lnTo>
                <a:lnTo>
                  <a:pt x="622" y="3467"/>
                </a:lnTo>
                <a:lnTo>
                  <a:pt x="0" y="5092"/>
                </a:lnTo>
                <a:lnTo>
                  <a:pt x="825" y="3403"/>
                </a:lnTo>
                <a:lnTo>
                  <a:pt x="1549" y="1714"/>
                </a:lnTo>
                <a:lnTo>
                  <a:pt x="240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5" name="bg object 135"/>
          <p:cNvSpPr/>
          <p:nvPr/>
        </p:nvSpPr>
        <p:spPr>
          <a:xfrm>
            <a:off x="3364484" y="1861429"/>
            <a:ext cx="39370" cy="18415"/>
          </a:xfrm>
          <a:custGeom>
            <a:avLst/>
            <a:gdLst/>
            <a:ahLst/>
            <a:cxnLst/>
            <a:rect l="l" t="t" r="r" b="b"/>
            <a:pathLst>
              <a:path w="39370" h="18414">
                <a:moveTo>
                  <a:pt x="9652" y="0"/>
                </a:moveTo>
                <a:lnTo>
                  <a:pt x="749" y="3937"/>
                </a:lnTo>
                <a:lnTo>
                  <a:pt x="190" y="4343"/>
                </a:lnTo>
                <a:lnTo>
                  <a:pt x="0" y="5245"/>
                </a:lnTo>
                <a:lnTo>
                  <a:pt x="88" y="6692"/>
                </a:lnTo>
                <a:lnTo>
                  <a:pt x="279" y="8140"/>
                </a:lnTo>
                <a:lnTo>
                  <a:pt x="1498" y="8801"/>
                </a:lnTo>
                <a:lnTo>
                  <a:pt x="3898" y="8623"/>
                </a:lnTo>
                <a:lnTo>
                  <a:pt x="9131" y="2667"/>
                </a:lnTo>
                <a:lnTo>
                  <a:pt x="9652" y="0"/>
                </a:lnTo>
                <a:close/>
              </a:path>
              <a:path w="39370" h="18414">
                <a:moveTo>
                  <a:pt x="39001" y="6235"/>
                </a:moveTo>
                <a:lnTo>
                  <a:pt x="33121" y="8864"/>
                </a:lnTo>
                <a:lnTo>
                  <a:pt x="29692" y="9842"/>
                </a:lnTo>
                <a:lnTo>
                  <a:pt x="27851" y="12166"/>
                </a:lnTo>
                <a:lnTo>
                  <a:pt x="25692" y="14351"/>
                </a:lnTo>
                <a:lnTo>
                  <a:pt x="23126" y="16370"/>
                </a:lnTo>
                <a:lnTo>
                  <a:pt x="27139" y="18364"/>
                </a:lnTo>
                <a:lnTo>
                  <a:pt x="32677" y="16675"/>
                </a:lnTo>
                <a:lnTo>
                  <a:pt x="35915" y="11303"/>
                </a:lnTo>
                <a:lnTo>
                  <a:pt x="39001" y="623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6" name="bg object 136"/>
          <p:cNvSpPr/>
          <p:nvPr/>
        </p:nvSpPr>
        <p:spPr>
          <a:xfrm>
            <a:off x="2456029" y="2985288"/>
            <a:ext cx="20955" cy="19685"/>
          </a:xfrm>
          <a:custGeom>
            <a:avLst/>
            <a:gdLst/>
            <a:ahLst/>
            <a:cxnLst/>
            <a:rect l="l" t="t" r="r" b="b"/>
            <a:pathLst>
              <a:path w="20955" h="19685">
                <a:moveTo>
                  <a:pt x="11849" y="419"/>
                </a:moveTo>
                <a:lnTo>
                  <a:pt x="11798" y="38"/>
                </a:lnTo>
                <a:lnTo>
                  <a:pt x="11645" y="38"/>
                </a:lnTo>
                <a:lnTo>
                  <a:pt x="11404" y="0"/>
                </a:lnTo>
                <a:lnTo>
                  <a:pt x="11239" y="152"/>
                </a:lnTo>
                <a:lnTo>
                  <a:pt x="11150" y="304"/>
                </a:lnTo>
                <a:lnTo>
                  <a:pt x="10972" y="469"/>
                </a:lnTo>
                <a:lnTo>
                  <a:pt x="11201" y="736"/>
                </a:lnTo>
                <a:lnTo>
                  <a:pt x="11417" y="952"/>
                </a:lnTo>
                <a:lnTo>
                  <a:pt x="11620" y="1219"/>
                </a:lnTo>
                <a:lnTo>
                  <a:pt x="11684" y="825"/>
                </a:lnTo>
                <a:lnTo>
                  <a:pt x="11849" y="419"/>
                </a:lnTo>
                <a:close/>
              </a:path>
              <a:path w="20955" h="19685">
                <a:moveTo>
                  <a:pt x="20739" y="13284"/>
                </a:moveTo>
                <a:lnTo>
                  <a:pt x="19304" y="11112"/>
                </a:lnTo>
                <a:lnTo>
                  <a:pt x="18008" y="8775"/>
                </a:lnTo>
                <a:lnTo>
                  <a:pt x="14859" y="4826"/>
                </a:lnTo>
                <a:lnTo>
                  <a:pt x="13195" y="3060"/>
                </a:lnTo>
                <a:lnTo>
                  <a:pt x="11620" y="1219"/>
                </a:lnTo>
                <a:lnTo>
                  <a:pt x="10706" y="7086"/>
                </a:lnTo>
                <a:lnTo>
                  <a:pt x="0" y="14732"/>
                </a:lnTo>
                <a:lnTo>
                  <a:pt x="4394" y="19570"/>
                </a:lnTo>
                <a:lnTo>
                  <a:pt x="15341" y="15303"/>
                </a:lnTo>
                <a:lnTo>
                  <a:pt x="20739" y="13284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7" name="bg object 137"/>
          <p:cNvSpPr/>
          <p:nvPr/>
        </p:nvSpPr>
        <p:spPr>
          <a:xfrm>
            <a:off x="4284888" y="2917990"/>
            <a:ext cx="84455" cy="29209"/>
          </a:xfrm>
          <a:custGeom>
            <a:avLst/>
            <a:gdLst/>
            <a:ahLst/>
            <a:cxnLst/>
            <a:rect l="l" t="t" r="r" b="b"/>
            <a:pathLst>
              <a:path w="84454" h="29210">
                <a:moveTo>
                  <a:pt x="10887" y="0"/>
                </a:moveTo>
                <a:lnTo>
                  <a:pt x="5724" y="1986"/>
                </a:lnTo>
                <a:lnTo>
                  <a:pt x="0" y="9683"/>
                </a:lnTo>
                <a:lnTo>
                  <a:pt x="7975" y="16973"/>
                </a:lnTo>
                <a:lnTo>
                  <a:pt x="10388" y="16910"/>
                </a:lnTo>
                <a:lnTo>
                  <a:pt x="12877" y="15894"/>
                </a:lnTo>
                <a:lnTo>
                  <a:pt x="15506" y="14179"/>
                </a:lnTo>
                <a:lnTo>
                  <a:pt x="14770" y="16617"/>
                </a:lnTo>
                <a:lnTo>
                  <a:pt x="18034" y="17151"/>
                </a:lnTo>
                <a:lnTo>
                  <a:pt x="22923" y="20681"/>
                </a:lnTo>
                <a:lnTo>
                  <a:pt x="26695" y="20288"/>
                </a:lnTo>
                <a:lnTo>
                  <a:pt x="29222" y="18395"/>
                </a:lnTo>
                <a:lnTo>
                  <a:pt x="30911" y="15157"/>
                </a:lnTo>
                <a:lnTo>
                  <a:pt x="38315" y="23044"/>
                </a:lnTo>
                <a:lnTo>
                  <a:pt x="47955" y="21977"/>
                </a:lnTo>
                <a:lnTo>
                  <a:pt x="47840" y="22637"/>
                </a:lnTo>
                <a:lnTo>
                  <a:pt x="47383" y="23285"/>
                </a:lnTo>
                <a:lnTo>
                  <a:pt x="47358" y="23945"/>
                </a:lnTo>
                <a:lnTo>
                  <a:pt x="48628" y="26257"/>
                </a:lnTo>
                <a:lnTo>
                  <a:pt x="51308" y="26460"/>
                </a:lnTo>
                <a:lnTo>
                  <a:pt x="55486" y="24555"/>
                </a:lnTo>
                <a:lnTo>
                  <a:pt x="64389" y="25977"/>
                </a:lnTo>
                <a:lnTo>
                  <a:pt x="68186" y="25444"/>
                </a:lnTo>
                <a:lnTo>
                  <a:pt x="70853" y="23336"/>
                </a:lnTo>
                <a:lnTo>
                  <a:pt x="72529" y="20059"/>
                </a:lnTo>
                <a:lnTo>
                  <a:pt x="77076" y="25990"/>
                </a:lnTo>
                <a:lnTo>
                  <a:pt x="79248" y="29076"/>
                </a:lnTo>
                <a:lnTo>
                  <a:pt x="83941" y="22103"/>
                </a:lnTo>
                <a:lnTo>
                  <a:pt x="82846" y="19372"/>
                </a:lnTo>
                <a:lnTo>
                  <a:pt x="78349" y="19134"/>
                </a:lnTo>
                <a:lnTo>
                  <a:pt x="72834" y="19640"/>
                </a:lnTo>
                <a:lnTo>
                  <a:pt x="70497" y="13227"/>
                </a:lnTo>
                <a:lnTo>
                  <a:pt x="66344" y="8578"/>
                </a:lnTo>
                <a:lnTo>
                  <a:pt x="55549" y="10394"/>
                </a:lnTo>
                <a:lnTo>
                  <a:pt x="46240" y="4425"/>
                </a:lnTo>
                <a:lnTo>
                  <a:pt x="41960" y="8997"/>
                </a:lnTo>
                <a:lnTo>
                  <a:pt x="37198" y="12782"/>
                </a:lnTo>
                <a:lnTo>
                  <a:pt x="31343" y="14535"/>
                </a:lnTo>
                <a:lnTo>
                  <a:pt x="28473" y="9848"/>
                </a:lnTo>
                <a:lnTo>
                  <a:pt x="28003" y="3244"/>
                </a:lnTo>
                <a:lnTo>
                  <a:pt x="20612" y="1936"/>
                </a:lnTo>
                <a:lnTo>
                  <a:pt x="1088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8" name="bg object 138"/>
          <p:cNvSpPr/>
          <p:nvPr/>
        </p:nvSpPr>
        <p:spPr>
          <a:xfrm>
            <a:off x="4659581" y="1777896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3416" y="0"/>
                </a:moveTo>
                <a:lnTo>
                  <a:pt x="2336" y="88"/>
                </a:lnTo>
                <a:lnTo>
                  <a:pt x="1955" y="76"/>
                </a:lnTo>
                <a:lnTo>
                  <a:pt x="825" y="1511"/>
                </a:lnTo>
                <a:lnTo>
                  <a:pt x="0" y="2336"/>
                </a:lnTo>
                <a:lnTo>
                  <a:pt x="330" y="3111"/>
                </a:lnTo>
                <a:lnTo>
                  <a:pt x="50" y="4673"/>
                </a:lnTo>
                <a:lnTo>
                  <a:pt x="914" y="4711"/>
                </a:lnTo>
                <a:lnTo>
                  <a:pt x="4025" y="5003"/>
                </a:lnTo>
                <a:lnTo>
                  <a:pt x="5727" y="3441"/>
                </a:lnTo>
                <a:lnTo>
                  <a:pt x="4800" y="203"/>
                </a:lnTo>
                <a:lnTo>
                  <a:pt x="341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9" name="bg object 139"/>
          <p:cNvSpPr/>
          <p:nvPr/>
        </p:nvSpPr>
        <p:spPr>
          <a:xfrm>
            <a:off x="4785440" y="1866582"/>
            <a:ext cx="6985" cy="5080"/>
          </a:xfrm>
          <a:custGeom>
            <a:avLst/>
            <a:gdLst/>
            <a:ahLst/>
            <a:cxnLst/>
            <a:rect l="l" t="t" r="r" b="b"/>
            <a:pathLst>
              <a:path w="6985" h="5080">
                <a:moveTo>
                  <a:pt x="1625" y="0"/>
                </a:moveTo>
                <a:lnTo>
                  <a:pt x="1143" y="1066"/>
                </a:lnTo>
                <a:lnTo>
                  <a:pt x="0" y="2768"/>
                </a:lnTo>
                <a:lnTo>
                  <a:pt x="444" y="3035"/>
                </a:lnTo>
                <a:lnTo>
                  <a:pt x="1778" y="3898"/>
                </a:lnTo>
                <a:lnTo>
                  <a:pt x="3606" y="4305"/>
                </a:lnTo>
                <a:lnTo>
                  <a:pt x="5295" y="4838"/>
                </a:lnTo>
                <a:lnTo>
                  <a:pt x="5689" y="3746"/>
                </a:lnTo>
                <a:lnTo>
                  <a:pt x="6756" y="2146"/>
                </a:lnTo>
                <a:lnTo>
                  <a:pt x="6337" y="1816"/>
                </a:lnTo>
                <a:lnTo>
                  <a:pt x="5207" y="838"/>
                </a:lnTo>
                <a:lnTo>
                  <a:pt x="3289" y="507"/>
                </a:lnTo>
                <a:lnTo>
                  <a:pt x="162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0" name="bg object 140"/>
          <p:cNvSpPr/>
          <p:nvPr/>
        </p:nvSpPr>
        <p:spPr>
          <a:xfrm>
            <a:off x="5101852" y="1872554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5">
                <a:moveTo>
                  <a:pt x="5778" y="0"/>
                </a:moveTo>
                <a:lnTo>
                  <a:pt x="3873" y="228"/>
                </a:lnTo>
                <a:lnTo>
                  <a:pt x="1892" y="482"/>
                </a:lnTo>
                <a:lnTo>
                  <a:pt x="0" y="736"/>
                </a:lnTo>
                <a:lnTo>
                  <a:pt x="914" y="1104"/>
                </a:lnTo>
                <a:lnTo>
                  <a:pt x="1739" y="1689"/>
                </a:lnTo>
                <a:lnTo>
                  <a:pt x="3517" y="1689"/>
                </a:lnTo>
                <a:lnTo>
                  <a:pt x="4800" y="622"/>
                </a:lnTo>
                <a:lnTo>
                  <a:pt x="577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1" name="bg object 141"/>
          <p:cNvSpPr/>
          <p:nvPr/>
        </p:nvSpPr>
        <p:spPr>
          <a:xfrm>
            <a:off x="3327939" y="1544528"/>
            <a:ext cx="14604" cy="17145"/>
          </a:xfrm>
          <a:custGeom>
            <a:avLst/>
            <a:gdLst/>
            <a:ahLst/>
            <a:cxnLst/>
            <a:rect l="l" t="t" r="r" b="b"/>
            <a:pathLst>
              <a:path w="14604" h="17144">
                <a:moveTo>
                  <a:pt x="10325" y="0"/>
                </a:moveTo>
                <a:lnTo>
                  <a:pt x="0" y="5664"/>
                </a:lnTo>
                <a:lnTo>
                  <a:pt x="1689" y="10350"/>
                </a:lnTo>
                <a:lnTo>
                  <a:pt x="2019" y="16789"/>
                </a:lnTo>
                <a:lnTo>
                  <a:pt x="13995" y="9105"/>
                </a:lnTo>
                <a:lnTo>
                  <a:pt x="11417" y="5511"/>
                </a:lnTo>
                <a:lnTo>
                  <a:pt x="1032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2" name="bg object 142"/>
          <p:cNvSpPr/>
          <p:nvPr/>
        </p:nvSpPr>
        <p:spPr>
          <a:xfrm>
            <a:off x="3634952" y="3292366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5283" y="0"/>
                </a:moveTo>
                <a:lnTo>
                  <a:pt x="3136" y="660"/>
                </a:lnTo>
                <a:lnTo>
                  <a:pt x="1955" y="660"/>
                </a:lnTo>
                <a:lnTo>
                  <a:pt x="1244" y="1943"/>
                </a:lnTo>
                <a:lnTo>
                  <a:pt x="0" y="3594"/>
                </a:lnTo>
                <a:lnTo>
                  <a:pt x="203" y="4254"/>
                </a:lnTo>
                <a:lnTo>
                  <a:pt x="673" y="4775"/>
                </a:lnTo>
                <a:lnTo>
                  <a:pt x="2641" y="4191"/>
                </a:lnTo>
                <a:lnTo>
                  <a:pt x="3911" y="4102"/>
                </a:lnTo>
                <a:lnTo>
                  <a:pt x="4584" y="2857"/>
                </a:lnTo>
                <a:lnTo>
                  <a:pt x="5892" y="1193"/>
                </a:lnTo>
                <a:lnTo>
                  <a:pt x="5537" y="635"/>
                </a:lnTo>
                <a:lnTo>
                  <a:pt x="528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3" name="bg object 143"/>
          <p:cNvSpPr/>
          <p:nvPr/>
        </p:nvSpPr>
        <p:spPr>
          <a:xfrm>
            <a:off x="4821278" y="268930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4147" y="0"/>
                </a:moveTo>
                <a:lnTo>
                  <a:pt x="10617" y="2222"/>
                </a:lnTo>
                <a:lnTo>
                  <a:pt x="3619" y="6553"/>
                </a:lnTo>
                <a:lnTo>
                  <a:pt x="1447" y="9880"/>
                </a:lnTo>
                <a:lnTo>
                  <a:pt x="0" y="14198"/>
                </a:lnTo>
                <a:lnTo>
                  <a:pt x="4013" y="13081"/>
                </a:lnTo>
                <a:lnTo>
                  <a:pt x="13042" y="10655"/>
                </a:lnTo>
                <a:lnTo>
                  <a:pt x="14350" y="5016"/>
                </a:lnTo>
                <a:lnTo>
                  <a:pt x="1414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4" name="bg object 144"/>
          <p:cNvSpPr/>
          <p:nvPr/>
        </p:nvSpPr>
        <p:spPr>
          <a:xfrm>
            <a:off x="3559760" y="3246422"/>
            <a:ext cx="12065" cy="6350"/>
          </a:xfrm>
          <a:custGeom>
            <a:avLst/>
            <a:gdLst/>
            <a:ahLst/>
            <a:cxnLst/>
            <a:rect l="l" t="t" r="r" b="b"/>
            <a:pathLst>
              <a:path w="12064" h="6350">
                <a:moveTo>
                  <a:pt x="8686" y="0"/>
                </a:moveTo>
                <a:lnTo>
                  <a:pt x="4953" y="139"/>
                </a:lnTo>
                <a:lnTo>
                  <a:pt x="0" y="3022"/>
                </a:lnTo>
                <a:lnTo>
                  <a:pt x="2336" y="5892"/>
                </a:lnTo>
                <a:lnTo>
                  <a:pt x="6261" y="5245"/>
                </a:lnTo>
                <a:lnTo>
                  <a:pt x="11747" y="1422"/>
                </a:lnTo>
                <a:lnTo>
                  <a:pt x="868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5" name="bg object 145"/>
          <p:cNvSpPr/>
          <p:nvPr/>
        </p:nvSpPr>
        <p:spPr>
          <a:xfrm>
            <a:off x="5176563" y="1968584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6642" y="0"/>
                </a:moveTo>
                <a:lnTo>
                  <a:pt x="4330" y="1663"/>
                </a:lnTo>
                <a:lnTo>
                  <a:pt x="2171" y="3378"/>
                </a:lnTo>
                <a:lnTo>
                  <a:pt x="0" y="5283"/>
                </a:lnTo>
                <a:lnTo>
                  <a:pt x="5283" y="6578"/>
                </a:lnTo>
                <a:lnTo>
                  <a:pt x="6286" y="3505"/>
                </a:lnTo>
                <a:lnTo>
                  <a:pt x="664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6" name="bg object 146"/>
          <p:cNvSpPr/>
          <p:nvPr/>
        </p:nvSpPr>
        <p:spPr>
          <a:xfrm>
            <a:off x="2789259" y="338798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337" y="439"/>
                </a:moveTo>
                <a:lnTo>
                  <a:pt x="0" y="800"/>
                </a:lnTo>
                <a:lnTo>
                  <a:pt x="337" y="439"/>
                </a:lnTo>
                <a:close/>
              </a:path>
              <a:path w="1269" h="1270">
                <a:moveTo>
                  <a:pt x="749" y="0"/>
                </a:moveTo>
                <a:lnTo>
                  <a:pt x="337" y="439"/>
                </a:lnTo>
                <a:lnTo>
                  <a:pt x="482" y="355"/>
                </a:lnTo>
                <a:lnTo>
                  <a:pt x="749" y="2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7" name="bg object 147"/>
          <p:cNvSpPr/>
          <p:nvPr/>
        </p:nvSpPr>
        <p:spPr>
          <a:xfrm>
            <a:off x="4748548" y="2685011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6222" y="0"/>
                </a:moveTo>
                <a:lnTo>
                  <a:pt x="1358" y="3759"/>
                </a:lnTo>
                <a:lnTo>
                  <a:pt x="0" y="7048"/>
                </a:lnTo>
                <a:lnTo>
                  <a:pt x="1689" y="9867"/>
                </a:lnTo>
                <a:lnTo>
                  <a:pt x="4533" y="8140"/>
                </a:lnTo>
                <a:lnTo>
                  <a:pt x="7150" y="6159"/>
                </a:lnTo>
                <a:lnTo>
                  <a:pt x="9702" y="3911"/>
                </a:lnTo>
                <a:lnTo>
                  <a:pt x="8889" y="2400"/>
                </a:lnTo>
                <a:lnTo>
                  <a:pt x="7594" y="1117"/>
                </a:lnTo>
                <a:lnTo>
                  <a:pt x="622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8" name="bg object 148"/>
          <p:cNvSpPr/>
          <p:nvPr/>
        </p:nvSpPr>
        <p:spPr>
          <a:xfrm>
            <a:off x="3423620" y="1842880"/>
            <a:ext cx="19685" cy="18415"/>
          </a:xfrm>
          <a:custGeom>
            <a:avLst/>
            <a:gdLst/>
            <a:ahLst/>
            <a:cxnLst/>
            <a:rect l="l" t="t" r="r" b="b"/>
            <a:pathLst>
              <a:path w="19685" h="18414">
                <a:moveTo>
                  <a:pt x="15900" y="0"/>
                </a:moveTo>
                <a:lnTo>
                  <a:pt x="9880" y="3149"/>
                </a:lnTo>
                <a:lnTo>
                  <a:pt x="0" y="8254"/>
                </a:lnTo>
                <a:lnTo>
                  <a:pt x="1993" y="13550"/>
                </a:lnTo>
                <a:lnTo>
                  <a:pt x="3568" y="18059"/>
                </a:lnTo>
                <a:lnTo>
                  <a:pt x="8902" y="14630"/>
                </a:lnTo>
                <a:lnTo>
                  <a:pt x="14097" y="11341"/>
                </a:lnTo>
                <a:lnTo>
                  <a:pt x="19304" y="7988"/>
                </a:lnTo>
                <a:lnTo>
                  <a:pt x="18364" y="4127"/>
                </a:lnTo>
                <a:lnTo>
                  <a:pt x="1590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9" name="bg object 149"/>
          <p:cNvSpPr/>
          <p:nvPr/>
        </p:nvSpPr>
        <p:spPr>
          <a:xfrm>
            <a:off x="4645588" y="1799850"/>
            <a:ext cx="45085" cy="73025"/>
          </a:xfrm>
          <a:custGeom>
            <a:avLst/>
            <a:gdLst/>
            <a:ahLst/>
            <a:cxnLst/>
            <a:rect l="l" t="t" r="r" b="b"/>
            <a:pathLst>
              <a:path w="45085" h="73025">
                <a:moveTo>
                  <a:pt x="9312" y="0"/>
                </a:moveTo>
                <a:lnTo>
                  <a:pt x="1327" y="9929"/>
                </a:lnTo>
                <a:lnTo>
                  <a:pt x="0" y="17464"/>
                </a:lnTo>
                <a:lnTo>
                  <a:pt x="2411" y="23658"/>
                </a:lnTo>
                <a:lnTo>
                  <a:pt x="5641" y="29565"/>
                </a:lnTo>
                <a:lnTo>
                  <a:pt x="9312" y="33705"/>
                </a:lnTo>
                <a:lnTo>
                  <a:pt x="16932" y="41719"/>
                </a:lnTo>
                <a:lnTo>
                  <a:pt x="39589" y="72974"/>
                </a:lnTo>
                <a:lnTo>
                  <a:pt x="41883" y="65844"/>
                </a:lnTo>
                <a:lnTo>
                  <a:pt x="42671" y="54377"/>
                </a:lnTo>
                <a:lnTo>
                  <a:pt x="44580" y="48298"/>
                </a:lnTo>
                <a:lnTo>
                  <a:pt x="43157" y="46088"/>
                </a:lnTo>
                <a:lnTo>
                  <a:pt x="38801" y="43891"/>
                </a:lnTo>
                <a:lnTo>
                  <a:pt x="32070" y="43268"/>
                </a:lnTo>
                <a:lnTo>
                  <a:pt x="37252" y="34366"/>
                </a:lnTo>
                <a:lnTo>
                  <a:pt x="36071" y="32880"/>
                </a:lnTo>
                <a:lnTo>
                  <a:pt x="34699" y="31483"/>
                </a:lnTo>
                <a:lnTo>
                  <a:pt x="33581" y="29972"/>
                </a:lnTo>
                <a:lnTo>
                  <a:pt x="29479" y="23596"/>
                </a:lnTo>
                <a:lnTo>
                  <a:pt x="25530" y="17119"/>
                </a:lnTo>
                <a:lnTo>
                  <a:pt x="21453" y="10731"/>
                </a:lnTo>
                <a:lnTo>
                  <a:pt x="13312" y="3644"/>
                </a:lnTo>
                <a:lnTo>
                  <a:pt x="931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0" name="bg object 150"/>
          <p:cNvSpPr/>
          <p:nvPr/>
        </p:nvSpPr>
        <p:spPr>
          <a:xfrm>
            <a:off x="3266895" y="2088400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5067" y="0"/>
                </a:moveTo>
                <a:lnTo>
                  <a:pt x="3378" y="1219"/>
                </a:lnTo>
                <a:lnTo>
                  <a:pt x="0" y="3289"/>
                </a:lnTo>
                <a:lnTo>
                  <a:pt x="1130" y="6756"/>
                </a:lnTo>
                <a:lnTo>
                  <a:pt x="1752" y="10579"/>
                </a:lnTo>
                <a:lnTo>
                  <a:pt x="3937" y="13284"/>
                </a:lnTo>
                <a:lnTo>
                  <a:pt x="5397" y="15278"/>
                </a:lnTo>
                <a:lnTo>
                  <a:pt x="10020" y="17576"/>
                </a:lnTo>
                <a:lnTo>
                  <a:pt x="17754" y="12128"/>
                </a:lnTo>
                <a:lnTo>
                  <a:pt x="16040" y="8356"/>
                </a:lnTo>
                <a:lnTo>
                  <a:pt x="15367" y="4737"/>
                </a:lnTo>
                <a:lnTo>
                  <a:pt x="11861" y="3200"/>
                </a:lnTo>
                <a:lnTo>
                  <a:pt x="8597" y="1511"/>
                </a:lnTo>
                <a:lnTo>
                  <a:pt x="506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1" name="bg object 151"/>
          <p:cNvSpPr/>
          <p:nvPr/>
        </p:nvSpPr>
        <p:spPr>
          <a:xfrm>
            <a:off x="2725307" y="3535333"/>
            <a:ext cx="10795" cy="8255"/>
          </a:xfrm>
          <a:custGeom>
            <a:avLst/>
            <a:gdLst/>
            <a:ahLst/>
            <a:cxnLst/>
            <a:rect l="l" t="t" r="r" b="b"/>
            <a:pathLst>
              <a:path w="10794" h="8254">
                <a:moveTo>
                  <a:pt x="6527" y="0"/>
                </a:moveTo>
                <a:lnTo>
                  <a:pt x="3670" y="2717"/>
                </a:lnTo>
                <a:lnTo>
                  <a:pt x="0" y="5930"/>
                </a:lnTo>
                <a:lnTo>
                  <a:pt x="3263" y="7378"/>
                </a:lnTo>
                <a:lnTo>
                  <a:pt x="4241" y="7823"/>
                </a:lnTo>
                <a:lnTo>
                  <a:pt x="7835" y="5600"/>
                </a:lnTo>
                <a:lnTo>
                  <a:pt x="10312" y="4559"/>
                </a:lnTo>
                <a:lnTo>
                  <a:pt x="9067" y="2997"/>
                </a:lnTo>
                <a:lnTo>
                  <a:pt x="652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2" name="bg object 152"/>
          <p:cNvSpPr/>
          <p:nvPr/>
        </p:nvSpPr>
        <p:spPr>
          <a:xfrm>
            <a:off x="3172623" y="2167622"/>
            <a:ext cx="10795" cy="8255"/>
          </a:xfrm>
          <a:custGeom>
            <a:avLst/>
            <a:gdLst/>
            <a:ahLst/>
            <a:cxnLst/>
            <a:rect l="l" t="t" r="r" b="b"/>
            <a:pathLst>
              <a:path w="10794" h="8255">
                <a:moveTo>
                  <a:pt x="7505" y="0"/>
                </a:moveTo>
                <a:lnTo>
                  <a:pt x="3505" y="2501"/>
                </a:lnTo>
                <a:lnTo>
                  <a:pt x="0" y="5689"/>
                </a:lnTo>
                <a:lnTo>
                  <a:pt x="2349" y="7658"/>
                </a:lnTo>
                <a:lnTo>
                  <a:pt x="5600" y="7658"/>
                </a:lnTo>
                <a:lnTo>
                  <a:pt x="10350" y="4483"/>
                </a:lnTo>
                <a:lnTo>
                  <a:pt x="9817" y="2641"/>
                </a:lnTo>
                <a:lnTo>
                  <a:pt x="8928" y="1155"/>
                </a:lnTo>
                <a:lnTo>
                  <a:pt x="750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3" name="bg object 153"/>
          <p:cNvSpPr/>
          <p:nvPr/>
        </p:nvSpPr>
        <p:spPr>
          <a:xfrm>
            <a:off x="2586663" y="2474451"/>
            <a:ext cx="7620" cy="8890"/>
          </a:xfrm>
          <a:custGeom>
            <a:avLst/>
            <a:gdLst/>
            <a:ahLst/>
            <a:cxnLst/>
            <a:rect l="l" t="t" r="r" b="b"/>
            <a:pathLst>
              <a:path w="7619" h="8889">
                <a:moveTo>
                  <a:pt x="7137" y="0"/>
                </a:moveTo>
                <a:lnTo>
                  <a:pt x="723" y="3581"/>
                </a:lnTo>
                <a:lnTo>
                  <a:pt x="0" y="6261"/>
                </a:lnTo>
                <a:lnTo>
                  <a:pt x="3378" y="8509"/>
                </a:lnTo>
                <a:lnTo>
                  <a:pt x="4648" y="5664"/>
                </a:lnTo>
                <a:lnTo>
                  <a:pt x="5867" y="2819"/>
                </a:lnTo>
                <a:lnTo>
                  <a:pt x="713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4" name="bg object 154"/>
          <p:cNvSpPr/>
          <p:nvPr/>
        </p:nvSpPr>
        <p:spPr>
          <a:xfrm>
            <a:off x="2971034" y="2150661"/>
            <a:ext cx="15240" cy="14604"/>
          </a:xfrm>
          <a:custGeom>
            <a:avLst/>
            <a:gdLst/>
            <a:ahLst/>
            <a:cxnLst/>
            <a:rect l="l" t="t" r="r" b="b"/>
            <a:pathLst>
              <a:path w="15239" h="14605">
                <a:moveTo>
                  <a:pt x="11595" y="0"/>
                </a:moveTo>
                <a:lnTo>
                  <a:pt x="0" y="7315"/>
                </a:lnTo>
                <a:lnTo>
                  <a:pt x="2108" y="11874"/>
                </a:lnTo>
                <a:lnTo>
                  <a:pt x="5905" y="14312"/>
                </a:lnTo>
                <a:lnTo>
                  <a:pt x="14858" y="10401"/>
                </a:lnTo>
                <a:lnTo>
                  <a:pt x="1159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5" name="bg object 155"/>
          <p:cNvSpPr/>
          <p:nvPr/>
        </p:nvSpPr>
        <p:spPr>
          <a:xfrm>
            <a:off x="4753764" y="2313960"/>
            <a:ext cx="17780" cy="15240"/>
          </a:xfrm>
          <a:custGeom>
            <a:avLst/>
            <a:gdLst/>
            <a:ahLst/>
            <a:cxnLst/>
            <a:rect l="l" t="t" r="r" b="b"/>
            <a:pathLst>
              <a:path w="17779" h="15239">
                <a:moveTo>
                  <a:pt x="10464" y="0"/>
                </a:moveTo>
                <a:lnTo>
                  <a:pt x="0" y="8724"/>
                </a:lnTo>
                <a:lnTo>
                  <a:pt x="6540" y="11036"/>
                </a:lnTo>
                <a:lnTo>
                  <a:pt x="9042" y="14833"/>
                </a:lnTo>
                <a:lnTo>
                  <a:pt x="17399" y="6934"/>
                </a:lnTo>
                <a:lnTo>
                  <a:pt x="12484" y="4000"/>
                </a:lnTo>
                <a:lnTo>
                  <a:pt x="10464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6" name="bg object 156"/>
          <p:cNvSpPr/>
          <p:nvPr/>
        </p:nvSpPr>
        <p:spPr>
          <a:xfrm>
            <a:off x="3791888" y="2931188"/>
            <a:ext cx="10160" cy="8255"/>
          </a:xfrm>
          <a:custGeom>
            <a:avLst/>
            <a:gdLst/>
            <a:ahLst/>
            <a:cxnLst/>
            <a:rect l="l" t="t" r="r" b="b"/>
            <a:pathLst>
              <a:path w="10160" h="8255">
                <a:moveTo>
                  <a:pt x="8775" y="0"/>
                </a:moveTo>
                <a:lnTo>
                  <a:pt x="6807" y="469"/>
                </a:lnTo>
                <a:lnTo>
                  <a:pt x="5473" y="850"/>
                </a:lnTo>
                <a:lnTo>
                  <a:pt x="1625" y="2044"/>
                </a:lnTo>
                <a:lnTo>
                  <a:pt x="0" y="4063"/>
                </a:lnTo>
                <a:lnTo>
                  <a:pt x="495" y="6642"/>
                </a:lnTo>
                <a:lnTo>
                  <a:pt x="2755" y="7950"/>
                </a:lnTo>
                <a:lnTo>
                  <a:pt x="5181" y="7111"/>
                </a:lnTo>
                <a:lnTo>
                  <a:pt x="7696" y="3860"/>
                </a:lnTo>
                <a:lnTo>
                  <a:pt x="8597" y="2730"/>
                </a:lnTo>
                <a:lnTo>
                  <a:pt x="9563" y="977"/>
                </a:lnTo>
                <a:lnTo>
                  <a:pt x="9118" y="533"/>
                </a:lnTo>
                <a:lnTo>
                  <a:pt x="877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7" name="bg object 157"/>
          <p:cNvSpPr/>
          <p:nvPr/>
        </p:nvSpPr>
        <p:spPr>
          <a:xfrm>
            <a:off x="3707025" y="2820257"/>
            <a:ext cx="41275" cy="19685"/>
          </a:xfrm>
          <a:custGeom>
            <a:avLst/>
            <a:gdLst/>
            <a:ahLst/>
            <a:cxnLst/>
            <a:rect l="l" t="t" r="r" b="b"/>
            <a:pathLst>
              <a:path w="41275" h="19685">
                <a:moveTo>
                  <a:pt x="21716" y="0"/>
                </a:moveTo>
                <a:lnTo>
                  <a:pt x="19049" y="88"/>
                </a:lnTo>
                <a:lnTo>
                  <a:pt x="16522" y="1181"/>
                </a:lnTo>
                <a:lnTo>
                  <a:pt x="13944" y="3111"/>
                </a:lnTo>
                <a:lnTo>
                  <a:pt x="12471" y="2527"/>
                </a:lnTo>
                <a:lnTo>
                  <a:pt x="11099" y="1866"/>
                </a:lnTo>
                <a:lnTo>
                  <a:pt x="10121" y="825"/>
                </a:lnTo>
                <a:lnTo>
                  <a:pt x="0" y="9486"/>
                </a:lnTo>
                <a:lnTo>
                  <a:pt x="2971" y="12992"/>
                </a:lnTo>
                <a:lnTo>
                  <a:pt x="9055" y="15328"/>
                </a:lnTo>
                <a:lnTo>
                  <a:pt x="6210" y="16878"/>
                </a:lnTo>
                <a:lnTo>
                  <a:pt x="4102" y="19215"/>
                </a:lnTo>
                <a:lnTo>
                  <a:pt x="13083" y="17380"/>
                </a:lnTo>
                <a:lnTo>
                  <a:pt x="22097" y="15273"/>
                </a:lnTo>
                <a:lnTo>
                  <a:pt x="31284" y="12244"/>
                </a:lnTo>
                <a:lnTo>
                  <a:pt x="40779" y="7645"/>
                </a:lnTo>
                <a:lnTo>
                  <a:pt x="37795" y="1511"/>
                </a:lnTo>
                <a:lnTo>
                  <a:pt x="29006" y="1600"/>
                </a:lnTo>
                <a:lnTo>
                  <a:pt x="2171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8" name="bg object 158"/>
          <p:cNvSpPr/>
          <p:nvPr/>
        </p:nvSpPr>
        <p:spPr>
          <a:xfrm>
            <a:off x="2927445" y="2686460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80">
                <a:moveTo>
                  <a:pt x="10287" y="0"/>
                </a:moveTo>
                <a:lnTo>
                  <a:pt x="6934" y="317"/>
                </a:lnTo>
                <a:lnTo>
                  <a:pt x="3606" y="558"/>
                </a:lnTo>
                <a:lnTo>
                  <a:pt x="228" y="888"/>
                </a:lnTo>
                <a:lnTo>
                  <a:pt x="0" y="2870"/>
                </a:lnTo>
                <a:lnTo>
                  <a:pt x="647" y="4241"/>
                </a:lnTo>
                <a:lnTo>
                  <a:pt x="2184" y="5067"/>
                </a:lnTo>
                <a:lnTo>
                  <a:pt x="5054" y="3682"/>
                </a:lnTo>
                <a:lnTo>
                  <a:pt x="7696" y="2044"/>
                </a:lnTo>
                <a:lnTo>
                  <a:pt x="1028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59" name="bg object 159"/>
          <p:cNvSpPr/>
          <p:nvPr/>
        </p:nvSpPr>
        <p:spPr>
          <a:xfrm>
            <a:off x="3427097" y="2229595"/>
            <a:ext cx="41910" cy="44450"/>
          </a:xfrm>
          <a:custGeom>
            <a:avLst/>
            <a:gdLst/>
            <a:ahLst/>
            <a:cxnLst/>
            <a:rect l="l" t="t" r="r" b="b"/>
            <a:pathLst>
              <a:path w="41910" h="44450">
                <a:moveTo>
                  <a:pt x="21306" y="0"/>
                </a:moveTo>
                <a:lnTo>
                  <a:pt x="17712" y="101"/>
                </a:lnTo>
                <a:lnTo>
                  <a:pt x="13572" y="952"/>
                </a:lnTo>
                <a:lnTo>
                  <a:pt x="9660" y="1549"/>
                </a:lnTo>
                <a:lnTo>
                  <a:pt x="7336" y="3568"/>
                </a:lnTo>
                <a:lnTo>
                  <a:pt x="6002" y="6972"/>
                </a:lnTo>
                <a:lnTo>
                  <a:pt x="2231" y="22364"/>
                </a:lnTo>
                <a:lnTo>
                  <a:pt x="0" y="30181"/>
                </a:lnTo>
                <a:lnTo>
                  <a:pt x="1594" y="35806"/>
                </a:lnTo>
                <a:lnTo>
                  <a:pt x="5443" y="39847"/>
                </a:lnTo>
                <a:lnTo>
                  <a:pt x="9978" y="42913"/>
                </a:lnTo>
                <a:lnTo>
                  <a:pt x="18033" y="43845"/>
                </a:lnTo>
                <a:lnTo>
                  <a:pt x="26022" y="39196"/>
                </a:lnTo>
                <a:lnTo>
                  <a:pt x="33114" y="32203"/>
                </a:lnTo>
                <a:lnTo>
                  <a:pt x="38476" y="26098"/>
                </a:lnTo>
                <a:lnTo>
                  <a:pt x="41701" y="20764"/>
                </a:lnTo>
                <a:lnTo>
                  <a:pt x="40243" y="17662"/>
                </a:lnTo>
                <a:lnTo>
                  <a:pt x="35263" y="16850"/>
                </a:lnTo>
                <a:lnTo>
                  <a:pt x="27923" y="18389"/>
                </a:lnTo>
                <a:lnTo>
                  <a:pt x="24417" y="11925"/>
                </a:lnTo>
                <a:lnTo>
                  <a:pt x="22766" y="8610"/>
                </a:lnTo>
                <a:lnTo>
                  <a:pt x="27021" y="4800"/>
                </a:lnTo>
                <a:lnTo>
                  <a:pt x="26856" y="2311"/>
                </a:lnTo>
                <a:lnTo>
                  <a:pt x="24748" y="368"/>
                </a:lnTo>
                <a:lnTo>
                  <a:pt x="2130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0" name="bg object 160"/>
          <p:cNvSpPr/>
          <p:nvPr/>
        </p:nvSpPr>
        <p:spPr>
          <a:xfrm>
            <a:off x="3503905" y="2322271"/>
            <a:ext cx="31750" cy="25400"/>
          </a:xfrm>
          <a:custGeom>
            <a:avLst/>
            <a:gdLst/>
            <a:ahLst/>
            <a:cxnLst/>
            <a:rect l="l" t="t" r="r" b="b"/>
            <a:pathLst>
              <a:path w="31750" h="25400">
                <a:moveTo>
                  <a:pt x="14401" y="17437"/>
                </a:moveTo>
                <a:lnTo>
                  <a:pt x="13258" y="16281"/>
                </a:lnTo>
                <a:lnTo>
                  <a:pt x="5689" y="19812"/>
                </a:lnTo>
                <a:lnTo>
                  <a:pt x="6375" y="21297"/>
                </a:lnTo>
                <a:lnTo>
                  <a:pt x="7315" y="22618"/>
                </a:lnTo>
                <a:lnTo>
                  <a:pt x="8597" y="23660"/>
                </a:lnTo>
                <a:lnTo>
                  <a:pt x="14401" y="17437"/>
                </a:lnTo>
                <a:close/>
              </a:path>
              <a:path w="31750" h="25400">
                <a:moveTo>
                  <a:pt x="16903" y="3441"/>
                </a:moveTo>
                <a:lnTo>
                  <a:pt x="16751" y="1778"/>
                </a:lnTo>
                <a:lnTo>
                  <a:pt x="15836" y="647"/>
                </a:lnTo>
                <a:lnTo>
                  <a:pt x="14262" y="0"/>
                </a:lnTo>
                <a:lnTo>
                  <a:pt x="4660" y="6972"/>
                </a:lnTo>
                <a:lnTo>
                  <a:pt x="0" y="10464"/>
                </a:lnTo>
                <a:lnTo>
                  <a:pt x="469" y="11798"/>
                </a:lnTo>
                <a:lnTo>
                  <a:pt x="1358" y="12903"/>
                </a:lnTo>
                <a:lnTo>
                  <a:pt x="2311" y="13995"/>
                </a:lnTo>
                <a:lnTo>
                  <a:pt x="7239" y="10388"/>
                </a:lnTo>
                <a:lnTo>
                  <a:pt x="16903" y="3441"/>
                </a:lnTo>
                <a:close/>
              </a:path>
              <a:path w="31750" h="25400">
                <a:moveTo>
                  <a:pt x="31254" y="19367"/>
                </a:moveTo>
                <a:lnTo>
                  <a:pt x="30340" y="17856"/>
                </a:lnTo>
                <a:lnTo>
                  <a:pt x="28257" y="17170"/>
                </a:lnTo>
                <a:lnTo>
                  <a:pt x="22987" y="22898"/>
                </a:lnTo>
                <a:lnTo>
                  <a:pt x="23075" y="24968"/>
                </a:lnTo>
                <a:lnTo>
                  <a:pt x="31051" y="21590"/>
                </a:lnTo>
                <a:lnTo>
                  <a:pt x="31254" y="19367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1" name="bg object 161"/>
          <p:cNvSpPr/>
          <p:nvPr/>
        </p:nvSpPr>
        <p:spPr>
          <a:xfrm>
            <a:off x="3103800" y="220149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342" y="0"/>
                </a:moveTo>
                <a:lnTo>
                  <a:pt x="0" y="241"/>
                </a:lnTo>
                <a:lnTo>
                  <a:pt x="88" y="393"/>
                </a:lnTo>
                <a:lnTo>
                  <a:pt x="292" y="368"/>
                </a:lnTo>
                <a:lnTo>
                  <a:pt x="469" y="355"/>
                </a:lnTo>
                <a:lnTo>
                  <a:pt x="647" y="330"/>
                </a:lnTo>
                <a:lnTo>
                  <a:pt x="444" y="114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2" name="bg object 162"/>
          <p:cNvSpPr/>
          <p:nvPr/>
        </p:nvSpPr>
        <p:spPr>
          <a:xfrm>
            <a:off x="4065092" y="2606230"/>
            <a:ext cx="108585" cy="35560"/>
          </a:xfrm>
          <a:custGeom>
            <a:avLst/>
            <a:gdLst/>
            <a:ahLst/>
            <a:cxnLst/>
            <a:rect l="l" t="t" r="r" b="b"/>
            <a:pathLst>
              <a:path w="108585" h="35560">
                <a:moveTo>
                  <a:pt x="33756" y="28511"/>
                </a:moveTo>
                <a:lnTo>
                  <a:pt x="33451" y="24841"/>
                </a:lnTo>
                <a:lnTo>
                  <a:pt x="29654" y="22364"/>
                </a:lnTo>
                <a:lnTo>
                  <a:pt x="27698" y="19253"/>
                </a:lnTo>
                <a:lnTo>
                  <a:pt x="21285" y="10236"/>
                </a:lnTo>
                <a:lnTo>
                  <a:pt x="18021" y="5740"/>
                </a:lnTo>
                <a:lnTo>
                  <a:pt x="12014" y="6883"/>
                </a:lnTo>
                <a:lnTo>
                  <a:pt x="6146" y="1816"/>
                </a:lnTo>
                <a:lnTo>
                  <a:pt x="0" y="13322"/>
                </a:lnTo>
                <a:lnTo>
                  <a:pt x="6553" y="17526"/>
                </a:lnTo>
                <a:lnTo>
                  <a:pt x="8331" y="26098"/>
                </a:lnTo>
                <a:lnTo>
                  <a:pt x="19519" y="25933"/>
                </a:lnTo>
                <a:lnTo>
                  <a:pt x="21285" y="29133"/>
                </a:lnTo>
                <a:lnTo>
                  <a:pt x="25209" y="35204"/>
                </a:lnTo>
                <a:lnTo>
                  <a:pt x="33756" y="28511"/>
                </a:lnTo>
                <a:close/>
              </a:path>
              <a:path w="108585" h="35560">
                <a:moveTo>
                  <a:pt x="108470" y="24676"/>
                </a:moveTo>
                <a:lnTo>
                  <a:pt x="75018" y="419"/>
                </a:lnTo>
                <a:lnTo>
                  <a:pt x="68097" y="0"/>
                </a:lnTo>
                <a:lnTo>
                  <a:pt x="63411" y="3530"/>
                </a:lnTo>
                <a:lnTo>
                  <a:pt x="60782" y="10198"/>
                </a:lnTo>
                <a:lnTo>
                  <a:pt x="61188" y="12001"/>
                </a:lnTo>
                <a:lnTo>
                  <a:pt x="61823" y="13614"/>
                </a:lnTo>
                <a:lnTo>
                  <a:pt x="62877" y="14998"/>
                </a:lnTo>
                <a:lnTo>
                  <a:pt x="63271" y="15989"/>
                </a:lnTo>
                <a:lnTo>
                  <a:pt x="74955" y="24587"/>
                </a:lnTo>
                <a:lnTo>
                  <a:pt x="79692" y="23850"/>
                </a:lnTo>
                <a:lnTo>
                  <a:pt x="85280" y="28435"/>
                </a:lnTo>
                <a:lnTo>
                  <a:pt x="88265" y="30695"/>
                </a:lnTo>
                <a:lnTo>
                  <a:pt x="108470" y="24676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3" name="bg object 163"/>
          <p:cNvSpPr/>
          <p:nvPr/>
        </p:nvSpPr>
        <p:spPr>
          <a:xfrm>
            <a:off x="3816750" y="2465616"/>
            <a:ext cx="182245" cy="157480"/>
          </a:xfrm>
          <a:custGeom>
            <a:avLst/>
            <a:gdLst/>
            <a:ahLst/>
            <a:cxnLst/>
            <a:rect l="l" t="t" r="r" b="b"/>
            <a:pathLst>
              <a:path w="182245" h="157480">
                <a:moveTo>
                  <a:pt x="179977" y="144627"/>
                </a:moveTo>
                <a:lnTo>
                  <a:pt x="163918" y="144627"/>
                </a:lnTo>
                <a:lnTo>
                  <a:pt x="167043" y="148983"/>
                </a:lnTo>
                <a:lnTo>
                  <a:pt x="170321" y="153377"/>
                </a:lnTo>
                <a:lnTo>
                  <a:pt x="173443" y="157467"/>
                </a:lnTo>
                <a:lnTo>
                  <a:pt x="178244" y="153377"/>
                </a:lnTo>
                <a:lnTo>
                  <a:pt x="179603" y="149453"/>
                </a:lnTo>
                <a:lnTo>
                  <a:pt x="179781" y="145669"/>
                </a:lnTo>
                <a:lnTo>
                  <a:pt x="179977" y="144627"/>
                </a:lnTo>
                <a:close/>
              </a:path>
              <a:path w="182245" h="157480">
                <a:moveTo>
                  <a:pt x="82080" y="77698"/>
                </a:moveTo>
                <a:lnTo>
                  <a:pt x="77863" y="78206"/>
                </a:lnTo>
                <a:lnTo>
                  <a:pt x="71399" y="83184"/>
                </a:lnTo>
                <a:lnTo>
                  <a:pt x="67690" y="87566"/>
                </a:lnTo>
                <a:lnTo>
                  <a:pt x="73444" y="90144"/>
                </a:lnTo>
                <a:lnTo>
                  <a:pt x="110223" y="118681"/>
                </a:lnTo>
                <a:lnTo>
                  <a:pt x="115418" y="122839"/>
                </a:lnTo>
                <a:lnTo>
                  <a:pt x="121946" y="125736"/>
                </a:lnTo>
                <a:lnTo>
                  <a:pt x="128763" y="128461"/>
                </a:lnTo>
                <a:lnTo>
                  <a:pt x="134823" y="132105"/>
                </a:lnTo>
                <a:lnTo>
                  <a:pt x="139628" y="137228"/>
                </a:lnTo>
                <a:lnTo>
                  <a:pt x="144918" y="142581"/>
                </a:lnTo>
                <a:lnTo>
                  <a:pt x="152434" y="145826"/>
                </a:lnTo>
                <a:lnTo>
                  <a:pt x="163918" y="144627"/>
                </a:lnTo>
                <a:lnTo>
                  <a:pt x="179977" y="144627"/>
                </a:lnTo>
                <a:lnTo>
                  <a:pt x="181622" y="135902"/>
                </a:lnTo>
                <a:lnTo>
                  <a:pt x="180863" y="134632"/>
                </a:lnTo>
                <a:lnTo>
                  <a:pt x="167182" y="134632"/>
                </a:lnTo>
                <a:lnTo>
                  <a:pt x="167576" y="128460"/>
                </a:lnTo>
                <a:lnTo>
                  <a:pt x="159765" y="127660"/>
                </a:lnTo>
                <a:lnTo>
                  <a:pt x="160032" y="121437"/>
                </a:lnTo>
                <a:lnTo>
                  <a:pt x="160273" y="121310"/>
                </a:lnTo>
                <a:lnTo>
                  <a:pt x="160451" y="121081"/>
                </a:lnTo>
                <a:lnTo>
                  <a:pt x="160680" y="120929"/>
                </a:lnTo>
                <a:lnTo>
                  <a:pt x="168014" y="120929"/>
                </a:lnTo>
                <a:lnTo>
                  <a:pt x="170916" y="118821"/>
                </a:lnTo>
                <a:lnTo>
                  <a:pt x="169760" y="116903"/>
                </a:lnTo>
                <a:lnTo>
                  <a:pt x="167385" y="115658"/>
                </a:lnTo>
                <a:lnTo>
                  <a:pt x="169760" y="112064"/>
                </a:lnTo>
                <a:lnTo>
                  <a:pt x="148718" y="100352"/>
                </a:lnTo>
                <a:lnTo>
                  <a:pt x="141770" y="96405"/>
                </a:lnTo>
                <a:lnTo>
                  <a:pt x="126495" y="81292"/>
                </a:lnTo>
                <a:lnTo>
                  <a:pt x="86144" y="81292"/>
                </a:lnTo>
                <a:lnTo>
                  <a:pt x="84658" y="78828"/>
                </a:lnTo>
                <a:lnTo>
                  <a:pt x="82080" y="77698"/>
                </a:lnTo>
                <a:close/>
              </a:path>
              <a:path w="182245" h="157480">
                <a:moveTo>
                  <a:pt x="178663" y="130949"/>
                </a:moveTo>
                <a:lnTo>
                  <a:pt x="167182" y="134632"/>
                </a:lnTo>
                <a:lnTo>
                  <a:pt x="180863" y="134632"/>
                </a:lnTo>
                <a:lnTo>
                  <a:pt x="178663" y="130949"/>
                </a:lnTo>
                <a:close/>
              </a:path>
              <a:path w="182245" h="157480">
                <a:moveTo>
                  <a:pt x="168014" y="120929"/>
                </a:moveTo>
                <a:lnTo>
                  <a:pt x="160680" y="120929"/>
                </a:lnTo>
                <a:lnTo>
                  <a:pt x="161366" y="123101"/>
                </a:lnTo>
                <a:lnTo>
                  <a:pt x="162979" y="124586"/>
                </a:lnTo>
                <a:lnTo>
                  <a:pt x="168014" y="120929"/>
                </a:lnTo>
                <a:close/>
              </a:path>
              <a:path w="182245" h="157480">
                <a:moveTo>
                  <a:pt x="62142" y="79768"/>
                </a:moveTo>
                <a:lnTo>
                  <a:pt x="52476" y="79768"/>
                </a:lnTo>
                <a:lnTo>
                  <a:pt x="55740" y="82892"/>
                </a:lnTo>
                <a:lnTo>
                  <a:pt x="59601" y="85166"/>
                </a:lnTo>
                <a:lnTo>
                  <a:pt x="62142" y="79768"/>
                </a:lnTo>
                <a:close/>
              </a:path>
              <a:path w="182245" h="157480">
                <a:moveTo>
                  <a:pt x="112724" y="68097"/>
                </a:moveTo>
                <a:lnTo>
                  <a:pt x="45846" y="68097"/>
                </a:lnTo>
                <a:lnTo>
                  <a:pt x="45161" y="77698"/>
                </a:lnTo>
                <a:lnTo>
                  <a:pt x="44678" y="82588"/>
                </a:lnTo>
                <a:lnTo>
                  <a:pt x="52476" y="79768"/>
                </a:lnTo>
                <a:lnTo>
                  <a:pt x="62142" y="79768"/>
                </a:lnTo>
                <a:lnTo>
                  <a:pt x="62979" y="77990"/>
                </a:lnTo>
                <a:lnTo>
                  <a:pt x="64820" y="74345"/>
                </a:lnTo>
                <a:lnTo>
                  <a:pt x="65201" y="72745"/>
                </a:lnTo>
                <a:lnTo>
                  <a:pt x="65227" y="71386"/>
                </a:lnTo>
                <a:lnTo>
                  <a:pt x="64998" y="70167"/>
                </a:lnTo>
                <a:lnTo>
                  <a:pt x="114892" y="70167"/>
                </a:lnTo>
                <a:lnTo>
                  <a:pt x="112724" y="68097"/>
                </a:lnTo>
                <a:close/>
              </a:path>
              <a:path w="182245" h="157480">
                <a:moveTo>
                  <a:pt x="114892" y="70167"/>
                </a:moveTo>
                <a:lnTo>
                  <a:pt x="64998" y="70167"/>
                </a:lnTo>
                <a:lnTo>
                  <a:pt x="69291" y="72301"/>
                </a:lnTo>
                <a:lnTo>
                  <a:pt x="73748" y="74193"/>
                </a:lnTo>
                <a:lnTo>
                  <a:pt x="78905" y="75412"/>
                </a:lnTo>
                <a:lnTo>
                  <a:pt x="82461" y="76428"/>
                </a:lnTo>
                <a:lnTo>
                  <a:pt x="85661" y="77698"/>
                </a:lnTo>
                <a:lnTo>
                  <a:pt x="86144" y="81292"/>
                </a:lnTo>
                <a:lnTo>
                  <a:pt x="126495" y="81292"/>
                </a:lnTo>
                <a:lnTo>
                  <a:pt x="125155" y="79966"/>
                </a:lnTo>
                <a:lnTo>
                  <a:pt x="114892" y="70167"/>
                </a:lnTo>
                <a:close/>
              </a:path>
              <a:path w="182245" h="157480">
                <a:moveTo>
                  <a:pt x="28879" y="47307"/>
                </a:moveTo>
                <a:lnTo>
                  <a:pt x="22440" y="53771"/>
                </a:lnTo>
                <a:lnTo>
                  <a:pt x="25920" y="57086"/>
                </a:lnTo>
                <a:lnTo>
                  <a:pt x="26165" y="59601"/>
                </a:lnTo>
                <a:lnTo>
                  <a:pt x="26231" y="61836"/>
                </a:lnTo>
                <a:lnTo>
                  <a:pt x="25374" y="66941"/>
                </a:lnTo>
                <a:lnTo>
                  <a:pt x="28371" y="70637"/>
                </a:lnTo>
                <a:lnTo>
                  <a:pt x="28409" y="75768"/>
                </a:lnTo>
                <a:lnTo>
                  <a:pt x="34416" y="75971"/>
                </a:lnTo>
                <a:lnTo>
                  <a:pt x="40297" y="72428"/>
                </a:lnTo>
                <a:lnTo>
                  <a:pt x="45872" y="67767"/>
                </a:lnTo>
                <a:lnTo>
                  <a:pt x="112379" y="67767"/>
                </a:lnTo>
                <a:lnTo>
                  <a:pt x="111727" y="67144"/>
                </a:lnTo>
                <a:lnTo>
                  <a:pt x="46380" y="67144"/>
                </a:lnTo>
                <a:lnTo>
                  <a:pt x="48221" y="63931"/>
                </a:lnTo>
                <a:lnTo>
                  <a:pt x="47497" y="62128"/>
                </a:lnTo>
                <a:lnTo>
                  <a:pt x="44030" y="61836"/>
                </a:lnTo>
                <a:lnTo>
                  <a:pt x="39103" y="56908"/>
                </a:lnTo>
                <a:lnTo>
                  <a:pt x="33947" y="52133"/>
                </a:lnTo>
                <a:lnTo>
                  <a:pt x="28879" y="47307"/>
                </a:lnTo>
                <a:close/>
              </a:path>
              <a:path w="182245" h="157480">
                <a:moveTo>
                  <a:pt x="112379" y="67767"/>
                </a:moveTo>
                <a:lnTo>
                  <a:pt x="45872" y="67767"/>
                </a:lnTo>
                <a:lnTo>
                  <a:pt x="45669" y="68389"/>
                </a:lnTo>
                <a:lnTo>
                  <a:pt x="45758" y="68211"/>
                </a:lnTo>
                <a:lnTo>
                  <a:pt x="112724" y="68097"/>
                </a:lnTo>
                <a:lnTo>
                  <a:pt x="112379" y="67767"/>
                </a:lnTo>
                <a:close/>
              </a:path>
              <a:path w="182245" h="157480">
                <a:moveTo>
                  <a:pt x="72360" y="41528"/>
                </a:moveTo>
                <a:lnTo>
                  <a:pt x="48183" y="41528"/>
                </a:lnTo>
                <a:lnTo>
                  <a:pt x="48666" y="44869"/>
                </a:lnTo>
                <a:lnTo>
                  <a:pt x="50533" y="47155"/>
                </a:lnTo>
                <a:lnTo>
                  <a:pt x="54521" y="47904"/>
                </a:lnTo>
                <a:lnTo>
                  <a:pt x="53225" y="51015"/>
                </a:lnTo>
                <a:lnTo>
                  <a:pt x="52586" y="53771"/>
                </a:lnTo>
                <a:lnTo>
                  <a:pt x="52666" y="56667"/>
                </a:lnTo>
                <a:lnTo>
                  <a:pt x="53073" y="58331"/>
                </a:lnTo>
                <a:lnTo>
                  <a:pt x="54051" y="59601"/>
                </a:lnTo>
                <a:lnTo>
                  <a:pt x="54825" y="60998"/>
                </a:lnTo>
                <a:lnTo>
                  <a:pt x="53251" y="61302"/>
                </a:lnTo>
                <a:lnTo>
                  <a:pt x="51536" y="62014"/>
                </a:lnTo>
                <a:lnTo>
                  <a:pt x="49631" y="63169"/>
                </a:lnTo>
                <a:lnTo>
                  <a:pt x="46380" y="67144"/>
                </a:lnTo>
                <a:lnTo>
                  <a:pt x="111727" y="67144"/>
                </a:lnTo>
                <a:lnTo>
                  <a:pt x="108227" y="63803"/>
                </a:lnTo>
                <a:lnTo>
                  <a:pt x="89183" y="49494"/>
                </a:lnTo>
                <a:lnTo>
                  <a:pt x="72360" y="41528"/>
                </a:lnTo>
                <a:close/>
              </a:path>
              <a:path w="182245" h="157480">
                <a:moveTo>
                  <a:pt x="6730" y="0"/>
                </a:moveTo>
                <a:lnTo>
                  <a:pt x="0" y="9677"/>
                </a:lnTo>
                <a:lnTo>
                  <a:pt x="6515" y="12966"/>
                </a:lnTo>
                <a:lnTo>
                  <a:pt x="8534" y="18453"/>
                </a:lnTo>
                <a:lnTo>
                  <a:pt x="13398" y="19850"/>
                </a:lnTo>
                <a:lnTo>
                  <a:pt x="23507" y="22504"/>
                </a:lnTo>
                <a:lnTo>
                  <a:pt x="41059" y="42621"/>
                </a:lnTo>
                <a:lnTo>
                  <a:pt x="43052" y="43294"/>
                </a:lnTo>
                <a:lnTo>
                  <a:pt x="45478" y="42760"/>
                </a:lnTo>
                <a:lnTo>
                  <a:pt x="48183" y="41528"/>
                </a:lnTo>
                <a:lnTo>
                  <a:pt x="72360" y="41528"/>
                </a:lnTo>
                <a:lnTo>
                  <a:pt x="66217" y="38620"/>
                </a:lnTo>
                <a:lnTo>
                  <a:pt x="56273" y="32765"/>
                </a:lnTo>
                <a:lnTo>
                  <a:pt x="47473" y="28419"/>
                </a:lnTo>
                <a:lnTo>
                  <a:pt x="41424" y="21289"/>
                </a:lnTo>
                <a:lnTo>
                  <a:pt x="34041" y="15747"/>
                </a:lnTo>
                <a:lnTo>
                  <a:pt x="20688" y="15747"/>
                </a:lnTo>
                <a:lnTo>
                  <a:pt x="11417" y="5194"/>
                </a:lnTo>
                <a:lnTo>
                  <a:pt x="6730" y="0"/>
                </a:lnTo>
                <a:close/>
              </a:path>
              <a:path w="182245" h="157480">
                <a:moveTo>
                  <a:pt x="33903" y="15644"/>
                </a:moveTo>
                <a:lnTo>
                  <a:pt x="20688" y="15747"/>
                </a:lnTo>
                <a:lnTo>
                  <a:pt x="34041" y="15747"/>
                </a:lnTo>
                <a:lnTo>
                  <a:pt x="33903" y="15644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4" name="bg object 164"/>
          <p:cNvSpPr/>
          <p:nvPr/>
        </p:nvSpPr>
        <p:spPr>
          <a:xfrm>
            <a:off x="3401202" y="263909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508" y="0"/>
                </a:moveTo>
                <a:lnTo>
                  <a:pt x="0" y="1930"/>
                </a:lnTo>
                <a:lnTo>
                  <a:pt x="2095" y="634"/>
                </a:lnTo>
                <a:lnTo>
                  <a:pt x="50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5" name="bg object 165"/>
          <p:cNvSpPr/>
          <p:nvPr/>
        </p:nvSpPr>
        <p:spPr>
          <a:xfrm>
            <a:off x="4000612" y="2639190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379" y="0"/>
                </a:moveTo>
                <a:lnTo>
                  <a:pt x="14643" y="914"/>
                </a:lnTo>
                <a:lnTo>
                  <a:pt x="6934" y="2197"/>
                </a:lnTo>
                <a:lnTo>
                  <a:pt x="1485" y="5803"/>
                </a:lnTo>
                <a:lnTo>
                  <a:pt x="0" y="13004"/>
                </a:lnTo>
                <a:lnTo>
                  <a:pt x="1028" y="14058"/>
                </a:lnTo>
                <a:lnTo>
                  <a:pt x="1574" y="15417"/>
                </a:lnTo>
                <a:lnTo>
                  <a:pt x="1663" y="16992"/>
                </a:lnTo>
                <a:lnTo>
                  <a:pt x="4851" y="19215"/>
                </a:lnTo>
                <a:lnTo>
                  <a:pt x="9982" y="15684"/>
                </a:lnTo>
                <a:lnTo>
                  <a:pt x="14351" y="14173"/>
                </a:lnTo>
                <a:lnTo>
                  <a:pt x="19151" y="7734"/>
                </a:lnTo>
                <a:lnTo>
                  <a:pt x="17373" y="3784"/>
                </a:lnTo>
                <a:lnTo>
                  <a:pt x="1537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6" name="bg object 166"/>
          <p:cNvSpPr/>
          <p:nvPr/>
        </p:nvSpPr>
        <p:spPr>
          <a:xfrm>
            <a:off x="4170199" y="2152223"/>
            <a:ext cx="13335" cy="15240"/>
          </a:xfrm>
          <a:custGeom>
            <a:avLst/>
            <a:gdLst/>
            <a:ahLst/>
            <a:cxnLst/>
            <a:rect l="l" t="t" r="r" b="b"/>
            <a:pathLst>
              <a:path w="13335" h="15239">
                <a:moveTo>
                  <a:pt x="9309" y="0"/>
                </a:moveTo>
                <a:lnTo>
                  <a:pt x="4749" y="3086"/>
                </a:lnTo>
                <a:lnTo>
                  <a:pt x="0" y="6324"/>
                </a:lnTo>
                <a:lnTo>
                  <a:pt x="177" y="9575"/>
                </a:lnTo>
                <a:lnTo>
                  <a:pt x="774" y="12280"/>
                </a:lnTo>
                <a:lnTo>
                  <a:pt x="3111" y="14795"/>
                </a:lnTo>
                <a:lnTo>
                  <a:pt x="6858" y="13665"/>
                </a:lnTo>
                <a:lnTo>
                  <a:pt x="12141" y="8458"/>
                </a:lnTo>
                <a:lnTo>
                  <a:pt x="12966" y="5613"/>
                </a:lnTo>
                <a:lnTo>
                  <a:pt x="12674" y="4063"/>
                </a:lnTo>
                <a:lnTo>
                  <a:pt x="12306" y="977"/>
                </a:lnTo>
                <a:lnTo>
                  <a:pt x="930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7" name="bg object 167"/>
          <p:cNvSpPr/>
          <p:nvPr/>
        </p:nvSpPr>
        <p:spPr>
          <a:xfrm>
            <a:off x="4426874" y="1566336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0" y="0"/>
                </a:moveTo>
                <a:lnTo>
                  <a:pt x="1092" y="927"/>
                </a:lnTo>
                <a:lnTo>
                  <a:pt x="1778" y="2159"/>
                </a:lnTo>
                <a:lnTo>
                  <a:pt x="2108" y="3505"/>
                </a:lnTo>
                <a:lnTo>
                  <a:pt x="3505" y="25"/>
                </a:lnTo>
                <a:lnTo>
                  <a:pt x="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8" name="bg object 168"/>
          <p:cNvSpPr/>
          <p:nvPr/>
        </p:nvSpPr>
        <p:spPr>
          <a:xfrm>
            <a:off x="3359722" y="2175040"/>
            <a:ext cx="50800" cy="59690"/>
          </a:xfrm>
          <a:custGeom>
            <a:avLst/>
            <a:gdLst/>
            <a:ahLst/>
            <a:cxnLst/>
            <a:rect l="l" t="t" r="r" b="b"/>
            <a:pathLst>
              <a:path w="50800" h="59689">
                <a:moveTo>
                  <a:pt x="2628" y="622"/>
                </a:moveTo>
                <a:lnTo>
                  <a:pt x="1752" y="1422"/>
                </a:lnTo>
                <a:lnTo>
                  <a:pt x="889" y="2197"/>
                </a:lnTo>
                <a:lnTo>
                  <a:pt x="381" y="2997"/>
                </a:lnTo>
                <a:lnTo>
                  <a:pt x="0" y="3619"/>
                </a:lnTo>
                <a:lnTo>
                  <a:pt x="520" y="4241"/>
                </a:lnTo>
                <a:lnTo>
                  <a:pt x="736" y="4800"/>
                </a:lnTo>
                <a:lnTo>
                  <a:pt x="1397" y="3378"/>
                </a:lnTo>
                <a:lnTo>
                  <a:pt x="2032" y="1981"/>
                </a:lnTo>
                <a:lnTo>
                  <a:pt x="2628" y="622"/>
                </a:lnTo>
                <a:close/>
              </a:path>
              <a:path w="50800" h="59689">
                <a:moveTo>
                  <a:pt x="3175" y="50"/>
                </a:moveTo>
                <a:lnTo>
                  <a:pt x="3022" y="25"/>
                </a:lnTo>
                <a:lnTo>
                  <a:pt x="2882" y="63"/>
                </a:lnTo>
                <a:lnTo>
                  <a:pt x="2755" y="317"/>
                </a:lnTo>
                <a:lnTo>
                  <a:pt x="2679" y="469"/>
                </a:lnTo>
                <a:lnTo>
                  <a:pt x="2616" y="622"/>
                </a:lnTo>
                <a:lnTo>
                  <a:pt x="2844" y="419"/>
                </a:lnTo>
                <a:lnTo>
                  <a:pt x="2946" y="241"/>
                </a:lnTo>
                <a:lnTo>
                  <a:pt x="3175" y="50"/>
                </a:lnTo>
                <a:close/>
              </a:path>
              <a:path w="50800" h="59689">
                <a:moveTo>
                  <a:pt x="50761" y="35496"/>
                </a:moveTo>
                <a:lnTo>
                  <a:pt x="46456" y="31699"/>
                </a:lnTo>
                <a:lnTo>
                  <a:pt x="38036" y="30721"/>
                </a:lnTo>
                <a:lnTo>
                  <a:pt x="31775" y="25679"/>
                </a:lnTo>
                <a:lnTo>
                  <a:pt x="28676" y="23075"/>
                </a:lnTo>
                <a:lnTo>
                  <a:pt x="30213" y="13779"/>
                </a:lnTo>
                <a:lnTo>
                  <a:pt x="18199" y="19088"/>
                </a:lnTo>
                <a:lnTo>
                  <a:pt x="13042" y="17018"/>
                </a:lnTo>
                <a:lnTo>
                  <a:pt x="8470" y="23685"/>
                </a:lnTo>
                <a:lnTo>
                  <a:pt x="8420" y="27940"/>
                </a:lnTo>
                <a:lnTo>
                  <a:pt x="11480" y="30530"/>
                </a:lnTo>
                <a:lnTo>
                  <a:pt x="16243" y="32207"/>
                </a:lnTo>
                <a:lnTo>
                  <a:pt x="18973" y="33870"/>
                </a:lnTo>
                <a:lnTo>
                  <a:pt x="23253" y="34467"/>
                </a:lnTo>
                <a:lnTo>
                  <a:pt x="25577" y="36436"/>
                </a:lnTo>
                <a:lnTo>
                  <a:pt x="22415" y="42202"/>
                </a:lnTo>
                <a:lnTo>
                  <a:pt x="22669" y="44246"/>
                </a:lnTo>
                <a:lnTo>
                  <a:pt x="23037" y="48425"/>
                </a:lnTo>
                <a:lnTo>
                  <a:pt x="27266" y="52031"/>
                </a:lnTo>
                <a:lnTo>
                  <a:pt x="35496" y="59270"/>
                </a:lnTo>
                <a:lnTo>
                  <a:pt x="40373" y="56642"/>
                </a:lnTo>
                <a:lnTo>
                  <a:pt x="42875" y="55130"/>
                </a:lnTo>
                <a:lnTo>
                  <a:pt x="43751" y="51752"/>
                </a:lnTo>
                <a:lnTo>
                  <a:pt x="46545" y="47967"/>
                </a:lnTo>
                <a:lnTo>
                  <a:pt x="47231" y="44513"/>
                </a:lnTo>
                <a:lnTo>
                  <a:pt x="46939" y="44983"/>
                </a:lnTo>
                <a:lnTo>
                  <a:pt x="50761" y="35496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69" name="bg object 169"/>
          <p:cNvSpPr/>
          <p:nvPr/>
        </p:nvSpPr>
        <p:spPr>
          <a:xfrm>
            <a:off x="3739312" y="2441222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2959" y="0"/>
                </a:moveTo>
                <a:lnTo>
                  <a:pt x="711" y="1727"/>
                </a:lnTo>
                <a:lnTo>
                  <a:pt x="0" y="3327"/>
                </a:lnTo>
                <a:lnTo>
                  <a:pt x="609" y="4927"/>
                </a:lnTo>
                <a:lnTo>
                  <a:pt x="1409" y="3289"/>
                </a:lnTo>
                <a:lnTo>
                  <a:pt x="2070" y="1638"/>
                </a:lnTo>
                <a:lnTo>
                  <a:pt x="295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0" name="bg object 170"/>
          <p:cNvSpPr/>
          <p:nvPr/>
        </p:nvSpPr>
        <p:spPr>
          <a:xfrm>
            <a:off x="5253259" y="2266602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6134" y="0"/>
                </a:moveTo>
                <a:lnTo>
                  <a:pt x="4889" y="152"/>
                </a:lnTo>
                <a:lnTo>
                  <a:pt x="3136" y="0"/>
                </a:lnTo>
                <a:lnTo>
                  <a:pt x="1143" y="1422"/>
                </a:lnTo>
                <a:lnTo>
                  <a:pt x="673" y="3022"/>
                </a:lnTo>
                <a:lnTo>
                  <a:pt x="0" y="4216"/>
                </a:lnTo>
                <a:lnTo>
                  <a:pt x="1333" y="4064"/>
                </a:lnTo>
                <a:lnTo>
                  <a:pt x="2959" y="4178"/>
                </a:lnTo>
                <a:lnTo>
                  <a:pt x="3937" y="3556"/>
                </a:lnTo>
                <a:lnTo>
                  <a:pt x="4953" y="2844"/>
                </a:lnTo>
                <a:lnTo>
                  <a:pt x="5473" y="1181"/>
                </a:lnTo>
                <a:lnTo>
                  <a:pt x="6134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1" name="bg object 171"/>
          <p:cNvSpPr/>
          <p:nvPr/>
        </p:nvSpPr>
        <p:spPr>
          <a:xfrm>
            <a:off x="5343921" y="2223174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60">
                <a:moveTo>
                  <a:pt x="7620" y="0"/>
                </a:moveTo>
                <a:lnTo>
                  <a:pt x="0" y="5575"/>
                </a:lnTo>
                <a:lnTo>
                  <a:pt x="4038" y="7391"/>
                </a:lnTo>
                <a:lnTo>
                  <a:pt x="5461" y="9906"/>
                </a:lnTo>
                <a:lnTo>
                  <a:pt x="8039" y="7823"/>
                </a:lnTo>
                <a:lnTo>
                  <a:pt x="10744" y="5689"/>
                </a:lnTo>
                <a:lnTo>
                  <a:pt x="13462" y="3492"/>
                </a:lnTo>
                <a:lnTo>
                  <a:pt x="11188" y="2438"/>
                </a:lnTo>
                <a:lnTo>
                  <a:pt x="7620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2" name="bg object 172"/>
          <p:cNvSpPr/>
          <p:nvPr/>
        </p:nvSpPr>
        <p:spPr>
          <a:xfrm>
            <a:off x="5153616" y="2240910"/>
            <a:ext cx="5715" cy="1905"/>
          </a:xfrm>
          <a:custGeom>
            <a:avLst/>
            <a:gdLst/>
            <a:ahLst/>
            <a:cxnLst/>
            <a:rect l="l" t="t" r="r" b="b"/>
            <a:pathLst>
              <a:path w="5714" h="1905">
                <a:moveTo>
                  <a:pt x="5689" y="0"/>
                </a:moveTo>
                <a:lnTo>
                  <a:pt x="3937" y="76"/>
                </a:lnTo>
                <a:lnTo>
                  <a:pt x="1993" y="279"/>
                </a:lnTo>
                <a:lnTo>
                  <a:pt x="63" y="520"/>
                </a:lnTo>
                <a:lnTo>
                  <a:pt x="0" y="660"/>
                </a:lnTo>
                <a:lnTo>
                  <a:pt x="952" y="876"/>
                </a:lnTo>
                <a:lnTo>
                  <a:pt x="1866" y="1320"/>
                </a:lnTo>
                <a:lnTo>
                  <a:pt x="2908" y="1320"/>
                </a:lnTo>
                <a:lnTo>
                  <a:pt x="3733" y="1219"/>
                </a:lnTo>
                <a:lnTo>
                  <a:pt x="4864" y="368"/>
                </a:lnTo>
                <a:lnTo>
                  <a:pt x="568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3" name="bg object 173"/>
          <p:cNvSpPr/>
          <p:nvPr/>
        </p:nvSpPr>
        <p:spPr>
          <a:xfrm>
            <a:off x="2268903" y="3080420"/>
            <a:ext cx="6350" cy="5715"/>
          </a:xfrm>
          <a:custGeom>
            <a:avLst/>
            <a:gdLst/>
            <a:ahLst/>
            <a:cxnLst/>
            <a:rect l="l" t="t" r="r" b="b"/>
            <a:pathLst>
              <a:path w="6350" h="5714">
                <a:moveTo>
                  <a:pt x="2159" y="0"/>
                </a:moveTo>
                <a:lnTo>
                  <a:pt x="228" y="1384"/>
                </a:lnTo>
                <a:lnTo>
                  <a:pt x="0" y="5333"/>
                </a:lnTo>
                <a:lnTo>
                  <a:pt x="2286" y="4330"/>
                </a:lnTo>
                <a:lnTo>
                  <a:pt x="4305" y="2870"/>
                </a:lnTo>
                <a:lnTo>
                  <a:pt x="5930" y="1130"/>
                </a:lnTo>
                <a:lnTo>
                  <a:pt x="215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4" name="bg object 174"/>
          <p:cNvSpPr/>
          <p:nvPr/>
        </p:nvSpPr>
        <p:spPr>
          <a:xfrm>
            <a:off x="2405915" y="3144431"/>
            <a:ext cx="5715" cy="1270"/>
          </a:xfrm>
          <a:custGeom>
            <a:avLst/>
            <a:gdLst/>
            <a:ahLst/>
            <a:cxnLst/>
            <a:rect l="l" t="t" r="r" b="b"/>
            <a:pathLst>
              <a:path w="5714" h="1269">
                <a:moveTo>
                  <a:pt x="3886" y="482"/>
                </a:moveTo>
                <a:lnTo>
                  <a:pt x="3403" y="330"/>
                </a:lnTo>
                <a:lnTo>
                  <a:pt x="2971" y="101"/>
                </a:lnTo>
                <a:lnTo>
                  <a:pt x="2349" y="88"/>
                </a:lnTo>
                <a:lnTo>
                  <a:pt x="1905" y="0"/>
                </a:lnTo>
                <a:lnTo>
                  <a:pt x="774" y="749"/>
                </a:lnTo>
                <a:lnTo>
                  <a:pt x="0" y="1104"/>
                </a:lnTo>
                <a:lnTo>
                  <a:pt x="1308" y="889"/>
                </a:lnTo>
                <a:lnTo>
                  <a:pt x="3886" y="482"/>
                </a:lnTo>
                <a:close/>
              </a:path>
              <a:path w="5714" h="1269">
                <a:moveTo>
                  <a:pt x="5461" y="596"/>
                </a:moveTo>
                <a:lnTo>
                  <a:pt x="5397" y="368"/>
                </a:lnTo>
                <a:lnTo>
                  <a:pt x="4864" y="330"/>
                </a:lnTo>
                <a:lnTo>
                  <a:pt x="4368" y="419"/>
                </a:lnTo>
                <a:lnTo>
                  <a:pt x="3886" y="482"/>
                </a:lnTo>
                <a:lnTo>
                  <a:pt x="4279" y="609"/>
                </a:lnTo>
                <a:lnTo>
                  <a:pt x="4724" y="685"/>
                </a:lnTo>
                <a:lnTo>
                  <a:pt x="5130" y="812"/>
                </a:lnTo>
                <a:lnTo>
                  <a:pt x="5346" y="685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5" name="bg object 175"/>
          <p:cNvSpPr/>
          <p:nvPr/>
        </p:nvSpPr>
        <p:spPr>
          <a:xfrm>
            <a:off x="2892224" y="2690418"/>
            <a:ext cx="24130" cy="14604"/>
          </a:xfrm>
          <a:custGeom>
            <a:avLst/>
            <a:gdLst/>
            <a:ahLst/>
            <a:cxnLst/>
            <a:rect l="l" t="t" r="r" b="b"/>
            <a:pathLst>
              <a:path w="24130" h="14605">
                <a:moveTo>
                  <a:pt x="21247" y="0"/>
                </a:moveTo>
                <a:lnTo>
                  <a:pt x="16255" y="635"/>
                </a:lnTo>
                <a:lnTo>
                  <a:pt x="8547" y="152"/>
                </a:lnTo>
                <a:lnTo>
                  <a:pt x="0" y="9220"/>
                </a:lnTo>
                <a:lnTo>
                  <a:pt x="7543" y="10414"/>
                </a:lnTo>
                <a:lnTo>
                  <a:pt x="8991" y="14236"/>
                </a:lnTo>
                <a:lnTo>
                  <a:pt x="18922" y="7264"/>
                </a:lnTo>
                <a:lnTo>
                  <a:pt x="23875" y="3708"/>
                </a:lnTo>
                <a:lnTo>
                  <a:pt x="23456" y="2171"/>
                </a:lnTo>
                <a:lnTo>
                  <a:pt x="22656" y="889"/>
                </a:lnTo>
                <a:lnTo>
                  <a:pt x="2124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6" name="bg object 176"/>
          <p:cNvSpPr/>
          <p:nvPr/>
        </p:nvSpPr>
        <p:spPr>
          <a:xfrm>
            <a:off x="2581984" y="3195600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2667" y="0"/>
                </a:moveTo>
                <a:lnTo>
                  <a:pt x="1689" y="1016"/>
                </a:lnTo>
                <a:lnTo>
                  <a:pt x="139" y="2336"/>
                </a:lnTo>
                <a:lnTo>
                  <a:pt x="0" y="3048"/>
                </a:lnTo>
                <a:lnTo>
                  <a:pt x="88" y="5283"/>
                </a:lnTo>
                <a:lnTo>
                  <a:pt x="2044" y="5041"/>
                </a:lnTo>
                <a:lnTo>
                  <a:pt x="5283" y="2616"/>
                </a:lnTo>
                <a:lnTo>
                  <a:pt x="4686" y="1549"/>
                </a:lnTo>
                <a:lnTo>
                  <a:pt x="3822" y="647"/>
                </a:lnTo>
                <a:lnTo>
                  <a:pt x="266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7" name="bg object 177"/>
          <p:cNvSpPr/>
          <p:nvPr/>
        </p:nvSpPr>
        <p:spPr>
          <a:xfrm>
            <a:off x="3078437" y="2478851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69">
                <a:moveTo>
                  <a:pt x="4927" y="0"/>
                </a:moveTo>
                <a:lnTo>
                  <a:pt x="3327" y="152"/>
                </a:lnTo>
                <a:lnTo>
                  <a:pt x="1689" y="381"/>
                </a:lnTo>
                <a:lnTo>
                  <a:pt x="0" y="584"/>
                </a:lnTo>
                <a:lnTo>
                  <a:pt x="863" y="800"/>
                </a:lnTo>
                <a:lnTo>
                  <a:pt x="1651" y="1155"/>
                </a:lnTo>
                <a:lnTo>
                  <a:pt x="2667" y="1066"/>
                </a:lnTo>
                <a:lnTo>
                  <a:pt x="3175" y="1041"/>
                </a:lnTo>
                <a:lnTo>
                  <a:pt x="4152" y="381"/>
                </a:lnTo>
                <a:lnTo>
                  <a:pt x="4927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8" name="bg object 178"/>
          <p:cNvSpPr/>
          <p:nvPr/>
        </p:nvSpPr>
        <p:spPr>
          <a:xfrm>
            <a:off x="3186504" y="2185058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30" h="8889">
                <a:moveTo>
                  <a:pt x="8775" y="0"/>
                </a:moveTo>
                <a:lnTo>
                  <a:pt x="1333" y="2438"/>
                </a:lnTo>
                <a:lnTo>
                  <a:pt x="0" y="8547"/>
                </a:lnTo>
                <a:lnTo>
                  <a:pt x="4152" y="8394"/>
                </a:lnTo>
                <a:lnTo>
                  <a:pt x="10820" y="5016"/>
                </a:lnTo>
                <a:lnTo>
                  <a:pt x="9956" y="3467"/>
                </a:lnTo>
                <a:lnTo>
                  <a:pt x="9258" y="1752"/>
                </a:lnTo>
                <a:lnTo>
                  <a:pt x="8775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9" name="bg object 179"/>
          <p:cNvSpPr/>
          <p:nvPr/>
        </p:nvSpPr>
        <p:spPr>
          <a:xfrm>
            <a:off x="4096846" y="2569926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6083" y="0"/>
                </a:moveTo>
                <a:lnTo>
                  <a:pt x="1333" y="3314"/>
                </a:lnTo>
                <a:lnTo>
                  <a:pt x="0" y="6311"/>
                </a:lnTo>
                <a:lnTo>
                  <a:pt x="1930" y="8826"/>
                </a:lnTo>
                <a:lnTo>
                  <a:pt x="4686" y="7683"/>
                </a:lnTo>
                <a:lnTo>
                  <a:pt x="7023" y="6108"/>
                </a:lnTo>
                <a:lnTo>
                  <a:pt x="9283" y="3911"/>
                </a:lnTo>
                <a:lnTo>
                  <a:pt x="9461" y="1714"/>
                </a:lnTo>
                <a:lnTo>
                  <a:pt x="8331" y="419"/>
                </a:lnTo>
                <a:lnTo>
                  <a:pt x="608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0" name="bg object 180"/>
          <p:cNvSpPr/>
          <p:nvPr/>
        </p:nvSpPr>
        <p:spPr>
          <a:xfrm>
            <a:off x="3502393" y="1604581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79" h="40005">
                <a:moveTo>
                  <a:pt x="27825" y="28359"/>
                </a:moveTo>
                <a:lnTo>
                  <a:pt x="20688" y="25539"/>
                </a:lnTo>
                <a:lnTo>
                  <a:pt x="19354" y="21272"/>
                </a:lnTo>
                <a:lnTo>
                  <a:pt x="17106" y="20967"/>
                </a:lnTo>
                <a:lnTo>
                  <a:pt x="15201" y="20205"/>
                </a:lnTo>
                <a:lnTo>
                  <a:pt x="13754" y="19050"/>
                </a:lnTo>
                <a:lnTo>
                  <a:pt x="13296" y="14351"/>
                </a:lnTo>
                <a:lnTo>
                  <a:pt x="13004" y="11963"/>
                </a:lnTo>
                <a:lnTo>
                  <a:pt x="11074" y="11480"/>
                </a:lnTo>
                <a:lnTo>
                  <a:pt x="9474" y="10655"/>
                </a:lnTo>
                <a:lnTo>
                  <a:pt x="8089" y="9639"/>
                </a:lnTo>
                <a:lnTo>
                  <a:pt x="2628" y="16929"/>
                </a:lnTo>
                <a:lnTo>
                  <a:pt x="0" y="23317"/>
                </a:lnTo>
                <a:lnTo>
                  <a:pt x="292" y="28752"/>
                </a:lnTo>
                <a:lnTo>
                  <a:pt x="3543" y="33248"/>
                </a:lnTo>
                <a:lnTo>
                  <a:pt x="1320" y="34226"/>
                </a:lnTo>
                <a:lnTo>
                  <a:pt x="4114" y="37338"/>
                </a:lnTo>
                <a:lnTo>
                  <a:pt x="7391" y="39878"/>
                </a:lnTo>
                <a:lnTo>
                  <a:pt x="12153" y="39890"/>
                </a:lnTo>
                <a:lnTo>
                  <a:pt x="19380" y="35445"/>
                </a:lnTo>
                <a:lnTo>
                  <a:pt x="27825" y="28359"/>
                </a:lnTo>
                <a:close/>
              </a:path>
              <a:path w="43179" h="40005">
                <a:moveTo>
                  <a:pt x="42900" y="3987"/>
                </a:moveTo>
                <a:lnTo>
                  <a:pt x="40614" y="2844"/>
                </a:lnTo>
                <a:lnTo>
                  <a:pt x="37325" y="0"/>
                </a:lnTo>
                <a:lnTo>
                  <a:pt x="36334" y="685"/>
                </a:lnTo>
                <a:lnTo>
                  <a:pt x="29514" y="5575"/>
                </a:lnTo>
                <a:lnTo>
                  <a:pt x="34175" y="7264"/>
                </a:lnTo>
                <a:lnTo>
                  <a:pt x="34975" y="9969"/>
                </a:lnTo>
                <a:lnTo>
                  <a:pt x="39281" y="10058"/>
                </a:lnTo>
                <a:lnTo>
                  <a:pt x="41973" y="8013"/>
                </a:lnTo>
                <a:lnTo>
                  <a:pt x="42900" y="3987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1" name="bg object 181"/>
          <p:cNvSpPr/>
          <p:nvPr/>
        </p:nvSpPr>
        <p:spPr>
          <a:xfrm>
            <a:off x="4713367" y="2579503"/>
            <a:ext cx="34925" cy="17780"/>
          </a:xfrm>
          <a:custGeom>
            <a:avLst/>
            <a:gdLst/>
            <a:ahLst/>
            <a:cxnLst/>
            <a:rect l="l" t="t" r="r" b="b"/>
            <a:pathLst>
              <a:path w="34925" h="17780">
                <a:moveTo>
                  <a:pt x="26746" y="0"/>
                </a:moveTo>
                <a:lnTo>
                  <a:pt x="18415" y="2933"/>
                </a:lnTo>
                <a:lnTo>
                  <a:pt x="14770" y="2235"/>
                </a:lnTo>
                <a:lnTo>
                  <a:pt x="10363" y="2819"/>
                </a:lnTo>
                <a:lnTo>
                  <a:pt x="0" y="12509"/>
                </a:lnTo>
                <a:lnTo>
                  <a:pt x="3289" y="15176"/>
                </a:lnTo>
                <a:lnTo>
                  <a:pt x="6057" y="17729"/>
                </a:lnTo>
                <a:lnTo>
                  <a:pt x="8521" y="16332"/>
                </a:lnTo>
                <a:lnTo>
                  <a:pt x="10731" y="14655"/>
                </a:lnTo>
                <a:lnTo>
                  <a:pt x="12725" y="12750"/>
                </a:lnTo>
                <a:lnTo>
                  <a:pt x="18326" y="3225"/>
                </a:lnTo>
                <a:lnTo>
                  <a:pt x="22098" y="7378"/>
                </a:lnTo>
                <a:lnTo>
                  <a:pt x="23317" y="14211"/>
                </a:lnTo>
                <a:lnTo>
                  <a:pt x="34404" y="10921"/>
                </a:lnTo>
                <a:lnTo>
                  <a:pt x="34290" y="9283"/>
                </a:lnTo>
                <a:lnTo>
                  <a:pt x="34620" y="5778"/>
                </a:lnTo>
                <a:lnTo>
                  <a:pt x="31026" y="2438"/>
                </a:lnTo>
                <a:lnTo>
                  <a:pt x="26746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2" name="bg object 182"/>
          <p:cNvSpPr/>
          <p:nvPr/>
        </p:nvSpPr>
        <p:spPr>
          <a:xfrm>
            <a:off x="3566428" y="3145354"/>
            <a:ext cx="14604" cy="19685"/>
          </a:xfrm>
          <a:custGeom>
            <a:avLst/>
            <a:gdLst/>
            <a:ahLst/>
            <a:cxnLst/>
            <a:rect l="l" t="t" r="r" b="b"/>
            <a:pathLst>
              <a:path w="14604" h="19685">
                <a:moveTo>
                  <a:pt x="552" y="0"/>
                </a:moveTo>
                <a:lnTo>
                  <a:pt x="0" y="7802"/>
                </a:lnTo>
                <a:lnTo>
                  <a:pt x="3335" y="12684"/>
                </a:lnTo>
                <a:lnTo>
                  <a:pt x="8644" y="15998"/>
                </a:lnTo>
                <a:lnTo>
                  <a:pt x="14014" y="19100"/>
                </a:lnTo>
                <a:lnTo>
                  <a:pt x="12841" y="12699"/>
                </a:lnTo>
                <a:lnTo>
                  <a:pt x="12364" y="5830"/>
                </a:lnTo>
                <a:lnTo>
                  <a:pt x="9347" y="821"/>
                </a:lnTo>
                <a:lnTo>
                  <a:pt x="552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3" name="bg object 183"/>
          <p:cNvSpPr/>
          <p:nvPr/>
        </p:nvSpPr>
        <p:spPr>
          <a:xfrm>
            <a:off x="4462220" y="2738843"/>
            <a:ext cx="51435" cy="22225"/>
          </a:xfrm>
          <a:custGeom>
            <a:avLst/>
            <a:gdLst/>
            <a:ahLst/>
            <a:cxnLst/>
            <a:rect l="l" t="t" r="r" b="b"/>
            <a:pathLst>
              <a:path w="51435" h="22225">
                <a:moveTo>
                  <a:pt x="50038" y="0"/>
                </a:moveTo>
                <a:lnTo>
                  <a:pt x="41046" y="3200"/>
                </a:lnTo>
                <a:lnTo>
                  <a:pt x="22898" y="8382"/>
                </a:lnTo>
                <a:lnTo>
                  <a:pt x="12750" y="6426"/>
                </a:lnTo>
                <a:lnTo>
                  <a:pt x="7721" y="5372"/>
                </a:lnTo>
                <a:lnTo>
                  <a:pt x="0" y="13081"/>
                </a:lnTo>
                <a:lnTo>
                  <a:pt x="3086" y="17132"/>
                </a:lnTo>
                <a:lnTo>
                  <a:pt x="5080" y="21488"/>
                </a:lnTo>
                <a:lnTo>
                  <a:pt x="12877" y="21145"/>
                </a:lnTo>
                <a:lnTo>
                  <a:pt x="16903" y="20878"/>
                </a:lnTo>
                <a:lnTo>
                  <a:pt x="32600" y="21640"/>
                </a:lnTo>
                <a:lnTo>
                  <a:pt x="35509" y="19634"/>
                </a:lnTo>
                <a:lnTo>
                  <a:pt x="38493" y="18122"/>
                </a:lnTo>
                <a:lnTo>
                  <a:pt x="41402" y="17145"/>
                </a:lnTo>
                <a:lnTo>
                  <a:pt x="44996" y="15748"/>
                </a:lnTo>
                <a:lnTo>
                  <a:pt x="47663" y="13589"/>
                </a:lnTo>
                <a:lnTo>
                  <a:pt x="49733" y="10668"/>
                </a:lnTo>
                <a:lnTo>
                  <a:pt x="50596" y="9575"/>
                </a:lnTo>
                <a:lnTo>
                  <a:pt x="50977" y="4216"/>
                </a:lnTo>
                <a:lnTo>
                  <a:pt x="50038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4" name="bg object 184"/>
          <p:cNvSpPr/>
          <p:nvPr/>
        </p:nvSpPr>
        <p:spPr>
          <a:xfrm>
            <a:off x="3686396" y="2841356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4" h="12700">
                <a:moveTo>
                  <a:pt x="5537" y="0"/>
                </a:moveTo>
                <a:lnTo>
                  <a:pt x="2628" y="1422"/>
                </a:lnTo>
                <a:lnTo>
                  <a:pt x="0" y="3378"/>
                </a:lnTo>
                <a:lnTo>
                  <a:pt x="3022" y="9372"/>
                </a:lnTo>
                <a:lnTo>
                  <a:pt x="4521" y="12395"/>
                </a:lnTo>
                <a:lnTo>
                  <a:pt x="9753" y="8458"/>
                </a:lnTo>
                <a:lnTo>
                  <a:pt x="11620" y="4800"/>
                </a:lnTo>
                <a:lnTo>
                  <a:pt x="10752" y="1803"/>
                </a:lnTo>
                <a:lnTo>
                  <a:pt x="8051" y="1803"/>
                </a:lnTo>
                <a:lnTo>
                  <a:pt x="6451" y="1333"/>
                </a:lnTo>
                <a:lnTo>
                  <a:pt x="5537" y="0"/>
                </a:lnTo>
                <a:close/>
              </a:path>
              <a:path w="12064" h="12700">
                <a:moveTo>
                  <a:pt x="10579" y="1206"/>
                </a:moveTo>
                <a:lnTo>
                  <a:pt x="8051" y="1803"/>
                </a:lnTo>
                <a:lnTo>
                  <a:pt x="10752" y="1803"/>
                </a:lnTo>
                <a:lnTo>
                  <a:pt x="10579" y="1206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5" name="bg object 185"/>
          <p:cNvSpPr/>
          <p:nvPr/>
        </p:nvSpPr>
        <p:spPr>
          <a:xfrm>
            <a:off x="3396253" y="3031264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3883" y="0"/>
                </a:moveTo>
                <a:lnTo>
                  <a:pt x="124" y="5658"/>
                </a:lnTo>
                <a:lnTo>
                  <a:pt x="0" y="8634"/>
                </a:lnTo>
                <a:lnTo>
                  <a:pt x="3232" y="9131"/>
                </a:lnTo>
                <a:lnTo>
                  <a:pt x="9547" y="7353"/>
                </a:lnTo>
                <a:lnTo>
                  <a:pt x="7642" y="4914"/>
                </a:lnTo>
                <a:lnTo>
                  <a:pt x="3883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6" name="bg object 186"/>
          <p:cNvSpPr/>
          <p:nvPr/>
        </p:nvSpPr>
        <p:spPr>
          <a:xfrm>
            <a:off x="2609164" y="3206115"/>
            <a:ext cx="27940" cy="6350"/>
          </a:xfrm>
          <a:custGeom>
            <a:avLst/>
            <a:gdLst/>
            <a:ahLst/>
            <a:cxnLst/>
            <a:rect l="l" t="t" r="r" b="b"/>
            <a:pathLst>
              <a:path w="27939" h="6350">
                <a:moveTo>
                  <a:pt x="3848" y="266"/>
                </a:moveTo>
                <a:lnTo>
                  <a:pt x="2578" y="127"/>
                </a:lnTo>
                <a:lnTo>
                  <a:pt x="1219" y="127"/>
                </a:lnTo>
                <a:lnTo>
                  <a:pt x="0" y="0"/>
                </a:lnTo>
                <a:lnTo>
                  <a:pt x="774" y="774"/>
                </a:lnTo>
                <a:lnTo>
                  <a:pt x="1244" y="1689"/>
                </a:lnTo>
                <a:lnTo>
                  <a:pt x="1460" y="2755"/>
                </a:lnTo>
                <a:lnTo>
                  <a:pt x="2286" y="1930"/>
                </a:lnTo>
                <a:lnTo>
                  <a:pt x="3111" y="1066"/>
                </a:lnTo>
                <a:lnTo>
                  <a:pt x="3848" y="266"/>
                </a:lnTo>
                <a:close/>
              </a:path>
              <a:path w="27939" h="6350">
                <a:moveTo>
                  <a:pt x="27927" y="5702"/>
                </a:moveTo>
                <a:lnTo>
                  <a:pt x="27393" y="5651"/>
                </a:lnTo>
                <a:lnTo>
                  <a:pt x="27457" y="5829"/>
                </a:lnTo>
                <a:lnTo>
                  <a:pt x="27749" y="5880"/>
                </a:lnTo>
                <a:lnTo>
                  <a:pt x="27927" y="5702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7" name="bg object 187"/>
          <p:cNvSpPr/>
          <p:nvPr/>
        </p:nvSpPr>
        <p:spPr>
          <a:xfrm>
            <a:off x="3386917" y="2623751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889" y="0"/>
                </a:moveTo>
                <a:lnTo>
                  <a:pt x="673" y="114"/>
                </a:lnTo>
                <a:lnTo>
                  <a:pt x="508" y="88"/>
                </a:lnTo>
                <a:lnTo>
                  <a:pt x="152" y="266"/>
                </a:lnTo>
                <a:lnTo>
                  <a:pt x="0" y="406"/>
                </a:lnTo>
                <a:lnTo>
                  <a:pt x="1066" y="25"/>
                </a:lnTo>
                <a:lnTo>
                  <a:pt x="889" y="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8" name="bg object 188"/>
          <p:cNvSpPr/>
          <p:nvPr/>
        </p:nvSpPr>
        <p:spPr>
          <a:xfrm>
            <a:off x="1918474" y="1403553"/>
            <a:ext cx="3700145" cy="2146300"/>
          </a:xfrm>
          <a:custGeom>
            <a:avLst/>
            <a:gdLst/>
            <a:ahLst/>
            <a:cxnLst/>
            <a:rect l="l" t="t" r="r" b="b"/>
            <a:pathLst>
              <a:path w="3700145" h="2146300">
                <a:moveTo>
                  <a:pt x="1114107" y="1727200"/>
                </a:moveTo>
                <a:lnTo>
                  <a:pt x="1108938" y="1724240"/>
                </a:lnTo>
                <a:lnTo>
                  <a:pt x="1108113" y="1727200"/>
                </a:lnTo>
                <a:lnTo>
                  <a:pt x="1114107" y="1727200"/>
                </a:lnTo>
                <a:close/>
              </a:path>
              <a:path w="3700145" h="2146300">
                <a:moveTo>
                  <a:pt x="1237792" y="1797138"/>
                </a:moveTo>
                <a:lnTo>
                  <a:pt x="1226515" y="1790700"/>
                </a:lnTo>
                <a:lnTo>
                  <a:pt x="1234884" y="1803400"/>
                </a:lnTo>
                <a:lnTo>
                  <a:pt x="1237792" y="1797138"/>
                </a:lnTo>
                <a:close/>
              </a:path>
              <a:path w="3700145" h="2146300">
                <a:moveTo>
                  <a:pt x="1869490" y="2146300"/>
                </a:moveTo>
                <a:lnTo>
                  <a:pt x="1865934" y="2133600"/>
                </a:lnTo>
                <a:lnTo>
                  <a:pt x="1863178" y="2146300"/>
                </a:lnTo>
                <a:lnTo>
                  <a:pt x="1869490" y="2146300"/>
                </a:lnTo>
                <a:close/>
              </a:path>
              <a:path w="3700145" h="2146300">
                <a:moveTo>
                  <a:pt x="3699980" y="1066800"/>
                </a:moveTo>
                <a:lnTo>
                  <a:pt x="3695471" y="1054100"/>
                </a:lnTo>
                <a:lnTo>
                  <a:pt x="3688092" y="1054100"/>
                </a:lnTo>
                <a:lnTo>
                  <a:pt x="3665804" y="1041400"/>
                </a:lnTo>
                <a:lnTo>
                  <a:pt x="3532111" y="965200"/>
                </a:lnTo>
                <a:lnTo>
                  <a:pt x="3420694" y="901700"/>
                </a:lnTo>
                <a:lnTo>
                  <a:pt x="3376130" y="876300"/>
                </a:lnTo>
                <a:lnTo>
                  <a:pt x="3309289" y="838200"/>
                </a:lnTo>
                <a:lnTo>
                  <a:pt x="3251847" y="805472"/>
                </a:lnTo>
                <a:lnTo>
                  <a:pt x="3251847" y="1181100"/>
                </a:lnTo>
                <a:lnTo>
                  <a:pt x="3248571" y="1193800"/>
                </a:lnTo>
                <a:lnTo>
                  <a:pt x="3234829" y="1193800"/>
                </a:lnTo>
                <a:lnTo>
                  <a:pt x="3237382" y="1181100"/>
                </a:lnTo>
                <a:lnTo>
                  <a:pt x="3251847" y="1181100"/>
                </a:lnTo>
                <a:lnTo>
                  <a:pt x="3251847" y="805472"/>
                </a:lnTo>
                <a:lnTo>
                  <a:pt x="3242437" y="800100"/>
                </a:lnTo>
                <a:lnTo>
                  <a:pt x="3219475" y="787019"/>
                </a:lnTo>
                <a:lnTo>
                  <a:pt x="3219475" y="1117600"/>
                </a:lnTo>
                <a:lnTo>
                  <a:pt x="3217418" y="1130300"/>
                </a:lnTo>
                <a:lnTo>
                  <a:pt x="3193643" y="1130300"/>
                </a:lnTo>
                <a:lnTo>
                  <a:pt x="3190506" y="1117600"/>
                </a:lnTo>
                <a:lnTo>
                  <a:pt x="3183953" y="1117600"/>
                </a:lnTo>
                <a:lnTo>
                  <a:pt x="3183953" y="1155700"/>
                </a:lnTo>
                <a:lnTo>
                  <a:pt x="3180473" y="1168400"/>
                </a:lnTo>
                <a:lnTo>
                  <a:pt x="3178695" y="1181100"/>
                </a:lnTo>
                <a:lnTo>
                  <a:pt x="3153016" y="1168400"/>
                </a:lnTo>
                <a:lnTo>
                  <a:pt x="3144482" y="1168400"/>
                </a:lnTo>
                <a:lnTo>
                  <a:pt x="3145840" y="1155700"/>
                </a:lnTo>
                <a:lnTo>
                  <a:pt x="3183953" y="1155700"/>
                </a:lnTo>
                <a:lnTo>
                  <a:pt x="3183953" y="1117600"/>
                </a:lnTo>
                <a:lnTo>
                  <a:pt x="3180397" y="1117600"/>
                </a:lnTo>
                <a:lnTo>
                  <a:pt x="3176600" y="1104900"/>
                </a:lnTo>
                <a:lnTo>
                  <a:pt x="3170250" y="1104900"/>
                </a:lnTo>
                <a:lnTo>
                  <a:pt x="3162325" y="1092200"/>
                </a:lnTo>
                <a:lnTo>
                  <a:pt x="3154972" y="1092200"/>
                </a:lnTo>
                <a:lnTo>
                  <a:pt x="3153994" y="1079500"/>
                </a:lnTo>
                <a:lnTo>
                  <a:pt x="3155696" y="1079500"/>
                </a:lnTo>
                <a:lnTo>
                  <a:pt x="3161284" y="1066800"/>
                </a:lnTo>
                <a:lnTo>
                  <a:pt x="3174987" y="1066800"/>
                </a:lnTo>
                <a:lnTo>
                  <a:pt x="3182607" y="1054100"/>
                </a:lnTo>
                <a:lnTo>
                  <a:pt x="3187395" y="1054100"/>
                </a:lnTo>
                <a:lnTo>
                  <a:pt x="3189465" y="1066800"/>
                </a:lnTo>
                <a:lnTo>
                  <a:pt x="3194266" y="1066800"/>
                </a:lnTo>
                <a:lnTo>
                  <a:pt x="3198050" y="1079500"/>
                </a:lnTo>
                <a:lnTo>
                  <a:pt x="3201187" y="1079500"/>
                </a:lnTo>
                <a:lnTo>
                  <a:pt x="3204108" y="1092200"/>
                </a:lnTo>
                <a:lnTo>
                  <a:pt x="3208921" y="1092200"/>
                </a:lnTo>
                <a:lnTo>
                  <a:pt x="3213481" y="1104900"/>
                </a:lnTo>
                <a:lnTo>
                  <a:pt x="3218611" y="1104900"/>
                </a:lnTo>
                <a:lnTo>
                  <a:pt x="3219475" y="1117600"/>
                </a:lnTo>
                <a:lnTo>
                  <a:pt x="3219475" y="787019"/>
                </a:lnTo>
                <a:lnTo>
                  <a:pt x="3131032" y="736600"/>
                </a:lnTo>
                <a:lnTo>
                  <a:pt x="3108744" y="723900"/>
                </a:lnTo>
                <a:lnTo>
                  <a:pt x="3064179" y="698500"/>
                </a:lnTo>
                <a:lnTo>
                  <a:pt x="3041904" y="685800"/>
                </a:lnTo>
                <a:lnTo>
                  <a:pt x="3009087" y="685800"/>
                </a:lnTo>
                <a:lnTo>
                  <a:pt x="3011995" y="673100"/>
                </a:lnTo>
                <a:lnTo>
                  <a:pt x="3019971" y="673100"/>
                </a:lnTo>
                <a:lnTo>
                  <a:pt x="2998114" y="660400"/>
                </a:lnTo>
                <a:lnTo>
                  <a:pt x="2970479" y="644347"/>
                </a:lnTo>
                <a:lnTo>
                  <a:pt x="2970479" y="1219200"/>
                </a:lnTo>
                <a:lnTo>
                  <a:pt x="2964408" y="1231900"/>
                </a:lnTo>
                <a:lnTo>
                  <a:pt x="2948444" y="1231900"/>
                </a:lnTo>
                <a:lnTo>
                  <a:pt x="2952902" y="1219200"/>
                </a:lnTo>
                <a:lnTo>
                  <a:pt x="2957360" y="1206500"/>
                </a:lnTo>
                <a:lnTo>
                  <a:pt x="2961817" y="1193800"/>
                </a:lnTo>
                <a:lnTo>
                  <a:pt x="2968879" y="1206500"/>
                </a:lnTo>
                <a:lnTo>
                  <a:pt x="2970479" y="1219200"/>
                </a:lnTo>
                <a:lnTo>
                  <a:pt x="2970479" y="644347"/>
                </a:lnTo>
                <a:lnTo>
                  <a:pt x="2954413" y="635000"/>
                </a:lnTo>
                <a:lnTo>
                  <a:pt x="2921000" y="615581"/>
                </a:lnTo>
                <a:lnTo>
                  <a:pt x="2921000" y="1003300"/>
                </a:lnTo>
                <a:lnTo>
                  <a:pt x="2919361" y="1028700"/>
                </a:lnTo>
                <a:lnTo>
                  <a:pt x="2901797" y="1041400"/>
                </a:lnTo>
                <a:lnTo>
                  <a:pt x="2871190" y="1028700"/>
                </a:lnTo>
                <a:lnTo>
                  <a:pt x="2867431" y="1028700"/>
                </a:lnTo>
                <a:lnTo>
                  <a:pt x="2862719" y="1016000"/>
                </a:lnTo>
                <a:lnTo>
                  <a:pt x="2856903" y="1016000"/>
                </a:lnTo>
                <a:lnTo>
                  <a:pt x="2854795" y="1003300"/>
                </a:lnTo>
                <a:lnTo>
                  <a:pt x="2854668" y="990600"/>
                </a:lnTo>
                <a:lnTo>
                  <a:pt x="2855747" y="990600"/>
                </a:lnTo>
                <a:lnTo>
                  <a:pt x="2861157" y="977900"/>
                </a:lnTo>
                <a:lnTo>
                  <a:pt x="2899245" y="977900"/>
                </a:lnTo>
                <a:lnTo>
                  <a:pt x="2912389" y="990600"/>
                </a:lnTo>
                <a:lnTo>
                  <a:pt x="2921000" y="1003300"/>
                </a:lnTo>
                <a:lnTo>
                  <a:pt x="2921000" y="615581"/>
                </a:lnTo>
                <a:lnTo>
                  <a:pt x="2910713" y="609600"/>
                </a:lnTo>
                <a:lnTo>
                  <a:pt x="2795905" y="542874"/>
                </a:lnTo>
                <a:lnTo>
                  <a:pt x="2795905" y="1092200"/>
                </a:lnTo>
                <a:lnTo>
                  <a:pt x="2786469" y="1092200"/>
                </a:lnTo>
                <a:lnTo>
                  <a:pt x="2779788" y="1104900"/>
                </a:lnTo>
                <a:lnTo>
                  <a:pt x="2771889" y="1104900"/>
                </a:lnTo>
                <a:lnTo>
                  <a:pt x="2775293" y="1092200"/>
                </a:lnTo>
                <a:lnTo>
                  <a:pt x="2780525" y="1092200"/>
                </a:lnTo>
                <a:lnTo>
                  <a:pt x="2787434" y="1079500"/>
                </a:lnTo>
                <a:lnTo>
                  <a:pt x="2795905" y="1092200"/>
                </a:lnTo>
                <a:lnTo>
                  <a:pt x="2795905" y="542874"/>
                </a:lnTo>
                <a:lnTo>
                  <a:pt x="2755608" y="519455"/>
                </a:lnTo>
                <a:lnTo>
                  <a:pt x="2755608" y="1016000"/>
                </a:lnTo>
                <a:lnTo>
                  <a:pt x="2752852" y="1028700"/>
                </a:lnTo>
                <a:lnTo>
                  <a:pt x="2752394" y="1028700"/>
                </a:lnTo>
                <a:lnTo>
                  <a:pt x="2754033" y="1041400"/>
                </a:lnTo>
                <a:lnTo>
                  <a:pt x="2739390" y="1054100"/>
                </a:lnTo>
                <a:lnTo>
                  <a:pt x="2724175" y="1054100"/>
                </a:lnTo>
                <a:lnTo>
                  <a:pt x="2708554" y="1041400"/>
                </a:lnTo>
                <a:lnTo>
                  <a:pt x="2691193" y="1041400"/>
                </a:lnTo>
                <a:lnTo>
                  <a:pt x="2688971" y="1028700"/>
                </a:lnTo>
                <a:lnTo>
                  <a:pt x="2685478" y="1016000"/>
                </a:lnTo>
                <a:lnTo>
                  <a:pt x="2680639" y="1016000"/>
                </a:lnTo>
                <a:lnTo>
                  <a:pt x="2700413" y="1003300"/>
                </a:lnTo>
                <a:lnTo>
                  <a:pt x="2737574" y="1003300"/>
                </a:lnTo>
                <a:lnTo>
                  <a:pt x="2755608" y="1016000"/>
                </a:lnTo>
                <a:lnTo>
                  <a:pt x="2755608" y="519455"/>
                </a:lnTo>
                <a:lnTo>
                  <a:pt x="2735910" y="508000"/>
                </a:lnTo>
                <a:lnTo>
                  <a:pt x="2714053" y="495300"/>
                </a:lnTo>
                <a:lnTo>
                  <a:pt x="2675217" y="472732"/>
                </a:lnTo>
                <a:lnTo>
                  <a:pt x="2675217" y="1358900"/>
                </a:lnTo>
                <a:lnTo>
                  <a:pt x="2671508" y="1371600"/>
                </a:lnTo>
                <a:lnTo>
                  <a:pt x="2661399" y="1371600"/>
                </a:lnTo>
                <a:lnTo>
                  <a:pt x="2667622" y="1358900"/>
                </a:lnTo>
                <a:lnTo>
                  <a:pt x="2675217" y="1358900"/>
                </a:lnTo>
                <a:lnTo>
                  <a:pt x="2675217" y="472732"/>
                </a:lnTo>
                <a:lnTo>
                  <a:pt x="2638895" y="451624"/>
                </a:lnTo>
                <a:lnTo>
                  <a:pt x="2638895" y="1003300"/>
                </a:lnTo>
                <a:lnTo>
                  <a:pt x="2638348" y="1016000"/>
                </a:lnTo>
                <a:lnTo>
                  <a:pt x="2621775" y="1016000"/>
                </a:lnTo>
                <a:lnTo>
                  <a:pt x="2615349" y="1003300"/>
                </a:lnTo>
                <a:lnTo>
                  <a:pt x="2638895" y="1003300"/>
                </a:lnTo>
                <a:lnTo>
                  <a:pt x="2638895" y="451624"/>
                </a:lnTo>
                <a:lnTo>
                  <a:pt x="2582951" y="419100"/>
                </a:lnTo>
                <a:lnTo>
                  <a:pt x="2545029" y="397065"/>
                </a:lnTo>
                <a:lnTo>
                  <a:pt x="2545029" y="685800"/>
                </a:lnTo>
                <a:lnTo>
                  <a:pt x="2535491" y="685800"/>
                </a:lnTo>
                <a:lnTo>
                  <a:pt x="2529230" y="698500"/>
                </a:lnTo>
                <a:lnTo>
                  <a:pt x="2527693" y="698500"/>
                </a:lnTo>
                <a:lnTo>
                  <a:pt x="2527693" y="1066800"/>
                </a:lnTo>
                <a:lnTo>
                  <a:pt x="2524277" y="1079500"/>
                </a:lnTo>
                <a:lnTo>
                  <a:pt x="2506103" y="1079500"/>
                </a:lnTo>
                <a:lnTo>
                  <a:pt x="2508059" y="1066800"/>
                </a:lnTo>
                <a:lnTo>
                  <a:pt x="2527693" y="1066800"/>
                </a:lnTo>
                <a:lnTo>
                  <a:pt x="2527693" y="698500"/>
                </a:lnTo>
                <a:lnTo>
                  <a:pt x="2521343" y="698500"/>
                </a:lnTo>
                <a:lnTo>
                  <a:pt x="2522817" y="685800"/>
                </a:lnTo>
                <a:lnTo>
                  <a:pt x="2524328" y="685800"/>
                </a:lnTo>
                <a:lnTo>
                  <a:pt x="2525788" y="673100"/>
                </a:lnTo>
                <a:lnTo>
                  <a:pt x="2540089" y="673100"/>
                </a:lnTo>
                <a:lnTo>
                  <a:pt x="2545029" y="685800"/>
                </a:lnTo>
                <a:lnTo>
                  <a:pt x="2545029" y="397065"/>
                </a:lnTo>
                <a:lnTo>
                  <a:pt x="2517394" y="381000"/>
                </a:lnTo>
                <a:lnTo>
                  <a:pt x="2495550" y="368300"/>
                </a:lnTo>
                <a:lnTo>
                  <a:pt x="2489962" y="365061"/>
                </a:lnTo>
                <a:lnTo>
                  <a:pt x="2489962" y="1663700"/>
                </a:lnTo>
                <a:lnTo>
                  <a:pt x="2487384" y="1676400"/>
                </a:lnTo>
                <a:lnTo>
                  <a:pt x="2458732" y="1676400"/>
                </a:lnTo>
                <a:lnTo>
                  <a:pt x="2449550" y="1663700"/>
                </a:lnTo>
                <a:lnTo>
                  <a:pt x="2453398" y="1663700"/>
                </a:lnTo>
                <a:lnTo>
                  <a:pt x="2455659" y="1651000"/>
                </a:lnTo>
                <a:lnTo>
                  <a:pt x="2489962" y="1663700"/>
                </a:lnTo>
                <a:lnTo>
                  <a:pt x="2489962" y="365061"/>
                </a:lnTo>
                <a:lnTo>
                  <a:pt x="2473693" y="355600"/>
                </a:lnTo>
                <a:lnTo>
                  <a:pt x="2443950" y="338315"/>
                </a:lnTo>
                <a:lnTo>
                  <a:pt x="2443950" y="1549400"/>
                </a:lnTo>
                <a:lnTo>
                  <a:pt x="2441930" y="1562100"/>
                </a:lnTo>
                <a:lnTo>
                  <a:pt x="2440660" y="1562100"/>
                </a:lnTo>
                <a:lnTo>
                  <a:pt x="2435212" y="1574800"/>
                </a:lnTo>
                <a:lnTo>
                  <a:pt x="2424582" y="1574800"/>
                </a:lnTo>
                <a:lnTo>
                  <a:pt x="2420124" y="1587500"/>
                </a:lnTo>
                <a:lnTo>
                  <a:pt x="2403830" y="1587500"/>
                </a:lnTo>
                <a:lnTo>
                  <a:pt x="2398369" y="1574800"/>
                </a:lnTo>
                <a:lnTo>
                  <a:pt x="2397328" y="1574800"/>
                </a:lnTo>
                <a:lnTo>
                  <a:pt x="2395550" y="1562100"/>
                </a:lnTo>
                <a:lnTo>
                  <a:pt x="2397010" y="1549400"/>
                </a:lnTo>
                <a:lnTo>
                  <a:pt x="2402192" y="1549400"/>
                </a:lnTo>
                <a:lnTo>
                  <a:pt x="2411590" y="1536700"/>
                </a:lnTo>
                <a:lnTo>
                  <a:pt x="2438323" y="1536700"/>
                </a:lnTo>
                <a:lnTo>
                  <a:pt x="2443950" y="1549400"/>
                </a:lnTo>
                <a:lnTo>
                  <a:pt x="2443950" y="338315"/>
                </a:lnTo>
                <a:lnTo>
                  <a:pt x="2421940" y="325526"/>
                </a:lnTo>
                <a:lnTo>
                  <a:pt x="2421940" y="1155700"/>
                </a:lnTo>
                <a:lnTo>
                  <a:pt x="2414765" y="1193800"/>
                </a:lnTo>
                <a:lnTo>
                  <a:pt x="2396223" y="1193800"/>
                </a:lnTo>
                <a:lnTo>
                  <a:pt x="2391867" y="1201966"/>
                </a:lnTo>
                <a:lnTo>
                  <a:pt x="2391867" y="1384300"/>
                </a:lnTo>
                <a:lnTo>
                  <a:pt x="2380107" y="1397000"/>
                </a:lnTo>
                <a:lnTo>
                  <a:pt x="2373985" y="1397000"/>
                </a:lnTo>
                <a:lnTo>
                  <a:pt x="2364651" y="1371600"/>
                </a:lnTo>
                <a:lnTo>
                  <a:pt x="2379929" y="1371600"/>
                </a:lnTo>
                <a:lnTo>
                  <a:pt x="2386673" y="1384300"/>
                </a:lnTo>
                <a:lnTo>
                  <a:pt x="2391867" y="1384300"/>
                </a:lnTo>
                <a:lnTo>
                  <a:pt x="2391867" y="1201966"/>
                </a:lnTo>
                <a:lnTo>
                  <a:pt x="2389441" y="1206500"/>
                </a:lnTo>
                <a:lnTo>
                  <a:pt x="2374519" y="1193800"/>
                </a:lnTo>
                <a:lnTo>
                  <a:pt x="2366416" y="1181100"/>
                </a:lnTo>
                <a:lnTo>
                  <a:pt x="2365273" y="1155700"/>
                </a:lnTo>
                <a:lnTo>
                  <a:pt x="2371204" y="1143000"/>
                </a:lnTo>
                <a:lnTo>
                  <a:pt x="2387447" y="1130300"/>
                </a:lnTo>
                <a:lnTo>
                  <a:pt x="2401379" y="1130300"/>
                </a:lnTo>
                <a:lnTo>
                  <a:pt x="2412911" y="1143000"/>
                </a:lnTo>
                <a:lnTo>
                  <a:pt x="2421940" y="1155700"/>
                </a:lnTo>
                <a:lnTo>
                  <a:pt x="2421940" y="325526"/>
                </a:lnTo>
                <a:lnTo>
                  <a:pt x="2366873" y="293522"/>
                </a:lnTo>
                <a:lnTo>
                  <a:pt x="2366873" y="889000"/>
                </a:lnTo>
                <a:lnTo>
                  <a:pt x="2365578" y="889000"/>
                </a:lnTo>
                <a:lnTo>
                  <a:pt x="2364244" y="901700"/>
                </a:lnTo>
                <a:lnTo>
                  <a:pt x="2355367" y="901700"/>
                </a:lnTo>
                <a:lnTo>
                  <a:pt x="2350909" y="889000"/>
                </a:lnTo>
                <a:lnTo>
                  <a:pt x="2349131" y="889000"/>
                </a:lnTo>
                <a:lnTo>
                  <a:pt x="2349995" y="876300"/>
                </a:lnTo>
                <a:lnTo>
                  <a:pt x="2361539" y="876300"/>
                </a:lnTo>
                <a:lnTo>
                  <a:pt x="2366873" y="889000"/>
                </a:lnTo>
                <a:lnTo>
                  <a:pt x="2366873" y="293522"/>
                </a:lnTo>
                <a:lnTo>
                  <a:pt x="2364448" y="292100"/>
                </a:lnTo>
                <a:lnTo>
                  <a:pt x="2340927" y="278434"/>
                </a:lnTo>
                <a:lnTo>
                  <a:pt x="2340927" y="977900"/>
                </a:lnTo>
                <a:lnTo>
                  <a:pt x="2332571" y="977900"/>
                </a:lnTo>
                <a:lnTo>
                  <a:pt x="2323160" y="990600"/>
                </a:lnTo>
                <a:lnTo>
                  <a:pt x="2313089" y="977900"/>
                </a:lnTo>
                <a:lnTo>
                  <a:pt x="2311120" y="977900"/>
                </a:lnTo>
                <a:lnTo>
                  <a:pt x="2320455" y="965200"/>
                </a:lnTo>
                <a:lnTo>
                  <a:pt x="2330500" y="965200"/>
                </a:lnTo>
                <a:lnTo>
                  <a:pt x="2340927" y="977900"/>
                </a:lnTo>
                <a:lnTo>
                  <a:pt x="2340927" y="278434"/>
                </a:lnTo>
                <a:lnTo>
                  <a:pt x="2298890" y="254000"/>
                </a:lnTo>
                <a:lnTo>
                  <a:pt x="2216874" y="206336"/>
                </a:lnTo>
                <a:lnTo>
                  <a:pt x="2216874" y="584200"/>
                </a:lnTo>
                <a:lnTo>
                  <a:pt x="2195360" y="609600"/>
                </a:lnTo>
                <a:lnTo>
                  <a:pt x="2184476" y="609600"/>
                </a:lnTo>
                <a:lnTo>
                  <a:pt x="2175370" y="596900"/>
                </a:lnTo>
                <a:lnTo>
                  <a:pt x="2168309" y="596900"/>
                </a:lnTo>
                <a:lnTo>
                  <a:pt x="2163534" y="584200"/>
                </a:lnTo>
                <a:lnTo>
                  <a:pt x="2165794" y="584200"/>
                </a:lnTo>
                <a:lnTo>
                  <a:pt x="2166823" y="571500"/>
                </a:lnTo>
                <a:lnTo>
                  <a:pt x="2166683" y="571500"/>
                </a:lnTo>
                <a:lnTo>
                  <a:pt x="2163470" y="558800"/>
                </a:lnTo>
                <a:lnTo>
                  <a:pt x="2195665" y="558800"/>
                </a:lnTo>
                <a:lnTo>
                  <a:pt x="2213000" y="571500"/>
                </a:lnTo>
                <a:lnTo>
                  <a:pt x="2216874" y="584200"/>
                </a:lnTo>
                <a:lnTo>
                  <a:pt x="2216874" y="206336"/>
                </a:lnTo>
                <a:lnTo>
                  <a:pt x="2201507" y="197408"/>
                </a:lnTo>
                <a:lnTo>
                  <a:pt x="2201507" y="381000"/>
                </a:lnTo>
                <a:lnTo>
                  <a:pt x="2191220" y="381000"/>
                </a:lnTo>
                <a:lnTo>
                  <a:pt x="2188959" y="368300"/>
                </a:lnTo>
                <a:lnTo>
                  <a:pt x="2199462" y="368300"/>
                </a:lnTo>
                <a:lnTo>
                  <a:pt x="2201507" y="381000"/>
                </a:lnTo>
                <a:lnTo>
                  <a:pt x="2201507" y="197408"/>
                </a:lnTo>
                <a:lnTo>
                  <a:pt x="2011768" y="87122"/>
                </a:lnTo>
                <a:lnTo>
                  <a:pt x="2011768" y="1917700"/>
                </a:lnTo>
                <a:lnTo>
                  <a:pt x="2006219" y="1917700"/>
                </a:lnTo>
                <a:lnTo>
                  <a:pt x="1995868" y="1930400"/>
                </a:lnTo>
                <a:lnTo>
                  <a:pt x="1983105" y="1943100"/>
                </a:lnTo>
                <a:lnTo>
                  <a:pt x="1982825" y="1943100"/>
                </a:lnTo>
                <a:lnTo>
                  <a:pt x="1978634" y="1930400"/>
                </a:lnTo>
                <a:lnTo>
                  <a:pt x="1974811" y="1930400"/>
                </a:lnTo>
                <a:lnTo>
                  <a:pt x="1971433" y="1917700"/>
                </a:lnTo>
                <a:lnTo>
                  <a:pt x="1968601" y="1917700"/>
                </a:lnTo>
                <a:lnTo>
                  <a:pt x="1971090" y="1905000"/>
                </a:lnTo>
                <a:lnTo>
                  <a:pt x="1973110" y="1905000"/>
                </a:lnTo>
                <a:lnTo>
                  <a:pt x="1983016" y="1892300"/>
                </a:lnTo>
                <a:lnTo>
                  <a:pt x="2002396" y="1892300"/>
                </a:lnTo>
                <a:lnTo>
                  <a:pt x="2010117" y="1905000"/>
                </a:lnTo>
                <a:lnTo>
                  <a:pt x="2011768" y="1917700"/>
                </a:lnTo>
                <a:lnTo>
                  <a:pt x="2011768" y="87122"/>
                </a:lnTo>
                <a:lnTo>
                  <a:pt x="1993011" y="76225"/>
                </a:lnTo>
                <a:lnTo>
                  <a:pt x="1993011" y="1358900"/>
                </a:lnTo>
                <a:lnTo>
                  <a:pt x="1983994" y="1371600"/>
                </a:lnTo>
                <a:lnTo>
                  <a:pt x="1954326" y="1371600"/>
                </a:lnTo>
                <a:lnTo>
                  <a:pt x="1979015" y="1358900"/>
                </a:lnTo>
                <a:lnTo>
                  <a:pt x="1986635" y="1346200"/>
                </a:lnTo>
                <a:lnTo>
                  <a:pt x="1991321" y="1358900"/>
                </a:lnTo>
                <a:lnTo>
                  <a:pt x="1993011" y="1358900"/>
                </a:lnTo>
                <a:lnTo>
                  <a:pt x="1993011" y="76225"/>
                </a:lnTo>
                <a:lnTo>
                  <a:pt x="1954809" y="54013"/>
                </a:lnTo>
                <a:lnTo>
                  <a:pt x="1954809" y="292100"/>
                </a:lnTo>
                <a:lnTo>
                  <a:pt x="1954758" y="294932"/>
                </a:lnTo>
                <a:lnTo>
                  <a:pt x="1954758" y="546100"/>
                </a:lnTo>
                <a:lnTo>
                  <a:pt x="1939391" y="546100"/>
                </a:lnTo>
                <a:lnTo>
                  <a:pt x="1939391" y="1993900"/>
                </a:lnTo>
                <a:lnTo>
                  <a:pt x="1934921" y="2006600"/>
                </a:lnTo>
                <a:lnTo>
                  <a:pt x="1924291" y="2006600"/>
                </a:lnTo>
                <a:lnTo>
                  <a:pt x="1925269" y="1993900"/>
                </a:lnTo>
                <a:lnTo>
                  <a:pt x="1926996" y="1993900"/>
                </a:lnTo>
                <a:lnTo>
                  <a:pt x="1929511" y="1981200"/>
                </a:lnTo>
                <a:lnTo>
                  <a:pt x="1937613" y="1993900"/>
                </a:lnTo>
                <a:lnTo>
                  <a:pt x="1939391" y="1993900"/>
                </a:lnTo>
                <a:lnTo>
                  <a:pt x="1939391" y="546100"/>
                </a:lnTo>
                <a:lnTo>
                  <a:pt x="1929257" y="546100"/>
                </a:lnTo>
                <a:lnTo>
                  <a:pt x="1920773" y="558800"/>
                </a:lnTo>
                <a:lnTo>
                  <a:pt x="1919706" y="558800"/>
                </a:lnTo>
                <a:lnTo>
                  <a:pt x="1911870" y="546100"/>
                </a:lnTo>
                <a:lnTo>
                  <a:pt x="1911667" y="546100"/>
                </a:lnTo>
                <a:lnTo>
                  <a:pt x="1911667" y="1905000"/>
                </a:lnTo>
                <a:lnTo>
                  <a:pt x="1910245" y="1917700"/>
                </a:lnTo>
                <a:lnTo>
                  <a:pt x="1908632" y="1917700"/>
                </a:lnTo>
                <a:lnTo>
                  <a:pt x="1874304" y="1905177"/>
                </a:lnTo>
                <a:lnTo>
                  <a:pt x="1874304" y="1968500"/>
                </a:lnTo>
                <a:lnTo>
                  <a:pt x="1865820" y="1981200"/>
                </a:lnTo>
                <a:lnTo>
                  <a:pt x="1843760" y="1981200"/>
                </a:lnTo>
                <a:lnTo>
                  <a:pt x="1843760" y="2133600"/>
                </a:lnTo>
                <a:lnTo>
                  <a:pt x="1833511" y="2133600"/>
                </a:lnTo>
                <a:lnTo>
                  <a:pt x="1824012" y="2120900"/>
                </a:lnTo>
                <a:lnTo>
                  <a:pt x="1817204" y="2120900"/>
                </a:lnTo>
                <a:lnTo>
                  <a:pt x="1815045" y="2108200"/>
                </a:lnTo>
                <a:lnTo>
                  <a:pt x="1825675" y="2108200"/>
                </a:lnTo>
                <a:lnTo>
                  <a:pt x="1834959" y="2120900"/>
                </a:lnTo>
                <a:lnTo>
                  <a:pt x="1841461" y="2120900"/>
                </a:lnTo>
                <a:lnTo>
                  <a:pt x="1843760" y="2133600"/>
                </a:lnTo>
                <a:lnTo>
                  <a:pt x="1843760" y="1981200"/>
                </a:lnTo>
                <a:lnTo>
                  <a:pt x="1833676" y="1981200"/>
                </a:lnTo>
                <a:lnTo>
                  <a:pt x="1842135" y="1968500"/>
                </a:lnTo>
                <a:lnTo>
                  <a:pt x="1874304" y="1968500"/>
                </a:lnTo>
                <a:lnTo>
                  <a:pt x="1874304" y="1905177"/>
                </a:lnTo>
                <a:lnTo>
                  <a:pt x="1873821" y="1905000"/>
                </a:lnTo>
                <a:lnTo>
                  <a:pt x="1874951" y="1905000"/>
                </a:lnTo>
                <a:lnTo>
                  <a:pt x="1876348" y="1892300"/>
                </a:lnTo>
                <a:lnTo>
                  <a:pt x="1878177" y="1892300"/>
                </a:lnTo>
                <a:lnTo>
                  <a:pt x="1904225" y="1905000"/>
                </a:lnTo>
                <a:lnTo>
                  <a:pt x="1911667" y="1905000"/>
                </a:lnTo>
                <a:lnTo>
                  <a:pt x="1911667" y="546100"/>
                </a:lnTo>
                <a:lnTo>
                  <a:pt x="1902688" y="546100"/>
                </a:lnTo>
                <a:lnTo>
                  <a:pt x="1893874" y="533400"/>
                </a:lnTo>
                <a:lnTo>
                  <a:pt x="1887169" y="533400"/>
                </a:lnTo>
                <a:lnTo>
                  <a:pt x="1900986" y="508000"/>
                </a:lnTo>
                <a:lnTo>
                  <a:pt x="1915909" y="508000"/>
                </a:lnTo>
                <a:lnTo>
                  <a:pt x="1931365" y="520700"/>
                </a:lnTo>
                <a:lnTo>
                  <a:pt x="1946783" y="520700"/>
                </a:lnTo>
                <a:lnTo>
                  <a:pt x="1954758" y="546100"/>
                </a:lnTo>
                <a:lnTo>
                  <a:pt x="1954758" y="294932"/>
                </a:lnTo>
                <a:lnTo>
                  <a:pt x="1954580" y="304800"/>
                </a:lnTo>
                <a:lnTo>
                  <a:pt x="1952764" y="304800"/>
                </a:lnTo>
                <a:lnTo>
                  <a:pt x="1949589" y="317500"/>
                </a:lnTo>
                <a:lnTo>
                  <a:pt x="1943595" y="308178"/>
                </a:lnTo>
                <a:lnTo>
                  <a:pt x="1943595" y="330200"/>
                </a:lnTo>
                <a:lnTo>
                  <a:pt x="1929536" y="342900"/>
                </a:lnTo>
                <a:lnTo>
                  <a:pt x="1922526" y="355600"/>
                </a:lnTo>
                <a:lnTo>
                  <a:pt x="1894941" y="355600"/>
                </a:lnTo>
                <a:lnTo>
                  <a:pt x="1887867" y="342900"/>
                </a:lnTo>
                <a:lnTo>
                  <a:pt x="1885365" y="330200"/>
                </a:lnTo>
                <a:lnTo>
                  <a:pt x="1899856" y="330200"/>
                </a:lnTo>
                <a:lnTo>
                  <a:pt x="1905977" y="317500"/>
                </a:lnTo>
                <a:lnTo>
                  <a:pt x="1908848" y="317500"/>
                </a:lnTo>
                <a:lnTo>
                  <a:pt x="1943595" y="330200"/>
                </a:lnTo>
                <a:lnTo>
                  <a:pt x="1943595" y="308178"/>
                </a:lnTo>
                <a:lnTo>
                  <a:pt x="1941423" y="304800"/>
                </a:lnTo>
                <a:lnTo>
                  <a:pt x="1939582" y="304800"/>
                </a:lnTo>
                <a:lnTo>
                  <a:pt x="1944052" y="292100"/>
                </a:lnTo>
                <a:lnTo>
                  <a:pt x="1954809" y="292100"/>
                </a:lnTo>
                <a:lnTo>
                  <a:pt x="1954809" y="54013"/>
                </a:lnTo>
                <a:lnTo>
                  <a:pt x="1880768" y="10985"/>
                </a:lnTo>
                <a:lnTo>
                  <a:pt x="1880768" y="482600"/>
                </a:lnTo>
                <a:lnTo>
                  <a:pt x="1876894" y="495300"/>
                </a:lnTo>
                <a:lnTo>
                  <a:pt x="1838960" y="495300"/>
                </a:lnTo>
                <a:lnTo>
                  <a:pt x="1826171" y="469900"/>
                </a:lnTo>
                <a:lnTo>
                  <a:pt x="1824482" y="457200"/>
                </a:lnTo>
                <a:lnTo>
                  <a:pt x="1833880" y="444500"/>
                </a:lnTo>
                <a:lnTo>
                  <a:pt x="1872449" y="444500"/>
                </a:lnTo>
                <a:lnTo>
                  <a:pt x="1875688" y="457200"/>
                </a:lnTo>
                <a:lnTo>
                  <a:pt x="1874647" y="469900"/>
                </a:lnTo>
                <a:lnTo>
                  <a:pt x="1879968" y="482600"/>
                </a:lnTo>
                <a:lnTo>
                  <a:pt x="1880768" y="482600"/>
                </a:lnTo>
                <a:lnTo>
                  <a:pt x="1880768" y="10985"/>
                </a:lnTo>
                <a:lnTo>
                  <a:pt x="1861883" y="0"/>
                </a:lnTo>
                <a:lnTo>
                  <a:pt x="1838121" y="0"/>
                </a:lnTo>
                <a:lnTo>
                  <a:pt x="1790877" y="27165"/>
                </a:lnTo>
                <a:lnTo>
                  <a:pt x="1790877" y="1651000"/>
                </a:lnTo>
                <a:lnTo>
                  <a:pt x="1790446" y="1651000"/>
                </a:lnTo>
                <a:lnTo>
                  <a:pt x="1788909" y="1663700"/>
                </a:lnTo>
                <a:lnTo>
                  <a:pt x="1786026" y="1676400"/>
                </a:lnTo>
                <a:lnTo>
                  <a:pt x="1760435" y="1676400"/>
                </a:lnTo>
                <a:lnTo>
                  <a:pt x="1757400" y="1663700"/>
                </a:lnTo>
                <a:lnTo>
                  <a:pt x="1755228" y="1663700"/>
                </a:lnTo>
                <a:lnTo>
                  <a:pt x="1754200" y="1651000"/>
                </a:lnTo>
                <a:lnTo>
                  <a:pt x="1755775" y="1651000"/>
                </a:lnTo>
                <a:lnTo>
                  <a:pt x="1766201" y="1638300"/>
                </a:lnTo>
                <a:lnTo>
                  <a:pt x="1783664" y="1638300"/>
                </a:lnTo>
                <a:lnTo>
                  <a:pt x="1790877" y="1651000"/>
                </a:lnTo>
                <a:lnTo>
                  <a:pt x="1790877" y="27165"/>
                </a:lnTo>
                <a:lnTo>
                  <a:pt x="1755927" y="47256"/>
                </a:lnTo>
                <a:lnTo>
                  <a:pt x="1755927" y="1041400"/>
                </a:lnTo>
                <a:lnTo>
                  <a:pt x="1754797" y="1041400"/>
                </a:lnTo>
                <a:lnTo>
                  <a:pt x="1753489" y="1054100"/>
                </a:lnTo>
                <a:lnTo>
                  <a:pt x="1751914" y="1054100"/>
                </a:lnTo>
                <a:lnTo>
                  <a:pt x="1751799" y="1714500"/>
                </a:lnTo>
                <a:lnTo>
                  <a:pt x="1747672" y="1727200"/>
                </a:lnTo>
                <a:lnTo>
                  <a:pt x="1734502" y="1727200"/>
                </a:lnTo>
                <a:lnTo>
                  <a:pt x="1739023" y="1714500"/>
                </a:lnTo>
                <a:lnTo>
                  <a:pt x="1751799" y="1714500"/>
                </a:lnTo>
                <a:lnTo>
                  <a:pt x="1751799" y="1054061"/>
                </a:lnTo>
                <a:lnTo>
                  <a:pt x="1716608" y="1041400"/>
                </a:lnTo>
                <a:lnTo>
                  <a:pt x="1717941" y="1041400"/>
                </a:lnTo>
                <a:lnTo>
                  <a:pt x="1719503" y="1028700"/>
                </a:lnTo>
                <a:lnTo>
                  <a:pt x="1749552" y="1028700"/>
                </a:lnTo>
                <a:lnTo>
                  <a:pt x="1755927" y="1041400"/>
                </a:lnTo>
                <a:lnTo>
                  <a:pt x="1755927" y="47256"/>
                </a:lnTo>
                <a:lnTo>
                  <a:pt x="1726387" y="64236"/>
                </a:lnTo>
                <a:lnTo>
                  <a:pt x="1726387" y="292100"/>
                </a:lnTo>
                <a:lnTo>
                  <a:pt x="1725637" y="304800"/>
                </a:lnTo>
                <a:lnTo>
                  <a:pt x="1720278" y="317500"/>
                </a:lnTo>
                <a:lnTo>
                  <a:pt x="1707083" y="317500"/>
                </a:lnTo>
                <a:lnTo>
                  <a:pt x="1707083" y="1943100"/>
                </a:lnTo>
                <a:lnTo>
                  <a:pt x="1704263" y="1943100"/>
                </a:lnTo>
                <a:lnTo>
                  <a:pt x="1700606" y="1955800"/>
                </a:lnTo>
                <a:lnTo>
                  <a:pt x="1693430" y="1968500"/>
                </a:lnTo>
                <a:lnTo>
                  <a:pt x="1680044" y="1968500"/>
                </a:lnTo>
                <a:lnTo>
                  <a:pt x="1677250" y="1955800"/>
                </a:lnTo>
                <a:lnTo>
                  <a:pt x="1674342" y="1955800"/>
                </a:lnTo>
                <a:lnTo>
                  <a:pt x="1671535" y="1943100"/>
                </a:lnTo>
                <a:lnTo>
                  <a:pt x="1672767" y="1943100"/>
                </a:lnTo>
                <a:lnTo>
                  <a:pt x="1673961" y="1930400"/>
                </a:lnTo>
                <a:lnTo>
                  <a:pt x="1675117" y="1930400"/>
                </a:lnTo>
                <a:lnTo>
                  <a:pt x="1672958" y="1917700"/>
                </a:lnTo>
                <a:lnTo>
                  <a:pt x="1673453" y="1917700"/>
                </a:lnTo>
                <a:lnTo>
                  <a:pt x="1676450" y="1905000"/>
                </a:lnTo>
                <a:lnTo>
                  <a:pt x="1667421" y="1905000"/>
                </a:lnTo>
                <a:lnTo>
                  <a:pt x="1666582" y="1892300"/>
                </a:lnTo>
                <a:lnTo>
                  <a:pt x="1682330" y="1892300"/>
                </a:lnTo>
                <a:lnTo>
                  <a:pt x="1677695" y="1905000"/>
                </a:lnTo>
                <a:lnTo>
                  <a:pt x="1688820" y="1917700"/>
                </a:lnTo>
                <a:lnTo>
                  <a:pt x="1706930" y="1917700"/>
                </a:lnTo>
                <a:lnTo>
                  <a:pt x="1707083" y="1943100"/>
                </a:lnTo>
                <a:lnTo>
                  <a:pt x="1707083" y="317500"/>
                </a:lnTo>
                <a:lnTo>
                  <a:pt x="1666151" y="317500"/>
                </a:lnTo>
                <a:lnTo>
                  <a:pt x="1658721" y="304800"/>
                </a:lnTo>
                <a:lnTo>
                  <a:pt x="1653565" y="304800"/>
                </a:lnTo>
                <a:lnTo>
                  <a:pt x="1650987" y="292100"/>
                </a:lnTo>
                <a:lnTo>
                  <a:pt x="1650517" y="279400"/>
                </a:lnTo>
                <a:lnTo>
                  <a:pt x="1651749" y="266700"/>
                </a:lnTo>
                <a:lnTo>
                  <a:pt x="1657642" y="266700"/>
                </a:lnTo>
                <a:lnTo>
                  <a:pt x="1664271" y="254000"/>
                </a:lnTo>
                <a:lnTo>
                  <a:pt x="1680044" y="254000"/>
                </a:lnTo>
                <a:lnTo>
                  <a:pt x="1700784" y="266700"/>
                </a:lnTo>
                <a:lnTo>
                  <a:pt x="1717941" y="266700"/>
                </a:lnTo>
                <a:lnTo>
                  <a:pt x="1721294" y="279400"/>
                </a:lnTo>
                <a:lnTo>
                  <a:pt x="1723123" y="279400"/>
                </a:lnTo>
                <a:lnTo>
                  <a:pt x="1726387" y="292100"/>
                </a:lnTo>
                <a:lnTo>
                  <a:pt x="1726387" y="64236"/>
                </a:lnTo>
                <a:lnTo>
                  <a:pt x="1636877" y="115697"/>
                </a:lnTo>
                <a:lnTo>
                  <a:pt x="1636877" y="1841500"/>
                </a:lnTo>
                <a:lnTo>
                  <a:pt x="1635417" y="1854200"/>
                </a:lnTo>
                <a:lnTo>
                  <a:pt x="1630819" y="1862061"/>
                </a:lnTo>
                <a:lnTo>
                  <a:pt x="1630819" y="1905000"/>
                </a:lnTo>
                <a:lnTo>
                  <a:pt x="1628038" y="1917700"/>
                </a:lnTo>
                <a:lnTo>
                  <a:pt x="1617421" y="1917700"/>
                </a:lnTo>
                <a:lnTo>
                  <a:pt x="1621066" y="1905000"/>
                </a:lnTo>
                <a:lnTo>
                  <a:pt x="1630819" y="1905000"/>
                </a:lnTo>
                <a:lnTo>
                  <a:pt x="1630819" y="1862061"/>
                </a:lnTo>
                <a:lnTo>
                  <a:pt x="1627987" y="1866900"/>
                </a:lnTo>
                <a:lnTo>
                  <a:pt x="1591017" y="1866900"/>
                </a:lnTo>
                <a:lnTo>
                  <a:pt x="1583321" y="1854200"/>
                </a:lnTo>
                <a:lnTo>
                  <a:pt x="1589239" y="1841500"/>
                </a:lnTo>
                <a:lnTo>
                  <a:pt x="1600555" y="1828800"/>
                </a:lnTo>
                <a:lnTo>
                  <a:pt x="1609077" y="1816100"/>
                </a:lnTo>
                <a:lnTo>
                  <a:pt x="1622056" y="1828800"/>
                </a:lnTo>
                <a:lnTo>
                  <a:pt x="1631873" y="1828800"/>
                </a:lnTo>
                <a:lnTo>
                  <a:pt x="1636877" y="1841500"/>
                </a:lnTo>
                <a:lnTo>
                  <a:pt x="1636877" y="115697"/>
                </a:lnTo>
                <a:lnTo>
                  <a:pt x="1607185" y="132765"/>
                </a:lnTo>
                <a:lnTo>
                  <a:pt x="1607185" y="1739900"/>
                </a:lnTo>
                <a:lnTo>
                  <a:pt x="1604810" y="1752600"/>
                </a:lnTo>
                <a:lnTo>
                  <a:pt x="1587195" y="1752600"/>
                </a:lnTo>
                <a:lnTo>
                  <a:pt x="1590103" y="1739900"/>
                </a:lnTo>
                <a:lnTo>
                  <a:pt x="1607185" y="1739900"/>
                </a:lnTo>
                <a:lnTo>
                  <a:pt x="1607185" y="132765"/>
                </a:lnTo>
                <a:lnTo>
                  <a:pt x="1560715" y="159486"/>
                </a:lnTo>
                <a:lnTo>
                  <a:pt x="1560715" y="1587500"/>
                </a:lnTo>
                <a:lnTo>
                  <a:pt x="1553298" y="1587500"/>
                </a:lnTo>
                <a:lnTo>
                  <a:pt x="1543558" y="1600200"/>
                </a:lnTo>
                <a:lnTo>
                  <a:pt x="1525676" y="1600200"/>
                </a:lnTo>
                <a:lnTo>
                  <a:pt x="1517294" y="1587500"/>
                </a:lnTo>
                <a:lnTo>
                  <a:pt x="1517129" y="1587500"/>
                </a:lnTo>
                <a:lnTo>
                  <a:pt x="1518412" y="1574800"/>
                </a:lnTo>
                <a:lnTo>
                  <a:pt x="1520736" y="1562100"/>
                </a:lnTo>
                <a:lnTo>
                  <a:pt x="1525917" y="1562100"/>
                </a:lnTo>
                <a:lnTo>
                  <a:pt x="1535772" y="1549400"/>
                </a:lnTo>
                <a:lnTo>
                  <a:pt x="1546606" y="1562100"/>
                </a:lnTo>
                <a:lnTo>
                  <a:pt x="1554353" y="1562100"/>
                </a:lnTo>
                <a:lnTo>
                  <a:pt x="1559052" y="1574800"/>
                </a:lnTo>
                <a:lnTo>
                  <a:pt x="1560715" y="1587500"/>
                </a:lnTo>
                <a:lnTo>
                  <a:pt x="1560715" y="159486"/>
                </a:lnTo>
                <a:lnTo>
                  <a:pt x="1553832" y="163436"/>
                </a:lnTo>
                <a:lnTo>
                  <a:pt x="1553832" y="1193800"/>
                </a:lnTo>
                <a:lnTo>
                  <a:pt x="1551940" y="1206500"/>
                </a:lnTo>
                <a:lnTo>
                  <a:pt x="1533042" y="1206500"/>
                </a:lnTo>
                <a:lnTo>
                  <a:pt x="1536039" y="1193800"/>
                </a:lnTo>
                <a:lnTo>
                  <a:pt x="1553832" y="1193800"/>
                </a:lnTo>
                <a:lnTo>
                  <a:pt x="1553832" y="163436"/>
                </a:lnTo>
                <a:lnTo>
                  <a:pt x="1500276" y="194221"/>
                </a:lnTo>
                <a:lnTo>
                  <a:pt x="1500276" y="1244600"/>
                </a:lnTo>
                <a:lnTo>
                  <a:pt x="1496187" y="1257300"/>
                </a:lnTo>
                <a:lnTo>
                  <a:pt x="1477276" y="1257300"/>
                </a:lnTo>
                <a:lnTo>
                  <a:pt x="1470050" y="1244600"/>
                </a:lnTo>
                <a:lnTo>
                  <a:pt x="1466164" y="1244600"/>
                </a:lnTo>
                <a:lnTo>
                  <a:pt x="1466164" y="1739900"/>
                </a:lnTo>
                <a:lnTo>
                  <a:pt x="1459636" y="1752600"/>
                </a:lnTo>
                <a:lnTo>
                  <a:pt x="1451914" y="1752600"/>
                </a:lnTo>
                <a:lnTo>
                  <a:pt x="1455559" y="1739900"/>
                </a:lnTo>
                <a:lnTo>
                  <a:pt x="1466164" y="1739900"/>
                </a:lnTo>
                <a:lnTo>
                  <a:pt x="1466164" y="1244600"/>
                </a:lnTo>
                <a:lnTo>
                  <a:pt x="1462290" y="1244600"/>
                </a:lnTo>
                <a:lnTo>
                  <a:pt x="1459560" y="1257300"/>
                </a:lnTo>
                <a:lnTo>
                  <a:pt x="1454835" y="1270000"/>
                </a:lnTo>
                <a:lnTo>
                  <a:pt x="1451546" y="1270000"/>
                </a:lnTo>
                <a:lnTo>
                  <a:pt x="1451546" y="1676400"/>
                </a:lnTo>
                <a:lnTo>
                  <a:pt x="1449641" y="1689100"/>
                </a:lnTo>
                <a:lnTo>
                  <a:pt x="1442999" y="1689100"/>
                </a:lnTo>
                <a:lnTo>
                  <a:pt x="1435976" y="1701800"/>
                </a:lnTo>
                <a:lnTo>
                  <a:pt x="1421015" y="1701800"/>
                </a:lnTo>
                <a:lnTo>
                  <a:pt x="1416862" y="1689100"/>
                </a:lnTo>
                <a:lnTo>
                  <a:pt x="1423352" y="1663700"/>
                </a:lnTo>
                <a:lnTo>
                  <a:pt x="1445844" y="1663700"/>
                </a:lnTo>
                <a:lnTo>
                  <a:pt x="1451546" y="1676400"/>
                </a:lnTo>
                <a:lnTo>
                  <a:pt x="1451546" y="1270000"/>
                </a:lnTo>
                <a:lnTo>
                  <a:pt x="1426984" y="1270000"/>
                </a:lnTo>
                <a:lnTo>
                  <a:pt x="1422209" y="1257300"/>
                </a:lnTo>
                <a:lnTo>
                  <a:pt x="1420964" y="1254696"/>
                </a:lnTo>
                <a:lnTo>
                  <a:pt x="1420964" y="1574800"/>
                </a:lnTo>
                <a:lnTo>
                  <a:pt x="1410792" y="1574800"/>
                </a:lnTo>
                <a:lnTo>
                  <a:pt x="1409903" y="1562100"/>
                </a:lnTo>
                <a:lnTo>
                  <a:pt x="1417256" y="1562100"/>
                </a:lnTo>
                <a:lnTo>
                  <a:pt x="1420964" y="1574800"/>
                </a:lnTo>
                <a:lnTo>
                  <a:pt x="1420964" y="1254696"/>
                </a:lnTo>
                <a:lnTo>
                  <a:pt x="1416151" y="1244600"/>
                </a:lnTo>
                <a:lnTo>
                  <a:pt x="1408036" y="1244600"/>
                </a:lnTo>
                <a:lnTo>
                  <a:pt x="1408036" y="1625600"/>
                </a:lnTo>
                <a:lnTo>
                  <a:pt x="1405382" y="1638300"/>
                </a:lnTo>
                <a:lnTo>
                  <a:pt x="1402816" y="1651000"/>
                </a:lnTo>
                <a:lnTo>
                  <a:pt x="1365973" y="1638300"/>
                </a:lnTo>
                <a:lnTo>
                  <a:pt x="1368564" y="1638300"/>
                </a:lnTo>
                <a:lnTo>
                  <a:pt x="1370304" y="1625600"/>
                </a:lnTo>
                <a:lnTo>
                  <a:pt x="1382344" y="1625600"/>
                </a:lnTo>
                <a:lnTo>
                  <a:pt x="1388529" y="1612900"/>
                </a:lnTo>
                <a:lnTo>
                  <a:pt x="1399667" y="1612900"/>
                </a:lnTo>
                <a:lnTo>
                  <a:pt x="1403908" y="1625600"/>
                </a:lnTo>
                <a:lnTo>
                  <a:pt x="1408036" y="1625600"/>
                </a:lnTo>
                <a:lnTo>
                  <a:pt x="1408036" y="1244600"/>
                </a:lnTo>
                <a:lnTo>
                  <a:pt x="1401165" y="1244600"/>
                </a:lnTo>
                <a:lnTo>
                  <a:pt x="1399552" y="1231900"/>
                </a:lnTo>
                <a:lnTo>
                  <a:pt x="1408798" y="1231900"/>
                </a:lnTo>
                <a:lnTo>
                  <a:pt x="1420749" y="1219200"/>
                </a:lnTo>
                <a:lnTo>
                  <a:pt x="1432306" y="1219200"/>
                </a:lnTo>
                <a:lnTo>
                  <a:pt x="1443634" y="1231900"/>
                </a:lnTo>
                <a:lnTo>
                  <a:pt x="1456664" y="1231900"/>
                </a:lnTo>
                <a:lnTo>
                  <a:pt x="1460131" y="1244600"/>
                </a:lnTo>
                <a:lnTo>
                  <a:pt x="1458023" y="1231900"/>
                </a:lnTo>
                <a:lnTo>
                  <a:pt x="1468958" y="1231900"/>
                </a:lnTo>
                <a:lnTo>
                  <a:pt x="1474711" y="1219200"/>
                </a:lnTo>
                <a:lnTo>
                  <a:pt x="1480527" y="1219200"/>
                </a:lnTo>
                <a:lnTo>
                  <a:pt x="1486369" y="1231900"/>
                </a:lnTo>
                <a:lnTo>
                  <a:pt x="1493469" y="1231900"/>
                </a:lnTo>
                <a:lnTo>
                  <a:pt x="1498739" y="1244600"/>
                </a:lnTo>
                <a:lnTo>
                  <a:pt x="1500276" y="1244600"/>
                </a:lnTo>
                <a:lnTo>
                  <a:pt x="1500276" y="194221"/>
                </a:lnTo>
                <a:lnTo>
                  <a:pt x="1430350" y="234429"/>
                </a:lnTo>
                <a:lnTo>
                  <a:pt x="1430350" y="673100"/>
                </a:lnTo>
                <a:lnTo>
                  <a:pt x="1429524" y="685800"/>
                </a:lnTo>
                <a:lnTo>
                  <a:pt x="1413929" y="685800"/>
                </a:lnTo>
                <a:lnTo>
                  <a:pt x="1414259" y="673100"/>
                </a:lnTo>
                <a:lnTo>
                  <a:pt x="1415681" y="673100"/>
                </a:lnTo>
                <a:lnTo>
                  <a:pt x="1418107" y="660400"/>
                </a:lnTo>
                <a:lnTo>
                  <a:pt x="1424419" y="673100"/>
                </a:lnTo>
                <a:lnTo>
                  <a:pt x="1430350" y="673100"/>
                </a:lnTo>
                <a:lnTo>
                  <a:pt x="1430350" y="234429"/>
                </a:lnTo>
                <a:lnTo>
                  <a:pt x="1382496" y="261937"/>
                </a:lnTo>
                <a:lnTo>
                  <a:pt x="1382496" y="635000"/>
                </a:lnTo>
                <a:lnTo>
                  <a:pt x="1376959" y="673100"/>
                </a:lnTo>
                <a:lnTo>
                  <a:pt x="1364056" y="673100"/>
                </a:lnTo>
                <a:lnTo>
                  <a:pt x="1357617" y="660400"/>
                </a:lnTo>
                <a:lnTo>
                  <a:pt x="1358188" y="660400"/>
                </a:lnTo>
                <a:lnTo>
                  <a:pt x="1362748" y="647700"/>
                </a:lnTo>
                <a:lnTo>
                  <a:pt x="1370952" y="635000"/>
                </a:lnTo>
                <a:lnTo>
                  <a:pt x="1382496" y="635000"/>
                </a:lnTo>
                <a:lnTo>
                  <a:pt x="1382496" y="261937"/>
                </a:lnTo>
                <a:lnTo>
                  <a:pt x="1340662" y="285991"/>
                </a:lnTo>
                <a:lnTo>
                  <a:pt x="1340662" y="1587500"/>
                </a:lnTo>
                <a:lnTo>
                  <a:pt x="1339646" y="1600200"/>
                </a:lnTo>
                <a:lnTo>
                  <a:pt x="1333296" y="1587500"/>
                </a:lnTo>
                <a:lnTo>
                  <a:pt x="1326934" y="1587500"/>
                </a:lnTo>
                <a:lnTo>
                  <a:pt x="1327226" y="1574800"/>
                </a:lnTo>
                <a:lnTo>
                  <a:pt x="1334122" y="1574800"/>
                </a:lnTo>
                <a:lnTo>
                  <a:pt x="1338707" y="1587500"/>
                </a:lnTo>
                <a:lnTo>
                  <a:pt x="1340662" y="1587500"/>
                </a:lnTo>
                <a:lnTo>
                  <a:pt x="1340662" y="285991"/>
                </a:lnTo>
                <a:lnTo>
                  <a:pt x="1337144" y="288010"/>
                </a:lnTo>
                <a:lnTo>
                  <a:pt x="1337144" y="1320800"/>
                </a:lnTo>
                <a:lnTo>
                  <a:pt x="1326807" y="1320800"/>
                </a:lnTo>
                <a:lnTo>
                  <a:pt x="1330388" y="1308100"/>
                </a:lnTo>
                <a:lnTo>
                  <a:pt x="1334008" y="1308100"/>
                </a:lnTo>
                <a:lnTo>
                  <a:pt x="1337144" y="1320800"/>
                </a:lnTo>
                <a:lnTo>
                  <a:pt x="1337144" y="288010"/>
                </a:lnTo>
                <a:lnTo>
                  <a:pt x="1319517" y="298145"/>
                </a:lnTo>
                <a:lnTo>
                  <a:pt x="1319517" y="1651000"/>
                </a:lnTo>
                <a:lnTo>
                  <a:pt x="1312240" y="1663700"/>
                </a:lnTo>
                <a:lnTo>
                  <a:pt x="1308608" y="1663700"/>
                </a:lnTo>
                <a:lnTo>
                  <a:pt x="1306830" y="1651000"/>
                </a:lnTo>
                <a:lnTo>
                  <a:pt x="1319517" y="1651000"/>
                </a:lnTo>
                <a:lnTo>
                  <a:pt x="1319517" y="298145"/>
                </a:lnTo>
                <a:lnTo>
                  <a:pt x="1291374" y="314325"/>
                </a:lnTo>
                <a:lnTo>
                  <a:pt x="1291374" y="1155700"/>
                </a:lnTo>
                <a:lnTo>
                  <a:pt x="1290066" y="1168400"/>
                </a:lnTo>
                <a:lnTo>
                  <a:pt x="1288516" y="1168400"/>
                </a:lnTo>
                <a:lnTo>
                  <a:pt x="1277772" y="1181100"/>
                </a:lnTo>
                <a:lnTo>
                  <a:pt x="1268247" y="1168400"/>
                </a:lnTo>
                <a:lnTo>
                  <a:pt x="1259967" y="1168400"/>
                </a:lnTo>
                <a:lnTo>
                  <a:pt x="1252905" y="1155700"/>
                </a:lnTo>
                <a:lnTo>
                  <a:pt x="1255941" y="1155700"/>
                </a:lnTo>
                <a:lnTo>
                  <a:pt x="1257858" y="1143000"/>
                </a:lnTo>
                <a:lnTo>
                  <a:pt x="1275105" y="1155700"/>
                </a:lnTo>
                <a:lnTo>
                  <a:pt x="1291374" y="1155700"/>
                </a:lnTo>
                <a:lnTo>
                  <a:pt x="1291374" y="314325"/>
                </a:lnTo>
                <a:lnTo>
                  <a:pt x="1216317" y="357466"/>
                </a:lnTo>
                <a:lnTo>
                  <a:pt x="1216317" y="431800"/>
                </a:lnTo>
                <a:lnTo>
                  <a:pt x="1214628" y="444500"/>
                </a:lnTo>
                <a:lnTo>
                  <a:pt x="1210094" y="444500"/>
                </a:lnTo>
                <a:lnTo>
                  <a:pt x="1200467" y="457200"/>
                </a:lnTo>
                <a:lnTo>
                  <a:pt x="1197368" y="457200"/>
                </a:lnTo>
                <a:lnTo>
                  <a:pt x="1197368" y="1282700"/>
                </a:lnTo>
                <a:lnTo>
                  <a:pt x="1169225" y="1282700"/>
                </a:lnTo>
                <a:lnTo>
                  <a:pt x="1163002" y="1270000"/>
                </a:lnTo>
                <a:lnTo>
                  <a:pt x="1164844" y="1270000"/>
                </a:lnTo>
                <a:lnTo>
                  <a:pt x="1166241" y="1257300"/>
                </a:lnTo>
                <a:lnTo>
                  <a:pt x="1188796" y="1257300"/>
                </a:lnTo>
                <a:lnTo>
                  <a:pt x="1195895" y="1270000"/>
                </a:lnTo>
                <a:lnTo>
                  <a:pt x="1197368" y="1282700"/>
                </a:lnTo>
                <a:lnTo>
                  <a:pt x="1197368" y="457200"/>
                </a:lnTo>
                <a:lnTo>
                  <a:pt x="1168958" y="457200"/>
                </a:lnTo>
                <a:lnTo>
                  <a:pt x="1164234" y="444500"/>
                </a:lnTo>
                <a:lnTo>
                  <a:pt x="1160805" y="444500"/>
                </a:lnTo>
                <a:lnTo>
                  <a:pt x="1158570" y="431800"/>
                </a:lnTo>
                <a:lnTo>
                  <a:pt x="1157465" y="431800"/>
                </a:lnTo>
                <a:lnTo>
                  <a:pt x="1164805" y="419100"/>
                </a:lnTo>
                <a:lnTo>
                  <a:pt x="1206563" y="419100"/>
                </a:lnTo>
                <a:lnTo>
                  <a:pt x="1212697" y="431800"/>
                </a:lnTo>
                <a:lnTo>
                  <a:pt x="1216317" y="431800"/>
                </a:lnTo>
                <a:lnTo>
                  <a:pt x="1216317" y="357466"/>
                </a:lnTo>
                <a:lnTo>
                  <a:pt x="1130998" y="406514"/>
                </a:lnTo>
                <a:lnTo>
                  <a:pt x="1130998" y="1104900"/>
                </a:lnTo>
                <a:lnTo>
                  <a:pt x="1129499" y="1117600"/>
                </a:lnTo>
                <a:lnTo>
                  <a:pt x="1128039" y="1117600"/>
                </a:lnTo>
                <a:lnTo>
                  <a:pt x="1126553" y="1130300"/>
                </a:lnTo>
                <a:lnTo>
                  <a:pt x="1106474" y="1130300"/>
                </a:lnTo>
                <a:lnTo>
                  <a:pt x="1098194" y="1117600"/>
                </a:lnTo>
                <a:lnTo>
                  <a:pt x="1091145" y="1117600"/>
                </a:lnTo>
                <a:lnTo>
                  <a:pt x="1099578" y="1104900"/>
                </a:lnTo>
                <a:lnTo>
                  <a:pt x="1130998" y="1104900"/>
                </a:lnTo>
                <a:lnTo>
                  <a:pt x="1130998" y="406514"/>
                </a:lnTo>
                <a:lnTo>
                  <a:pt x="893089" y="543280"/>
                </a:lnTo>
                <a:lnTo>
                  <a:pt x="893089" y="1257300"/>
                </a:lnTo>
                <a:lnTo>
                  <a:pt x="887996" y="1244600"/>
                </a:lnTo>
                <a:lnTo>
                  <a:pt x="885469" y="1244600"/>
                </a:lnTo>
                <a:lnTo>
                  <a:pt x="889177" y="1231900"/>
                </a:lnTo>
                <a:lnTo>
                  <a:pt x="890460" y="1244600"/>
                </a:lnTo>
                <a:lnTo>
                  <a:pt x="891844" y="1244600"/>
                </a:lnTo>
                <a:lnTo>
                  <a:pt x="893089" y="1257300"/>
                </a:lnTo>
                <a:lnTo>
                  <a:pt x="893089" y="543280"/>
                </a:lnTo>
                <a:lnTo>
                  <a:pt x="826223" y="581723"/>
                </a:lnTo>
                <a:lnTo>
                  <a:pt x="826223" y="1384300"/>
                </a:lnTo>
                <a:lnTo>
                  <a:pt x="822210" y="1384300"/>
                </a:lnTo>
                <a:lnTo>
                  <a:pt x="809713" y="1397000"/>
                </a:lnTo>
                <a:lnTo>
                  <a:pt x="776147" y="1397000"/>
                </a:lnTo>
                <a:lnTo>
                  <a:pt x="770534" y="1384300"/>
                </a:lnTo>
                <a:lnTo>
                  <a:pt x="771372" y="1384300"/>
                </a:lnTo>
                <a:lnTo>
                  <a:pt x="774039" y="1371600"/>
                </a:lnTo>
                <a:lnTo>
                  <a:pt x="778040" y="1371600"/>
                </a:lnTo>
                <a:lnTo>
                  <a:pt x="805446" y="1358900"/>
                </a:lnTo>
                <a:lnTo>
                  <a:pt x="820915" y="1371600"/>
                </a:lnTo>
                <a:lnTo>
                  <a:pt x="826223" y="1384300"/>
                </a:lnTo>
                <a:lnTo>
                  <a:pt x="826223" y="581723"/>
                </a:lnTo>
                <a:lnTo>
                  <a:pt x="768438" y="614946"/>
                </a:lnTo>
                <a:lnTo>
                  <a:pt x="768438" y="825500"/>
                </a:lnTo>
                <a:lnTo>
                  <a:pt x="757796" y="825500"/>
                </a:lnTo>
                <a:lnTo>
                  <a:pt x="754367" y="829386"/>
                </a:lnTo>
                <a:lnTo>
                  <a:pt x="754367" y="1130300"/>
                </a:lnTo>
                <a:lnTo>
                  <a:pt x="737006" y="1130300"/>
                </a:lnTo>
                <a:lnTo>
                  <a:pt x="737209" y="1117600"/>
                </a:lnTo>
                <a:lnTo>
                  <a:pt x="738543" y="1117600"/>
                </a:lnTo>
                <a:lnTo>
                  <a:pt x="740829" y="1104900"/>
                </a:lnTo>
                <a:lnTo>
                  <a:pt x="748512" y="1117600"/>
                </a:lnTo>
                <a:lnTo>
                  <a:pt x="752995" y="1117600"/>
                </a:lnTo>
                <a:lnTo>
                  <a:pt x="754367" y="1130300"/>
                </a:lnTo>
                <a:lnTo>
                  <a:pt x="754367" y="829386"/>
                </a:lnTo>
                <a:lnTo>
                  <a:pt x="746569" y="838200"/>
                </a:lnTo>
                <a:lnTo>
                  <a:pt x="703592" y="838200"/>
                </a:lnTo>
                <a:lnTo>
                  <a:pt x="696150" y="825500"/>
                </a:lnTo>
                <a:lnTo>
                  <a:pt x="690740" y="825500"/>
                </a:lnTo>
                <a:lnTo>
                  <a:pt x="687476" y="812800"/>
                </a:lnTo>
                <a:lnTo>
                  <a:pt x="690435" y="812800"/>
                </a:lnTo>
                <a:lnTo>
                  <a:pt x="690511" y="813003"/>
                </a:lnTo>
                <a:lnTo>
                  <a:pt x="690651" y="813206"/>
                </a:lnTo>
                <a:lnTo>
                  <a:pt x="690740" y="813422"/>
                </a:lnTo>
                <a:lnTo>
                  <a:pt x="691045" y="813866"/>
                </a:lnTo>
                <a:lnTo>
                  <a:pt x="691222" y="814247"/>
                </a:lnTo>
                <a:lnTo>
                  <a:pt x="691603" y="814641"/>
                </a:lnTo>
                <a:lnTo>
                  <a:pt x="690460" y="812800"/>
                </a:lnTo>
                <a:lnTo>
                  <a:pt x="692099" y="812800"/>
                </a:lnTo>
                <a:lnTo>
                  <a:pt x="694093" y="800100"/>
                </a:lnTo>
                <a:lnTo>
                  <a:pt x="695299" y="800100"/>
                </a:lnTo>
                <a:lnTo>
                  <a:pt x="695426" y="800100"/>
                </a:lnTo>
                <a:lnTo>
                  <a:pt x="759510" y="800100"/>
                </a:lnTo>
                <a:lnTo>
                  <a:pt x="766889" y="812800"/>
                </a:lnTo>
                <a:lnTo>
                  <a:pt x="768438" y="825500"/>
                </a:lnTo>
                <a:lnTo>
                  <a:pt x="768438" y="614946"/>
                </a:lnTo>
                <a:lnTo>
                  <a:pt x="750290" y="625373"/>
                </a:lnTo>
                <a:lnTo>
                  <a:pt x="750290" y="736600"/>
                </a:lnTo>
                <a:lnTo>
                  <a:pt x="734631" y="736600"/>
                </a:lnTo>
                <a:lnTo>
                  <a:pt x="741273" y="723900"/>
                </a:lnTo>
                <a:lnTo>
                  <a:pt x="746518" y="723900"/>
                </a:lnTo>
                <a:lnTo>
                  <a:pt x="750290" y="736600"/>
                </a:lnTo>
                <a:lnTo>
                  <a:pt x="750290" y="625373"/>
                </a:lnTo>
                <a:lnTo>
                  <a:pt x="607860" y="707263"/>
                </a:lnTo>
                <a:lnTo>
                  <a:pt x="607860" y="1028700"/>
                </a:lnTo>
                <a:lnTo>
                  <a:pt x="604634" y="1041400"/>
                </a:lnTo>
                <a:lnTo>
                  <a:pt x="586752" y="1041400"/>
                </a:lnTo>
                <a:lnTo>
                  <a:pt x="592302" y="1028700"/>
                </a:lnTo>
                <a:lnTo>
                  <a:pt x="607860" y="1028700"/>
                </a:lnTo>
                <a:lnTo>
                  <a:pt x="607860" y="707263"/>
                </a:lnTo>
                <a:lnTo>
                  <a:pt x="576935" y="725043"/>
                </a:lnTo>
                <a:lnTo>
                  <a:pt x="576935" y="1003300"/>
                </a:lnTo>
                <a:lnTo>
                  <a:pt x="572452" y="1016000"/>
                </a:lnTo>
                <a:lnTo>
                  <a:pt x="570941" y="1028700"/>
                </a:lnTo>
                <a:lnTo>
                  <a:pt x="553796" y="1016000"/>
                </a:lnTo>
                <a:lnTo>
                  <a:pt x="536752" y="1016000"/>
                </a:lnTo>
                <a:lnTo>
                  <a:pt x="539013" y="1003300"/>
                </a:lnTo>
                <a:lnTo>
                  <a:pt x="545909" y="977900"/>
                </a:lnTo>
                <a:lnTo>
                  <a:pt x="563295" y="977900"/>
                </a:lnTo>
                <a:lnTo>
                  <a:pt x="566635" y="990600"/>
                </a:lnTo>
                <a:lnTo>
                  <a:pt x="569899" y="990600"/>
                </a:lnTo>
                <a:lnTo>
                  <a:pt x="573278" y="1003300"/>
                </a:lnTo>
                <a:lnTo>
                  <a:pt x="576935" y="1003300"/>
                </a:lnTo>
                <a:lnTo>
                  <a:pt x="576935" y="725043"/>
                </a:lnTo>
                <a:lnTo>
                  <a:pt x="4521" y="1054100"/>
                </a:lnTo>
                <a:lnTo>
                  <a:pt x="0" y="1066800"/>
                </a:lnTo>
                <a:lnTo>
                  <a:pt x="0" y="1079500"/>
                </a:lnTo>
                <a:lnTo>
                  <a:pt x="4521" y="1092200"/>
                </a:lnTo>
                <a:lnTo>
                  <a:pt x="1108938" y="1724240"/>
                </a:lnTo>
                <a:lnTo>
                  <a:pt x="1111656" y="1714500"/>
                </a:lnTo>
                <a:lnTo>
                  <a:pt x="1128166" y="1714500"/>
                </a:lnTo>
                <a:lnTo>
                  <a:pt x="1123035" y="1727200"/>
                </a:lnTo>
                <a:lnTo>
                  <a:pt x="1114107" y="1727200"/>
                </a:lnTo>
                <a:lnTo>
                  <a:pt x="1225067" y="1790700"/>
                </a:lnTo>
                <a:lnTo>
                  <a:pt x="1226515" y="1790700"/>
                </a:lnTo>
                <a:lnTo>
                  <a:pt x="1228661" y="1790700"/>
                </a:lnTo>
                <a:lnTo>
                  <a:pt x="1235113" y="1778000"/>
                </a:lnTo>
                <a:lnTo>
                  <a:pt x="1244193" y="1790700"/>
                </a:lnTo>
                <a:lnTo>
                  <a:pt x="1240790" y="1790700"/>
                </a:lnTo>
                <a:lnTo>
                  <a:pt x="1237792" y="1797138"/>
                </a:lnTo>
                <a:lnTo>
                  <a:pt x="1293152" y="1828800"/>
                </a:lnTo>
                <a:lnTo>
                  <a:pt x="1311033" y="1828800"/>
                </a:lnTo>
                <a:lnTo>
                  <a:pt x="1318247" y="1841500"/>
                </a:lnTo>
                <a:lnTo>
                  <a:pt x="1323987" y="1841500"/>
                </a:lnTo>
                <a:lnTo>
                  <a:pt x="1323517" y="1854200"/>
                </a:lnTo>
                <a:lnTo>
                  <a:pt x="1322832" y="1854200"/>
                </a:lnTo>
                <a:lnTo>
                  <a:pt x="1838121" y="2146300"/>
                </a:lnTo>
                <a:lnTo>
                  <a:pt x="1863178" y="2146300"/>
                </a:lnTo>
                <a:lnTo>
                  <a:pt x="1863242" y="2133600"/>
                </a:lnTo>
                <a:lnTo>
                  <a:pt x="1864715" y="2133600"/>
                </a:lnTo>
                <a:lnTo>
                  <a:pt x="1867001" y="2120900"/>
                </a:lnTo>
                <a:lnTo>
                  <a:pt x="1864487" y="2120900"/>
                </a:lnTo>
                <a:lnTo>
                  <a:pt x="1864042" y="2108200"/>
                </a:lnTo>
                <a:lnTo>
                  <a:pt x="1868043" y="2108200"/>
                </a:lnTo>
                <a:lnTo>
                  <a:pt x="1871002" y="2095500"/>
                </a:lnTo>
                <a:lnTo>
                  <a:pt x="1873821" y="2095500"/>
                </a:lnTo>
                <a:lnTo>
                  <a:pt x="1876755" y="2082800"/>
                </a:lnTo>
                <a:lnTo>
                  <a:pt x="1874685" y="2082800"/>
                </a:lnTo>
                <a:lnTo>
                  <a:pt x="1875663" y="2070100"/>
                </a:lnTo>
                <a:lnTo>
                  <a:pt x="1865845" y="2070100"/>
                </a:lnTo>
                <a:lnTo>
                  <a:pt x="1864906" y="2057400"/>
                </a:lnTo>
                <a:lnTo>
                  <a:pt x="1865515" y="2044700"/>
                </a:lnTo>
                <a:lnTo>
                  <a:pt x="1869211" y="2032000"/>
                </a:lnTo>
                <a:lnTo>
                  <a:pt x="1892173" y="2032000"/>
                </a:lnTo>
                <a:lnTo>
                  <a:pt x="1899869" y="2044700"/>
                </a:lnTo>
                <a:lnTo>
                  <a:pt x="1901926" y="2057400"/>
                </a:lnTo>
                <a:lnTo>
                  <a:pt x="1899653" y="2070100"/>
                </a:lnTo>
                <a:lnTo>
                  <a:pt x="1912226" y="2095500"/>
                </a:lnTo>
                <a:lnTo>
                  <a:pt x="1916442" y="2095500"/>
                </a:lnTo>
                <a:lnTo>
                  <a:pt x="1890128" y="2133600"/>
                </a:lnTo>
                <a:lnTo>
                  <a:pt x="2066340" y="2032000"/>
                </a:lnTo>
                <a:lnTo>
                  <a:pt x="2110371" y="2006600"/>
                </a:lnTo>
                <a:lnTo>
                  <a:pt x="2308517" y="1892300"/>
                </a:lnTo>
                <a:lnTo>
                  <a:pt x="2352548" y="1866900"/>
                </a:lnTo>
                <a:lnTo>
                  <a:pt x="2440597" y="1816100"/>
                </a:lnTo>
                <a:lnTo>
                  <a:pt x="2506649" y="1778000"/>
                </a:lnTo>
                <a:lnTo>
                  <a:pt x="2550680" y="1752600"/>
                </a:lnTo>
                <a:lnTo>
                  <a:pt x="2572689" y="1739900"/>
                </a:lnTo>
                <a:lnTo>
                  <a:pt x="2616720" y="1714500"/>
                </a:lnTo>
                <a:lnTo>
                  <a:pt x="2638742" y="1701800"/>
                </a:lnTo>
                <a:lnTo>
                  <a:pt x="2682773" y="1676400"/>
                </a:lnTo>
                <a:lnTo>
                  <a:pt x="2748813" y="1638300"/>
                </a:lnTo>
                <a:lnTo>
                  <a:pt x="2792844" y="1612900"/>
                </a:lnTo>
                <a:lnTo>
                  <a:pt x="2814866" y="1600200"/>
                </a:lnTo>
                <a:lnTo>
                  <a:pt x="2924937" y="1536700"/>
                </a:lnTo>
                <a:lnTo>
                  <a:pt x="3167100" y="1397000"/>
                </a:lnTo>
                <a:lnTo>
                  <a:pt x="3255162" y="1346200"/>
                </a:lnTo>
                <a:lnTo>
                  <a:pt x="3299193" y="1320800"/>
                </a:lnTo>
                <a:lnTo>
                  <a:pt x="3321215" y="1308100"/>
                </a:lnTo>
                <a:lnTo>
                  <a:pt x="3365233" y="1282700"/>
                </a:lnTo>
                <a:lnTo>
                  <a:pt x="3387255" y="1270000"/>
                </a:lnTo>
                <a:lnTo>
                  <a:pt x="3409264" y="1257300"/>
                </a:lnTo>
                <a:lnTo>
                  <a:pt x="3585387" y="1155700"/>
                </a:lnTo>
                <a:lnTo>
                  <a:pt x="3695471" y="1092200"/>
                </a:lnTo>
                <a:lnTo>
                  <a:pt x="3699980" y="1079500"/>
                </a:lnTo>
                <a:lnTo>
                  <a:pt x="3699980" y="1066800"/>
                </a:lnTo>
                <a:close/>
              </a:path>
            </a:pathLst>
          </a:custGeom>
          <a:solidFill>
            <a:srgbClr val="FDB7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9" name="bg object 189"/>
          <p:cNvSpPr/>
          <p:nvPr/>
        </p:nvSpPr>
        <p:spPr>
          <a:xfrm>
            <a:off x="2770073" y="2061658"/>
            <a:ext cx="2035810" cy="766445"/>
          </a:xfrm>
          <a:custGeom>
            <a:avLst/>
            <a:gdLst/>
            <a:ahLst/>
            <a:cxnLst/>
            <a:rect l="l" t="t" r="r" b="b"/>
            <a:pathLst>
              <a:path w="2035810" h="766444">
                <a:moveTo>
                  <a:pt x="184696" y="695833"/>
                </a:moveTo>
                <a:lnTo>
                  <a:pt x="184124" y="690041"/>
                </a:lnTo>
                <a:lnTo>
                  <a:pt x="181902" y="678942"/>
                </a:lnTo>
                <a:lnTo>
                  <a:pt x="179870" y="673976"/>
                </a:lnTo>
                <a:lnTo>
                  <a:pt x="179692" y="673722"/>
                </a:lnTo>
                <a:lnTo>
                  <a:pt x="173926" y="665226"/>
                </a:lnTo>
                <a:lnTo>
                  <a:pt x="169849" y="661695"/>
                </a:lnTo>
                <a:lnTo>
                  <a:pt x="159461" y="656361"/>
                </a:lnTo>
                <a:lnTo>
                  <a:pt x="152781" y="655015"/>
                </a:lnTo>
                <a:lnTo>
                  <a:pt x="138239" y="655015"/>
                </a:lnTo>
                <a:lnTo>
                  <a:pt x="131940" y="656653"/>
                </a:lnTo>
                <a:lnTo>
                  <a:pt x="119468" y="663181"/>
                </a:lnTo>
                <a:lnTo>
                  <a:pt x="114655" y="668083"/>
                </a:lnTo>
                <a:lnTo>
                  <a:pt x="111239" y="674611"/>
                </a:lnTo>
                <a:lnTo>
                  <a:pt x="110769" y="673722"/>
                </a:lnTo>
                <a:lnTo>
                  <a:pt x="107823" y="668083"/>
                </a:lnTo>
                <a:lnTo>
                  <a:pt x="103454" y="663181"/>
                </a:lnTo>
                <a:lnTo>
                  <a:pt x="92760" y="656653"/>
                </a:lnTo>
                <a:lnTo>
                  <a:pt x="86156" y="655015"/>
                </a:lnTo>
                <a:lnTo>
                  <a:pt x="73545" y="655015"/>
                </a:lnTo>
                <a:lnTo>
                  <a:pt x="44462" y="674166"/>
                </a:lnTo>
                <a:lnTo>
                  <a:pt x="44018" y="674166"/>
                </a:lnTo>
                <a:lnTo>
                  <a:pt x="44018" y="657694"/>
                </a:lnTo>
                <a:lnTo>
                  <a:pt x="25323" y="657694"/>
                </a:lnTo>
                <a:lnTo>
                  <a:pt x="25323" y="763193"/>
                </a:lnTo>
                <a:lnTo>
                  <a:pt x="45351" y="763193"/>
                </a:lnTo>
                <a:lnTo>
                  <a:pt x="45351" y="702500"/>
                </a:lnTo>
                <a:lnTo>
                  <a:pt x="46101" y="697344"/>
                </a:lnTo>
                <a:lnTo>
                  <a:pt x="66979" y="674166"/>
                </a:lnTo>
                <a:lnTo>
                  <a:pt x="69176" y="673722"/>
                </a:lnTo>
                <a:lnTo>
                  <a:pt x="77635" y="673722"/>
                </a:lnTo>
                <a:lnTo>
                  <a:pt x="81521" y="674573"/>
                </a:lnTo>
                <a:lnTo>
                  <a:pt x="94996" y="763193"/>
                </a:lnTo>
                <a:lnTo>
                  <a:pt x="115023" y="763193"/>
                </a:lnTo>
                <a:lnTo>
                  <a:pt x="115125" y="695833"/>
                </a:lnTo>
                <a:lnTo>
                  <a:pt x="117094" y="688555"/>
                </a:lnTo>
                <a:lnTo>
                  <a:pt x="125412" y="676681"/>
                </a:lnTo>
                <a:lnTo>
                  <a:pt x="130238" y="674611"/>
                </a:lnTo>
                <a:lnTo>
                  <a:pt x="132308" y="673722"/>
                </a:lnTo>
                <a:lnTo>
                  <a:pt x="146850" y="673722"/>
                </a:lnTo>
                <a:lnTo>
                  <a:pt x="150787" y="674573"/>
                </a:lnTo>
                <a:lnTo>
                  <a:pt x="164655" y="700430"/>
                </a:lnTo>
                <a:lnTo>
                  <a:pt x="164655" y="763193"/>
                </a:lnTo>
                <a:lnTo>
                  <a:pt x="184696" y="763193"/>
                </a:lnTo>
                <a:lnTo>
                  <a:pt x="184696" y="695833"/>
                </a:lnTo>
                <a:close/>
              </a:path>
              <a:path w="2035810" h="766444">
                <a:moveTo>
                  <a:pt x="204482" y="137820"/>
                </a:moveTo>
                <a:lnTo>
                  <a:pt x="199567" y="99199"/>
                </a:lnTo>
                <a:lnTo>
                  <a:pt x="183299" y="54292"/>
                </a:lnTo>
                <a:lnTo>
                  <a:pt x="182473" y="52603"/>
                </a:lnTo>
                <a:lnTo>
                  <a:pt x="159131" y="21767"/>
                </a:lnTo>
                <a:lnTo>
                  <a:pt x="114795" y="0"/>
                </a:lnTo>
                <a:lnTo>
                  <a:pt x="95237" y="1803"/>
                </a:lnTo>
                <a:lnTo>
                  <a:pt x="58280" y="21513"/>
                </a:lnTo>
                <a:lnTo>
                  <a:pt x="30530" y="50507"/>
                </a:lnTo>
                <a:lnTo>
                  <a:pt x="11684" y="84302"/>
                </a:lnTo>
                <a:lnTo>
                  <a:pt x="2171" y="139458"/>
                </a:lnTo>
                <a:lnTo>
                  <a:pt x="3187" y="158470"/>
                </a:lnTo>
                <a:lnTo>
                  <a:pt x="16090" y="208457"/>
                </a:lnTo>
                <a:lnTo>
                  <a:pt x="52959" y="258419"/>
                </a:lnTo>
                <a:lnTo>
                  <a:pt x="82715" y="278980"/>
                </a:lnTo>
                <a:lnTo>
                  <a:pt x="85026" y="280339"/>
                </a:lnTo>
                <a:lnTo>
                  <a:pt x="88849" y="283616"/>
                </a:lnTo>
                <a:lnTo>
                  <a:pt x="91173" y="285254"/>
                </a:lnTo>
                <a:lnTo>
                  <a:pt x="93903" y="286893"/>
                </a:lnTo>
                <a:lnTo>
                  <a:pt x="109258" y="299021"/>
                </a:lnTo>
                <a:lnTo>
                  <a:pt x="120116" y="313309"/>
                </a:lnTo>
                <a:lnTo>
                  <a:pt x="126466" y="329730"/>
                </a:lnTo>
                <a:lnTo>
                  <a:pt x="128308" y="348322"/>
                </a:lnTo>
                <a:lnTo>
                  <a:pt x="127203" y="356666"/>
                </a:lnTo>
                <a:lnTo>
                  <a:pt x="126263" y="364705"/>
                </a:lnTo>
                <a:lnTo>
                  <a:pt x="124625" y="381088"/>
                </a:lnTo>
                <a:lnTo>
                  <a:pt x="123596" y="389788"/>
                </a:lnTo>
                <a:lnTo>
                  <a:pt x="122580" y="397471"/>
                </a:lnTo>
                <a:lnTo>
                  <a:pt x="120980" y="406603"/>
                </a:lnTo>
                <a:lnTo>
                  <a:pt x="119481" y="416052"/>
                </a:lnTo>
                <a:lnTo>
                  <a:pt x="118122" y="425424"/>
                </a:lnTo>
                <a:lnTo>
                  <a:pt x="116814" y="435356"/>
                </a:lnTo>
                <a:lnTo>
                  <a:pt x="115506" y="444461"/>
                </a:lnTo>
                <a:lnTo>
                  <a:pt x="103733" y="476796"/>
                </a:lnTo>
                <a:lnTo>
                  <a:pt x="98818" y="474878"/>
                </a:lnTo>
                <a:lnTo>
                  <a:pt x="68008" y="416052"/>
                </a:lnTo>
                <a:lnTo>
                  <a:pt x="61455" y="356666"/>
                </a:lnTo>
                <a:lnTo>
                  <a:pt x="65239" y="326212"/>
                </a:lnTo>
                <a:lnTo>
                  <a:pt x="66878" y="318020"/>
                </a:lnTo>
                <a:lnTo>
                  <a:pt x="66738" y="312013"/>
                </a:lnTo>
                <a:lnTo>
                  <a:pt x="62915" y="304368"/>
                </a:lnTo>
                <a:lnTo>
                  <a:pt x="58686" y="301104"/>
                </a:lnTo>
                <a:lnTo>
                  <a:pt x="52133" y="298361"/>
                </a:lnTo>
                <a:lnTo>
                  <a:pt x="41795" y="295084"/>
                </a:lnTo>
                <a:lnTo>
                  <a:pt x="32067" y="295084"/>
                </a:lnTo>
                <a:lnTo>
                  <a:pt x="4622" y="322110"/>
                </a:lnTo>
                <a:lnTo>
                  <a:pt x="0" y="349694"/>
                </a:lnTo>
                <a:lnTo>
                  <a:pt x="622" y="356666"/>
                </a:lnTo>
                <a:lnTo>
                  <a:pt x="4445" y="395478"/>
                </a:lnTo>
                <a:lnTo>
                  <a:pt x="9639" y="435356"/>
                </a:lnTo>
                <a:lnTo>
                  <a:pt x="18910" y="472541"/>
                </a:lnTo>
                <a:lnTo>
                  <a:pt x="40716" y="514731"/>
                </a:lnTo>
                <a:lnTo>
                  <a:pt x="70980" y="540804"/>
                </a:lnTo>
                <a:lnTo>
                  <a:pt x="102222" y="545579"/>
                </a:lnTo>
                <a:lnTo>
                  <a:pt x="119164" y="545033"/>
                </a:lnTo>
                <a:lnTo>
                  <a:pt x="127215" y="543674"/>
                </a:lnTo>
                <a:lnTo>
                  <a:pt x="142506" y="538759"/>
                </a:lnTo>
                <a:lnTo>
                  <a:pt x="148234" y="535343"/>
                </a:lnTo>
                <a:lnTo>
                  <a:pt x="152146" y="530898"/>
                </a:lnTo>
                <a:lnTo>
                  <a:pt x="156464" y="526364"/>
                </a:lnTo>
                <a:lnTo>
                  <a:pt x="179908" y="489204"/>
                </a:lnTo>
                <a:lnTo>
                  <a:pt x="194894" y="439826"/>
                </a:lnTo>
                <a:lnTo>
                  <a:pt x="201930" y="389788"/>
                </a:lnTo>
                <a:lnTo>
                  <a:pt x="201790" y="372821"/>
                </a:lnTo>
                <a:lnTo>
                  <a:pt x="194856" y="325894"/>
                </a:lnTo>
                <a:lnTo>
                  <a:pt x="175615" y="290880"/>
                </a:lnTo>
                <a:lnTo>
                  <a:pt x="140208" y="264312"/>
                </a:lnTo>
                <a:lnTo>
                  <a:pt x="131991" y="259041"/>
                </a:lnTo>
                <a:lnTo>
                  <a:pt x="123520" y="252907"/>
                </a:lnTo>
                <a:lnTo>
                  <a:pt x="97180" y="224637"/>
                </a:lnTo>
                <a:lnTo>
                  <a:pt x="81622" y="187782"/>
                </a:lnTo>
                <a:lnTo>
                  <a:pt x="76073" y="148640"/>
                </a:lnTo>
                <a:lnTo>
                  <a:pt x="76073" y="137820"/>
                </a:lnTo>
                <a:lnTo>
                  <a:pt x="82029" y="99733"/>
                </a:lnTo>
                <a:lnTo>
                  <a:pt x="101282" y="65735"/>
                </a:lnTo>
                <a:lnTo>
                  <a:pt x="119176" y="54292"/>
                </a:lnTo>
                <a:lnTo>
                  <a:pt x="123812" y="54686"/>
                </a:lnTo>
                <a:lnTo>
                  <a:pt x="142278" y="92735"/>
                </a:lnTo>
                <a:lnTo>
                  <a:pt x="145389" y="130035"/>
                </a:lnTo>
                <a:lnTo>
                  <a:pt x="145389" y="158470"/>
                </a:lnTo>
                <a:lnTo>
                  <a:pt x="145275" y="165633"/>
                </a:lnTo>
                <a:lnTo>
                  <a:pt x="144818" y="183553"/>
                </a:lnTo>
                <a:lnTo>
                  <a:pt x="144691" y="192697"/>
                </a:lnTo>
                <a:lnTo>
                  <a:pt x="143637" y="203085"/>
                </a:lnTo>
                <a:lnTo>
                  <a:pt x="143586" y="211404"/>
                </a:lnTo>
                <a:lnTo>
                  <a:pt x="145783" y="220687"/>
                </a:lnTo>
                <a:lnTo>
                  <a:pt x="147828" y="224104"/>
                </a:lnTo>
                <a:lnTo>
                  <a:pt x="150837" y="226275"/>
                </a:lnTo>
                <a:lnTo>
                  <a:pt x="153835" y="228473"/>
                </a:lnTo>
                <a:lnTo>
                  <a:pt x="157797" y="230111"/>
                </a:lnTo>
                <a:lnTo>
                  <a:pt x="167627" y="232295"/>
                </a:lnTo>
                <a:lnTo>
                  <a:pt x="173901" y="234746"/>
                </a:lnTo>
                <a:lnTo>
                  <a:pt x="196291" y="203085"/>
                </a:lnTo>
                <a:lnTo>
                  <a:pt x="203669" y="164033"/>
                </a:lnTo>
                <a:lnTo>
                  <a:pt x="204482" y="150926"/>
                </a:lnTo>
                <a:lnTo>
                  <a:pt x="204482" y="137820"/>
                </a:lnTo>
                <a:close/>
              </a:path>
              <a:path w="2035810" h="766444">
                <a:moveTo>
                  <a:pt x="236550" y="657694"/>
                </a:moveTo>
                <a:lnTo>
                  <a:pt x="216522" y="657694"/>
                </a:lnTo>
                <a:lnTo>
                  <a:pt x="216522" y="763193"/>
                </a:lnTo>
                <a:lnTo>
                  <a:pt x="236550" y="763193"/>
                </a:lnTo>
                <a:lnTo>
                  <a:pt x="236550" y="657694"/>
                </a:lnTo>
                <a:close/>
              </a:path>
              <a:path w="2035810" h="766444">
                <a:moveTo>
                  <a:pt x="241223" y="615848"/>
                </a:moveTo>
                <a:lnTo>
                  <a:pt x="239776" y="612394"/>
                </a:lnTo>
                <a:lnTo>
                  <a:pt x="233984" y="606615"/>
                </a:lnTo>
                <a:lnTo>
                  <a:pt x="230543" y="605167"/>
                </a:lnTo>
                <a:lnTo>
                  <a:pt x="222529" y="605167"/>
                </a:lnTo>
                <a:lnTo>
                  <a:pt x="219075" y="606615"/>
                </a:lnTo>
                <a:lnTo>
                  <a:pt x="213283" y="612394"/>
                </a:lnTo>
                <a:lnTo>
                  <a:pt x="211836" y="615848"/>
                </a:lnTo>
                <a:lnTo>
                  <a:pt x="211836" y="623862"/>
                </a:lnTo>
                <a:lnTo>
                  <a:pt x="213283" y="627303"/>
                </a:lnTo>
                <a:lnTo>
                  <a:pt x="219075" y="633095"/>
                </a:lnTo>
                <a:lnTo>
                  <a:pt x="222529" y="634542"/>
                </a:lnTo>
                <a:lnTo>
                  <a:pt x="230543" y="634542"/>
                </a:lnTo>
                <a:lnTo>
                  <a:pt x="233984" y="633095"/>
                </a:lnTo>
                <a:lnTo>
                  <a:pt x="239776" y="627303"/>
                </a:lnTo>
                <a:lnTo>
                  <a:pt x="241223" y="623862"/>
                </a:lnTo>
                <a:lnTo>
                  <a:pt x="241223" y="615848"/>
                </a:lnTo>
                <a:close/>
              </a:path>
              <a:path w="2035810" h="766444">
                <a:moveTo>
                  <a:pt x="325577" y="744054"/>
                </a:moveTo>
                <a:lnTo>
                  <a:pt x="323494" y="745236"/>
                </a:lnTo>
                <a:lnTo>
                  <a:pt x="321195" y="746061"/>
                </a:lnTo>
                <a:lnTo>
                  <a:pt x="316153" y="746950"/>
                </a:lnTo>
                <a:lnTo>
                  <a:pt x="313702" y="747166"/>
                </a:lnTo>
                <a:lnTo>
                  <a:pt x="307467" y="747166"/>
                </a:lnTo>
                <a:lnTo>
                  <a:pt x="304546" y="746467"/>
                </a:lnTo>
                <a:lnTo>
                  <a:pt x="300532" y="743648"/>
                </a:lnTo>
                <a:lnTo>
                  <a:pt x="299046" y="741794"/>
                </a:lnTo>
                <a:lnTo>
                  <a:pt x="298094" y="739482"/>
                </a:lnTo>
                <a:lnTo>
                  <a:pt x="297116" y="737184"/>
                </a:lnTo>
                <a:lnTo>
                  <a:pt x="296570" y="734593"/>
                </a:lnTo>
                <a:lnTo>
                  <a:pt x="296265" y="728802"/>
                </a:lnTo>
                <a:lnTo>
                  <a:pt x="296202" y="675055"/>
                </a:lnTo>
                <a:lnTo>
                  <a:pt x="324904" y="675055"/>
                </a:lnTo>
                <a:lnTo>
                  <a:pt x="324904" y="657694"/>
                </a:lnTo>
                <a:lnTo>
                  <a:pt x="296202" y="657694"/>
                </a:lnTo>
                <a:lnTo>
                  <a:pt x="296202" y="628091"/>
                </a:lnTo>
                <a:lnTo>
                  <a:pt x="276161" y="628091"/>
                </a:lnTo>
                <a:lnTo>
                  <a:pt x="276161" y="657694"/>
                </a:lnTo>
                <a:lnTo>
                  <a:pt x="253022" y="657694"/>
                </a:lnTo>
                <a:lnTo>
                  <a:pt x="253022" y="675055"/>
                </a:lnTo>
                <a:lnTo>
                  <a:pt x="276161" y="675055"/>
                </a:lnTo>
                <a:lnTo>
                  <a:pt x="276174" y="734593"/>
                </a:lnTo>
                <a:lnTo>
                  <a:pt x="276352" y="738593"/>
                </a:lnTo>
                <a:lnTo>
                  <a:pt x="299834" y="765860"/>
                </a:lnTo>
                <a:lnTo>
                  <a:pt x="309626" y="765860"/>
                </a:lnTo>
                <a:lnTo>
                  <a:pt x="312559" y="765606"/>
                </a:lnTo>
                <a:lnTo>
                  <a:pt x="320128" y="764565"/>
                </a:lnTo>
                <a:lnTo>
                  <a:pt x="323202" y="763638"/>
                </a:lnTo>
                <a:lnTo>
                  <a:pt x="325577" y="762304"/>
                </a:lnTo>
                <a:lnTo>
                  <a:pt x="325577" y="747166"/>
                </a:lnTo>
                <a:lnTo>
                  <a:pt x="325577" y="744054"/>
                </a:lnTo>
                <a:close/>
              </a:path>
              <a:path w="2035810" h="766444">
                <a:moveTo>
                  <a:pt x="499694" y="149085"/>
                </a:moveTo>
                <a:lnTo>
                  <a:pt x="493610" y="108508"/>
                </a:lnTo>
                <a:lnTo>
                  <a:pt x="476110" y="70345"/>
                </a:lnTo>
                <a:lnTo>
                  <a:pt x="475805" y="69938"/>
                </a:lnTo>
                <a:lnTo>
                  <a:pt x="467537" y="58902"/>
                </a:lnTo>
                <a:lnTo>
                  <a:pt x="457581" y="48133"/>
                </a:lnTo>
                <a:lnTo>
                  <a:pt x="446163" y="38214"/>
                </a:lnTo>
                <a:lnTo>
                  <a:pt x="433209" y="29387"/>
                </a:lnTo>
                <a:lnTo>
                  <a:pt x="425208" y="25107"/>
                </a:lnTo>
                <a:lnTo>
                  <a:pt x="425208" y="184099"/>
                </a:lnTo>
                <a:lnTo>
                  <a:pt x="424472" y="200888"/>
                </a:lnTo>
                <a:lnTo>
                  <a:pt x="422656" y="218084"/>
                </a:lnTo>
                <a:lnTo>
                  <a:pt x="419773" y="235280"/>
                </a:lnTo>
                <a:lnTo>
                  <a:pt x="415810" y="252488"/>
                </a:lnTo>
                <a:lnTo>
                  <a:pt x="414705" y="257949"/>
                </a:lnTo>
                <a:lnTo>
                  <a:pt x="413613" y="261785"/>
                </a:lnTo>
                <a:lnTo>
                  <a:pt x="412534" y="263956"/>
                </a:lnTo>
                <a:lnTo>
                  <a:pt x="411429" y="265061"/>
                </a:lnTo>
                <a:lnTo>
                  <a:pt x="410616" y="266420"/>
                </a:lnTo>
                <a:lnTo>
                  <a:pt x="409524" y="269697"/>
                </a:lnTo>
                <a:lnTo>
                  <a:pt x="407885" y="270789"/>
                </a:lnTo>
                <a:lnTo>
                  <a:pt x="405155" y="271335"/>
                </a:lnTo>
                <a:lnTo>
                  <a:pt x="395325" y="272973"/>
                </a:lnTo>
                <a:lnTo>
                  <a:pt x="387553" y="272427"/>
                </a:lnTo>
                <a:lnTo>
                  <a:pt x="363791" y="232829"/>
                </a:lnTo>
                <a:lnTo>
                  <a:pt x="363283" y="218084"/>
                </a:lnTo>
                <a:lnTo>
                  <a:pt x="363054" y="209486"/>
                </a:lnTo>
                <a:lnTo>
                  <a:pt x="362927" y="200888"/>
                </a:lnTo>
                <a:lnTo>
                  <a:pt x="363042" y="166433"/>
                </a:lnTo>
                <a:lnTo>
                  <a:pt x="363156" y="158711"/>
                </a:lnTo>
                <a:lnTo>
                  <a:pt x="363245" y="149085"/>
                </a:lnTo>
                <a:lnTo>
                  <a:pt x="363359" y="131622"/>
                </a:lnTo>
                <a:lnTo>
                  <a:pt x="363385" y="120535"/>
                </a:lnTo>
                <a:lnTo>
                  <a:pt x="363816" y="114058"/>
                </a:lnTo>
                <a:lnTo>
                  <a:pt x="363918" y="104228"/>
                </a:lnTo>
                <a:lnTo>
                  <a:pt x="362839" y="87858"/>
                </a:lnTo>
                <a:lnTo>
                  <a:pt x="362661" y="82448"/>
                </a:lnTo>
                <a:lnTo>
                  <a:pt x="362572" y="72288"/>
                </a:lnTo>
                <a:lnTo>
                  <a:pt x="370624" y="70675"/>
                </a:lnTo>
                <a:lnTo>
                  <a:pt x="378434" y="69938"/>
                </a:lnTo>
                <a:lnTo>
                  <a:pt x="385978" y="70053"/>
                </a:lnTo>
                <a:lnTo>
                  <a:pt x="416013" y="100139"/>
                </a:lnTo>
                <a:lnTo>
                  <a:pt x="423887" y="149085"/>
                </a:lnTo>
                <a:lnTo>
                  <a:pt x="425208" y="184099"/>
                </a:lnTo>
                <a:lnTo>
                  <a:pt x="425208" y="25107"/>
                </a:lnTo>
                <a:lnTo>
                  <a:pt x="388467" y="10248"/>
                </a:lnTo>
                <a:lnTo>
                  <a:pt x="347002" y="3492"/>
                </a:lnTo>
                <a:lnTo>
                  <a:pt x="333387" y="3898"/>
                </a:lnTo>
                <a:lnTo>
                  <a:pt x="319557" y="5943"/>
                </a:lnTo>
                <a:lnTo>
                  <a:pt x="305536" y="9626"/>
                </a:lnTo>
                <a:lnTo>
                  <a:pt x="291312" y="14960"/>
                </a:lnTo>
                <a:lnTo>
                  <a:pt x="291414" y="29387"/>
                </a:lnTo>
                <a:lnTo>
                  <a:pt x="291592" y="38214"/>
                </a:lnTo>
                <a:lnTo>
                  <a:pt x="291896" y="49999"/>
                </a:lnTo>
                <a:lnTo>
                  <a:pt x="292023" y="56832"/>
                </a:lnTo>
                <a:lnTo>
                  <a:pt x="292214" y="72986"/>
                </a:lnTo>
                <a:lnTo>
                  <a:pt x="294119" y="120535"/>
                </a:lnTo>
                <a:lnTo>
                  <a:pt x="295122" y="166433"/>
                </a:lnTo>
                <a:lnTo>
                  <a:pt x="295249" y="227101"/>
                </a:lnTo>
                <a:lnTo>
                  <a:pt x="294589" y="269278"/>
                </a:lnTo>
                <a:lnTo>
                  <a:pt x="292900" y="317068"/>
                </a:lnTo>
                <a:lnTo>
                  <a:pt x="290080" y="368287"/>
                </a:lnTo>
                <a:lnTo>
                  <a:pt x="286296" y="418020"/>
                </a:lnTo>
                <a:lnTo>
                  <a:pt x="281482" y="467906"/>
                </a:lnTo>
                <a:lnTo>
                  <a:pt x="281025" y="476351"/>
                </a:lnTo>
                <a:lnTo>
                  <a:pt x="290080" y="513981"/>
                </a:lnTo>
                <a:lnTo>
                  <a:pt x="324751" y="540524"/>
                </a:lnTo>
                <a:lnTo>
                  <a:pt x="331711" y="538353"/>
                </a:lnTo>
                <a:lnTo>
                  <a:pt x="355244" y="503008"/>
                </a:lnTo>
                <a:lnTo>
                  <a:pt x="360616" y="461581"/>
                </a:lnTo>
                <a:lnTo>
                  <a:pt x="362331" y="413435"/>
                </a:lnTo>
                <a:lnTo>
                  <a:pt x="362572" y="331406"/>
                </a:lnTo>
                <a:lnTo>
                  <a:pt x="363105" y="325120"/>
                </a:lnTo>
                <a:lnTo>
                  <a:pt x="364210" y="322935"/>
                </a:lnTo>
                <a:lnTo>
                  <a:pt x="366928" y="316382"/>
                </a:lnTo>
                <a:lnTo>
                  <a:pt x="370611" y="312839"/>
                </a:lnTo>
                <a:lnTo>
                  <a:pt x="379895" y="311746"/>
                </a:lnTo>
                <a:lnTo>
                  <a:pt x="385356" y="312280"/>
                </a:lnTo>
                <a:lnTo>
                  <a:pt x="397916" y="315556"/>
                </a:lnTo>
                <a:lnTo>
                  <a:pt x="404609" y="317068"/>
                </a:lnTo>
                <a:lnTo>
                  <a:pt x="418807" y="319798"/>
                </a:lnTo>
                <a:lnTo>
                  <a:pt x="426453" y="318566"/>
                </a:lnTo>
                <a:lnTo>
                  <a:pt x="434644" y="314744"/>
                </a:lnTo>
                <a:lnTo>
                  <a:pt x="437642" y="311746"/>
                </a:lnTo>
                <a:lnTo>
                  <a:pt x="442023" y="307365"/>
                </a:lnTo>
                <a:lnTo>
                  <a:pt x="450723" y="297510"/>
                </a:lnTo>
                <a:lnTo>
                  <a:pt x="458800" y="286791"/>
                </a:lnTo>
                <a:lnTo>
                  <a:pt x="466280" y="275196"/>
                </a:lnTo>
                <a:lnTo>
                  <a:pt x="467499" y="272973"/>
                </a:lnTo>
                <a:lnTo>
                  <a:pt x="473138" y="262724"/>
                </a:lnTo>
                <a:lnTo>
                  <a:pt x="489343" y="222415"/>
                </a:lnTo>
                <a:lnTo>
                  <a:pt x="498322" y="179489"/>
                </a:lnTo>
                <a:lnTo>
                  <a:pt x="499618" y="158711"/>
                </a:lnTo>
                <a:lnTo>
                  <a:pt x="499694" y="149085"/>
                </a:lnTo>
                <a:close/>
              </a:path>
              <a:path w="2035810" h="766444">
                <a:moveTo>
                  <a:pt x="628484" y="79667"/>
                </a:moveTo>
                <a:lnTo>
                  <a:pt x="619760" y="41160"/>
                </a:lnTo>
                <a:lnTo>
                  <a:pt x="596823" y="23964"/>
                </a:lnTo>
                <a:lnTo>
                  <a:pt x="589813" y="24638"/>
                </a:lnTo>
                <a:lnTo>
                  <a:pt x="566521" y="55295"/>
                </a:lnTo>
                <a:lnTo>
                  <a:pt x="560374" y="100952"/>
                </a:lnTo>
                <a:lnTo>
                  <a:pt x="555053" y="189420"/>
                </a:lnTo>
                <a:lnTo>
                  <a:pt x="553516" y="249110"/>
                </a:lnTo>
                <a:lnTo>
                  <a:pt x="553440" y="278879"/>
                </a:lnTo>
                <a:lnTo>
                  <a:pt x="553821" y="308597"/>
                </a:lnTo>
                <a:lnTo>
                  <a:pt x="554621" y="338315"/>
                </a:lnTo>
                <a:lnTo>
                  <a:pt x="555802" y="368795"/>
                </a:lnTo>
                <a:lnTo>
                  <a:pt x="557276" y="397903"/>
                </a:lnTo>
                <a:lnTo>
                  <a:pt x="559142" y="427774"/>
                </a:lnTo>
                <a:lnTo>
                  <a:pt x="559904" y="442518"/>
                </a:lnTo>
                <a:lnTo>
                  <a:pt x="566521" y="486752"/>
                </a:lnTo>
                <a:lnTo>
                  <a:pt x="597649" y="519518"/>
                </a:lnTo>
                <a:lnTo>
                  <a:pt x="608406" y="521055"/>
                </a:lnTo>
                <a:lnTo>
                  <a:pt x="616077" y="518287"/>
                </a:lnTo>
                <a:lnTo>
                  <a:pt x="620687" y="511225"/>
                </a:lnTo>
                <a:lnTo>
                  <a:pt x="622223" y="499859"/>
                </a:lnTo>
                <a:lnTo>
                  <a:pt x="621817" y="472008"/>
                </a:lnTo>
                <a:lnTo>
                  <a:pt x="621449" y="442518"/>
                </a:lnTo>
                <a:lnTo>
                  <a:pt x="621220" y="421220"/>
                </a:lnTo>
                <a:lnTo>
                  <a:pt x="620991" y="395008"/>
                </a:lnTo>
                <a:lnTo>
                  <a:pt x="620699" y="368084"/>
                </a:lnTo>
                <a:lnTo>
                  <a:pt x="620268" y="342595"/>
                </a:lnTo>
                <a:lnTo>
                  <a:pt x="619683" y="316382"/>
                </a:lnTo>
                <a:lnTo>
                  <a:pt x="618947" y="290169"/>
                </a:lnTo>
                <a:lnTo>
                  <a:pt x="621398" y="290169"/>
                </a:lnTo>
                <a:lnTo>
                  <a:pt x="621436" y="249110"/>
                </a:lnTo>
                <a:lnTo>
                  <a:pt x="627951" y="87858"/>
                </a:lnTo>
                <a:lnTo>
                  <a:pt x="628484" y="79667"/>
                </a:lnTo>
                <a:close/>
              </a:path>
              <a:path w="2035810" h="766444">
                <a:moveTo>
                  <a:pt x="665226" y="763193"/>
                </a:moveTo>
                <a:lnTo>
                  <a:pt x="648550" y="724242"/>
                </a:lnTo>
                <a:lnTo>
                  <a:pt x="640549" y="705548"/>
                </a:lnTo>
                <a:lnTo>
                  <a:pt x="616712" y="649833"/>
                </a:lnTo>
                <a:lnTo>
                  <a:pt x="616712" y="705548"/>
                </a:lnTo>
                <a:lnTo>
                  <a:pt x="557060" y="705548"/>
                </a:lnTo>
                <a:lnTo>
                  <a:pt x="586879" y="633209"/>
                </a:lnTo>
                <a:lnTo>
                  <a:pt x="587324" y="633209"/>
                </a:lnTo>
                <a:lnTo>
                  <a:pt x="616712" y="705548"/>
                </a:lnTo>
                <a:lnTo>
                  <a:pt x="616712" y="649833"/>
                </a:lnTo>
                <a:lnTo>
                  <a:pt x="609600" y="633209"/>
                </a:lnTo>
                <a:lnTo>
                  <a:pt x="597789" y="605612"/>
                </a:lnTo>
                <a:lnTo>
                  <a:pt x="578421" y="605612"/>
                </a:lnTo>
                <a:lnTo>
                  <a:pt x="508977" y="763193"/>
                </a:lnTo>
                <a:lnTo>
                  <a:pt x="533908" y="763193"/>
                </a:lnTo>
                <a:lnTo>
                  <a:pt x="549490" y="724242"/>
                </a:lnTo>
                <a:lnTo>
                  <a:pt x="624497" y="724242"/>
                </a:lnTo>
                <a:lnTo>
                  <a:pt x="640295" y="763193"/>
                </a:lnTo>
                <a:lnTo>
                  <a:pt x="665226" y="763193"/>
                </a:lnTo>
                <a:close/>
              </a:path>
              <a:path w="2035810" h="766444">
                <a:moveTo>
                  <a:pt x="893051" y="522249"/>
                </a:moveTo>
                <a:lnTo>
                  <a:pt x="889228" y="517880"/>
                </a:lnTo>
                <a:lnTo>
                  <a:pt x="884313" y="511327"/>
                </a:lnTo>
                <a:lnTo>
                  <a:pt x="879817" y="505993"/>
                </a:lnTo>
                <a:lnTo>
                  <a:pt x="832891" y="485927"/>
                </a:lnTo>
                <a:lnTo>
                  <a:pt x="807326" y="483476"/>
                </a:lnTo>
                <a:lnTo>
                  <a:pt x="807224" y="447738"/>
                </a:lnTo>
                <a:lnTo>
                  <a:pt x="807046" y="425805"/>
                </a:lnTo>
                <a:lnTo>
                  <a:pt x="806919" y="412623"/>
                </a:lnTo>
                <a:lnTo>
                  <a:pt x="806805" y="377710"/>
                </a:lnTo>
                <a:lnTo>
                  <a:pt x="807859" y="335495"/>
                </a:lnTo>
                <a:lnTo>
                  <a:pt x="834758" y="313105"/>
                </a:lnTo>
                <a:lnTo>
                  <a:pt x="839673" y="313105"/>
                </a:lnTo>
                <a:lnTo>
                  <a:pt x="842264" y="312839"/>
                </a:lnTo>
                <a:lnTo>
                  <a:pt x="845007" y="312280"/>
                </a:lnTo>
                <a:lnTo>
                  <a:pt x="849922" y="310642"/>
                </a:lnTo>
                <a:lnTo>
                  <a:pt x="854138" y="309702"/>
                </a:lnTo>
                <a:lnTo>
                  <a:pt x="861237" y="309143"/>
                </a:lnTo>
                <a:lnTo>
                  <a:pt x="865200" y="307924"/>
                </a:lnTo>
                <a:lnTo>
                  <a:pt x="869569" y="305727"/>
                </a:lnTo>
                <a:lnTo>
                  <a:pt x="877214" y="303009"/>
                </a:lnTo>
                <a:lnTo>
                  <a:pt x="879944" y="297268"/>
                </a:lnTo>
                <a:lnTo>
                  <a:pt x="877760" y="288531"/>
                </a:lnTo>
                <a:lnTo>
                  <a:pt x="877214" y="284162"/>
                </a:lnTo>
                <a:lnTo>
                  <a:pt x="842543" y="271335"/>
                </a:lnTo>
                <a:lnTo>
                  <a:pt x="839800" y="270789"/>
                </a:lnTo>
                <a:lnTo>
                  <a:pt x="836815" y="270510"/>
                </a:lnTo>
                <a:lnTo>
                  <a:pt x="830262" y="270510"/>
                </a:lnTo>
                <a:lnTo>
                  <a:pt x="826985" y="269976"/>
                </a:lnTo>
                <a:lnTo>
                  <a:pt x="823709" y="268871"/>
                </a:lnTo>
                <a:lnTo>
                  <a:pt x="816597" y="266700"/>
                </a:lnTo>
                <a:lnTo>
                  <a:pt x="812101" y="264363"/>
                </a:lnTo>
                <a:lnTo>
                  <a:pt x="805065" y="216446"/>
                </a:lnTo>
                <a:lnTo>
                  <a:pt x="803579" y="170942"/>
                </a:lnTo>
                <a:lnTo>
                  <a:pt x="803021" y="155638"/>
                </a:lnTo>
                <a:lnTo>
                  <a:pt x="802347" y="140220"/>
                </a:lnTo>
                <a:lnTo>
                  <a:pt x="801585" y="124714"/>
                </a:lnTo>
                <a:lnTo>
                  <a:pt x="801039" y="118706"/>
                </a:lnTo>
                <a:lnTo>
                  <a:pt x="800633" y="112712"/>
                </a:lnTo>
                <a:lnTo>
                  <a:pt x="800074" y="100685"/>
                </a:lnTo>
                <a:lnTo>
                  <a:pt x="799947" y="88671"/>
                </a:lnTo>
                <a:lnTo>
                  <a:pt x="800493" y="77749"/>
                </a:lnTo>
                <a:lnTo>
                  <a:pt x="802944" y="70116"/>
                </a:lnTo>
                <a:lnTo>
                  <a:pt x="811682" y="61379"/>
                </a:lnTo>
                <a:lnTo>
                  <a:pt x="819327" y="59740"/>
                </a:lnTo>
                <a:lnTo>
                  <a:pt x="830262" y="60820"/>
                </a:lnTo>
                <a:lnTo>
                  <a:pt x="832980" y="60820"/>
                </a:lnTo>
                <a:lnTo>
                  <a:pt x="835850" y="61099"/>
                </a:lnTo>
                <a:lnTo>
                  <a:pt x="841857" y="62191"/>
                </a:lnTo>
                <a:lnTo>
                  <a:pt x="844715" y="63017"/>
                </a:lnTo>
                <a:lnTo>
                  <a:pt x="847458" y="64096"/>
                </a:lnTo>
                <a:lnTo>
                  <a:pt x="851827" y="64655"/>
                </a:lnTo>
                <a:lnTo>
                  <a:pt x="856056" y="65468"/>
                </a:lnTo>
                <a:lnTo>
                  <a:pt x="864247" y="67652"/>
                </a:lnTo>
                <a:lnTo>
                  <a:pt x="868476" y="67932"/>
                </a:lnTo>
                <a:lnTo>
                  <a:pt x="872845" y="67373"/>
                </a:lnTo>
                <a:lnTo>
                  <a:pt x="881583" y="67373"/>
                </a:lnTo>
                <a:lnTo>
                  <a:pt x="887044" y="64655"/>
                </a:lnTo>
                <a:lnTo>
                  <a:pt x="889012" y="59740"/>
                </a:lnTo>
                <a:lnTo>
                  <a:pt x="891413" y="53733"/>
                </a:lnTo>
                <a:lnTo>
                  <a:pt x="890320" y="47447"/>
                </a:lnTo>
                <a:lnTo>
                  <a:pt x="861656" y="22199"/>
                </a:lnTo>
                <a:lnTo>
                  <a:pt x="850455" y="20180"/>
                </a:lnTo>
                <a:lnTo>
                  <a:pt x="838720" y="19329"/>
                </a:lnTo>
                <a:lnTo>
                  <a:pt x="831761" y="19189"/>
                </a:lnTo>
                <a:lnTo>
                  <a:pt x="818095" y="19735"/>
                </a:lnTo>
                <a:lnTo>
                  <a:pt x="811136" y="19862"/>
                </a:lnTo>
                <a:lnTo>
                  <a:pt x="804049" y="19862"/>
                </a:lnTo>
                <a:lnTo>
                  <a:pt x="798334" y="20142"/>
                </a:lnTo>
                <a:lnTo>
                  <a:pt x="791857" y="20180"/>
                </a:lnTo>
                <a:lnTo>
                  <a:pt x="749985" y="13322"/>
                </a:lnTo>
                <a:lnTo>
                  <a:pt x="744524" y="10591"/>
                </a:lnTo>
                <a:lnTo>
                  <a:pt x="740283" y="10045"/>
                </a:lnTo>
                <a:lnTo>
                  <a:pt x="720496" y="46634"/>
                </a:lnTo>
                <a:lnTo>
                  <a:pt x="720534" y="53733"/>
                </a:lnTo>
                <a:lnTo>
                  <a:pt x="720801" y="61379"/>
                </a:lnTo>
                <a:lnTo>
                  <a:pt x="721118" y="73012"/>
                </a:lnTo>
                <a:lnTo>
                  <a:pt x="721271" y="83121"/>
                </a:lnTo>
                <a:lnTo>
                  <a:pt x="721334" y="94691"/>
                </a:lnTo>
                <a:lnTo>
                  <a:pt x="721423" y="106692"/>
                </a:lnTo>
                <a:lnTo>
                  <a:pt x="721525" y="113144"/>
                </a:lnTo>
                <a:lnTo>
                  <a:pt x="721779" y="123050"/>
                </a:lnTo>
                <a:lnTo>
                  <a:pt x="722134" y="132905"/>
                </a:lnTo>
                <a:lnTo>
                  <a:pt x="727570" y="318973"/>
                </a:lnTo>
                <a:lnTo>
                  <a:pt x="728243" y="342595"/>
                </a:lnTo>
                <a:lnTo>
                  <a:pt x="729297" y="383857"/>
                </a:lnTo>
                <a:lnTo>
                  <a:pt x="730364" y="430110"/>
                </a:lnTo>
                <a:lnTo>
                  <a:pt x="731151" y="467906"/>
                </a:lnTo>
                <a:lnTo>
                  <a:pt x="731685" y="471182"/>
                </a:lnTo>
                <a:lnTo>
                  <a:pt x="731964" y="475830"/>
                </a:lnTo>
                <a:lnTo>
                  <a:pt x="731964" y="487845"/>
                </a:lnTo>
                <a:lnTo>
                  <a:pt x="732650" y="494118"/>
                </a:lnTo>
                <a:lnTo>
                  <a:pt x="749173" y="528789"/>
                </a:lnTo>
                <a:lnTo>
                  <a:pt x="793915" y="537121"/>
                </a:lnTo>
                <a:lnTo>
                  <a:pt x="806196" y="537527"/>
                </a:lnTo>
                <a:lnTo>
                  <a:pt x="818388" y="537527"/>
                </a:lnTo>
                <a:lnTo>
                  <a:pt x="863333" y="533527"/>
                </a:lnTo>
                <a:lnTo>
                  <a:pt x="890054" y="526072"/>
                </a:lnTo>
                <a:lnTo>
                  <a:pt x="893051" y="522249"/>
                </a:lnTo>
                <a:close/>
              </a:path>
              <a:path w="2035810" h="766444">
                <a:moveTo>
                  <a:pt x="902716" y="702576"/>
                </a:moveTo>
                <a:lnTo>
                  <a:pt x="889927" y="672833"/>
                </a:lnTo>
                <a:lnTo>
                  <a:pt x="883462" y="665962"/>
                </a:lnTo>
                <a:lnTo>
                  <a:pt x="881354" y="664514"/>
                </a:lnTo>
                <a:lnTo>
                  <a:pt x="881354" y="705104"/>
                </a:lnTo>
                <a:lnTo>
                  <a:pt x="881354" y="715784"/>
                </a:lnTo>
                <a:lnTo>
                  <a:pt x="856792" y="746239"/>
                </a:lnTo>
                <a:lnTo>
                  <a:pt x="851979" y="747166"/>
                </a:lnTo>
                <a:lnTo>
                  <a:pt x="841286" y="747166"/>
                </a:lnTo>
                <a:lnTo>
                  <a:pt x="812723" y="720725"/>
                </a:lnTo>
                <a:lnTo>
                  <a:pt x="811911" y="715784"/>
                </a:lnTo>
                <a:lnTo>
                  <a:pt x="811911" y="705104"/>
                </a:lnTo>
                <a:lnTo>
                  <a:pt x="836460" y="674649"/>
                </a:lnTo>
                <a:lnTo>
                  <a:pt x="841286" y="673722"/>
                </a:lnTo>
                <a:lnTo>
                  <a:pt x="851979" y="673722"/>
                </a:lnTo>
                <a:lnTo>
                  <a:pt x="880541" y="700163"/>
                </a:lnTo>
                <a:lnTo>
                  <a:pt x="881354" y="705104"/>
                </a:lnTo>
                <a:lnTo>
                  <a:pt x="881354" y="664514"/>
                </a:lnTo>
                <a:lnTo>
                  <a:pt x="877824" y="662076"/>
                </a:lnTo>
                <a:lnTo>
                  <a:pt x="864616" y="656437"/>
                </a:lnTo>
                <a:lnTo>
                  <a:pt x="857237" y="655015"/>
                </a:lnTo>
                <a:lnTo>
                  <a:pt x="841514" y="655015"/>
                </a:lnTo>
                <a:lnTo>
                  <a:pt x="834390" y="656615"/>
                </a:lnTo>
                <a:lnTo>
                  <a:pt x="821029" y="663003"/>
                </a:lnTo>
                <a:lnTo>
                  <a:pt x="815911" y="667334"/>
                </a:lnTo>
                <a:lnTo>
                  <a:pt x="812355" y="672833"/>
                </a:lnTo>
                <a:lnTo>
                  <a:pt x="811911" y="672833"/>
                </a:lnTo>
                <a:lnTo>
                  <a:pt x="811911" y="594918"/>
                </a:lnTo>
                <a:lnTo>
                  <a:pt x="791883" y="594918"/>
                </a:lnTo>
                <a:lnTo>
                  <a:pt x="791883" y="763193"/>
                </a:lnTo>
                <a:lnTo>
                  <a:pt x="811911" y="763193"/>
                </a:lnTo>
                <a:lnTo>
                  <a:pt x="811911" y="748055"/>
                </a:lnTo>
                <a:lnTo>
                  <a:pt x="812355" y="748055"/>
                </a:lnTo>
                <a:lnTo>
                  <a:pt x="816216" y="753694"/>
                </a:lnTo>
                <a:lnTo>
                  <a:pt x="821512" y="758075"/>
                </a:lnTo>
                <a:lnTo>
                  <a:pt x="835025" y="764311"/>
                </a:lnTo>
                <a:lnTo>
                  <a:pt x="841959" y="765860"/>
                </a:lnTo>
                <a:lnTo>
                  <a:pt x="857237" y="765860"/>
                </a:lnTo>
                <a:lnTo>
                  <a:pt x="890612" y="747166"/>
                </a:lnTo>
                <a:lnTo>
                  <a:pt x="892822" y="744791"/>
                </a:lnTo>
                <a:lnTo>
                  <a:pt x="896416" y="738936"/>
                </a:lnTo>
                <a:lnTo>
                  <a:pt x="901458" y="725576"/>
                </a:lnTo>
                <a:lnTo>
                  <a:pt x="902716" y="718312"/>
                </a:lnTo>
                <a:lnTo>
                  <a:pt x="902716" y="702576"/>
                </a:lnTo>
                <a:close/>
              </a:path>
              <a:path w="2035810" h="766444">
                <a:moveTo>
                  <a:pt x="1113726" y="727798"/>
                </a:moveTo>
                <a:lnTo>
                  <a:pt x="1083005" y="701979"/>
                </a:lnTo>
                <a:lnTo>
                  <a:pt x="1071880" y="699833"/>
                </a:lnTo>
                <a:lnTo>
                  <a:pt x="1068946" y="698944"/>
                </a:lnTo>
                <a:lnTo>
                  <a:pt x="1063459" y="696569"/>
                </a:lnTo>
                <a:lnTo>
                  <a:pt x="1061085" y="695007"/>
                </a:lnTo>
                <a:lnTo>
                  <a:pt x="1057071" y="691159"/>
                </a:lnTo>
                <a:lnTo>
                  <a:pt x="1056081" y="688632"/>
                </a:lnTo>
                <a:lnTo>
                  <a:pt x="1056081" y="681659"/>
                </a:lnTo>
                <a:lnTo>
                  <a:pt x="1057821" y="678726"/>
                </a:lnTo>
                <a:lnTo>
                  <a:pt x="1064793" y="674712"/>
                </a:lnTo>
                <a:lnTo>
                  <a:pt x="1068908" y="673722"/>
                </a:lnTo>
                <a:lnTo>
                  <a:pt x="1078699" y="673722"/>
                </a:lnTo>
                <a:lnTo>
                  <a:pt x="1082967" y="674712"/>
                </a:lnTo>
                <a:lnTo>
                  <a:pt x="1089939" y="678726"/>
                </a:lnTo>
                <a:lnTo>
                  <a:pt x="1092873" y="681215"/>
                </a:lnTo>
                <a:lnTo>
                  <a:pt x="1095248" y="684174"/>
                </a:lnTo>
                <a:lnTo>
                  <a:pt x="1109052" y="673722"/>
                </a:lnTo>
                <a:lnTo>
                  <a:pt x="1081900" y="655015"/>
                </a:lnTo>
                <a:lnTo>
                  <a:pt x="1069873" y="655015"/>
                </a:lnTo>
                <a:lnTo>
                  <a:pt x="1035850" y="677240"/>
                </a:lnTo>
                <a:lnTo>
                  <a:pt x="1034707" y="692569"/>
                </a:lnTo>
                <a:lnTo>
                  <a:pt x="1035596" y="696798"/>
                </a:lnTo>
                <a:lnTo>
                  <a:pt x="1069213" y="718007"/>
                </a:lnTo>
                <a:lnTo>
                  <a:pt x="1071765" y="718566"/>
                </a:lnTo>
                <a:lnTo>
                  <a:pt x="1092352" y="730846"/>
                </a:lnTo>
                <a:lnTo>
                  <a:pt x="1092352" y="736041"/>
                </a:lnTo>
                <a:lnTo>
                  <a:pt x="1073505" y="747166"/>
                </a:lnTo>
                <a:lnTo>
                  <a:pt x="1065199" y="747166"/>
                </a:lnTo>
                <a:lnTo>
                  <a:pt x="1060310" y="745909"/>
                </a:lnTo>
                <a:lnTo>
                  <a:pt x="1052296" y="740867"/>
                </a:lnTo>
                <a:lnTo>
                  <a:pt x="1048651" y="737971"/>
                </a:lnTo>
                <a:lnTo>
                  <a:pt x="1045387" y="734707"/>
                </a:lnTo>
                <a:lnTo>
                  <a:pt x="1030262" y="747166"/>
                </a:lnTo>
                <a:lnTo>
                  <a:pt x="1035443" y="754291"/>
                </a:lnTo>
                <a:lnTo>
                  <a:pt x="1041349" y="759193"/>
                </a:lnTo>
                <a:lnTo>
                  <a:pt x="1054557" y="764527"/>
                </a:lnTo>
                <a:lnTo>
                  <a:pt x="1062228" y="765860"/>
                </a:lnTo>
                <a:lnTo>
                  <a:pt x="1076185" y="765860"/>
                </a:lnTo>
                <a:lnTo>
                  <a:pt x="1110399" y="747166"/>
                </a:lnTo>
                <a:lnTo>
                  <a:pt x="1113726" y="738632"/>
                </a:lnTo>
                <a:lnTo>
                  <a:pt x="1113726" y="727798"/>
                </a:lnTo>
                <a:close/>
              </a:path>
              <a:path w="2035810" h="766444">
                <a:moveTo>
                  <a:pt x="1147597" y="513219"/>
                </a:moveTo>
                <a:lnTo>
                  <a:pt x="1119022" y="486029"/>
                </a:lnTo>
                <a:lnTo>
                  <a:pt x="1088923" y="481317"/>
                </a:lnTo>
                <a:lnTo>
                  <a:pt x="1079449" y="479780"/>
                </a:lnTo>
                <a:lnTo>
                  <a:pt x="1044384" y="461657"/>
                </a:lnTo>
                <a:lnTo>
                  <a:pt x="1036967" y="412153"/>
                </a:lnTo>
                <a:lnTo>
                  <a:pt x="1036320" y="363550"/>
                </a:lnTo>
                <a:lnTo>
                  <a:pt x="1036231" y="263537"/>
                </a:lnTo>
                <a:lnTo>
                  <a:pt x="1036370" y="225996"/>
                </a:lnTo>
                <a:lnTo>
                  <a:pt x="1036281" y="179184"/>
                </a:lnTo>
                <a:lnTo>
                  <a:pt x="1035837" y="122250"/>
                </a:lnTo>
                <a:lnTo>
                  <a:pt x="1031875" y="75793"/>
                </a:lnTo>
                <a:lnTo>
                  <a:pt x="1024470" y="36144"/>
                </a:lnTo>
                <a:lnTo>
                  <a:pt x="991958" y="2819"/>
                </a:lnTo>
                <a:lnTo>
                  <a:pt x="984021" y="2463"/>
                </a:lnTo>
                <a:lnTo>
                  <a:pt x="977620" y="6502"/>
                </a:lnTo>
                <a:lnTo>
                  <a:pt x="963422" y="94805"/>
                </a:lnTo>
                <a:lnTo>
                  <a:pt x="961605" y="136994"/>
                </a:lnTo>
                <a:lnTo>
                  <a:pt x="959942" y="179184"/>
                </a:lnTo>
                <a:lnTo>
                  <a:pt x="958430" y="221361"/>
                </a:lnTo>
                <a:lnTo>
                  <a:pt x="956970" y="263537"/>
                </a:lnTo>
                <a:lnTo>
                  <a:pt x="955459" y="305727"/>
                </a:lnTo>
                <a:lnTo>
                  <a:pt x="953897" y="347916"/>
                </a:lnTo>
                <a:lnTo>
                  <a:pt x="952296" y="390093"/>
                </a:lnTo>
                <a:lnTo>
                  <a:pt x="951903" y="401510"/>
                </a:lnTo>
                <a:lnTo>
                  <a:pt x="950887" y="446252"/>
                </a:lnTo>
                <a:lnTo>
                  <a:pt x="950722" y="481317"/>
                </a:lnTo>
                <a:lnTo>
                  <a:pt x="951191" y="489077"/>
                </a:lnTo>
                <a:lnTo>
                  <a:pt x="986701" y="515416"/>
                </a:lnTo>
                <a:lnTo>
                  <a:pt x="989418" y="516521"/>
                </a:lnTo>
                <a:lnTo>
                  <a:pt x="1012088" y="521208"/>
                </a:lnTo>
                <a:lnTo>
                  <a:pt x="1019454" y="522173"/>
                </a:lnTo>
                <a:lnTo>
                  <a:pt x="1064514" y="527710"/>
                </a:lnTo>
                <a:lnTo>
                  <a:pt x="1094600" y="528231"/>
                </a:lnTo>
                <a:lnTo>
                  <a:pt x="1146416" y="527710"/>
                </a:lnTo>
                <a:lnTo>
                  <a:pt x="1147597" y="513219"/>
                </a:lnTo>
                <a:close/>
              </a:path>
              <a:path w="2035810" h="766444">
                <a:moveTo>
                  <a:pt x="1306474" y="744054"/>
                </a:moveTo>
                <a:lnTo>
                  <a:pt x="1304391" y="745236"/>
                </a:lnTo>
                <a:lnTo>
                  <a:pt x="1302092" y="746061"/>
                </a:lnTo>
                <a:lnTo>
                  <a:pt x="1297051" y="746950"/>
                </a:lnTo>
                <a:lnTo>
                  <a:pt x="1294599" y="747166"/>
                </a:lnTo>
                <a:lnTo>
                  <a:pt x="1288364" y="747166"/>
                </a:lnTo>
                <a:lnTo>
                  <a:pt x="1277086" y="675055"/>
                </a:lnTo>
                <a:lnTo>
                  <a:pt x="1305801" y="675055"/>
                </a:lnTo>
                <a:lnTo>
                  <a:pt x="1305801" y="657694"/>
                </a:lnTo>
                <a:lnTo>
                  <a:pt x="1277086" y="657694"/>
                </a:lnTo>
                <a:lnTo>
                  <a:pt x="1277086" y="628091"/>
                </a:lnTo>
                <a:lnTo>
                  <a:pt x="1257058" y="628091"/>
                </a:lnTo>
                <a:lnTo>
                  <a:pt x="1257058" y="657694"/>
                </a:lnTo>
                <a:lnTo>
                  <a:pt x="1233906" y="657694"/>
                </a:lnTo>
                <a:lnTo>
                  <a:pt x="1233906" y="675055"/>
                </a:lnTo>
                <a:lnTo>
                  <a:pt x="1257058" y="675055"/>
                </a:lnTo>
                <a:lnTo>
                  <a:pt x="1257071" y="734593"/>
                </a:lnTo>
                <a:lnTo>
                  <a:pt x="1257249" y="738593"/>
                </a:lnTo>
                <a:lnTo>
                  <a:pt x="1280731" y="765860"/>
                </a:lnTo>
                <a:lnTo>
                  <a:pt x="1290523" y="765860"/>
                </a:lnTo>
                <a:lnTo>
                  <a:pt x="1293456" y="765606"/>
                </a:lnTo>
                <a:lnTo>
                  <a:pt x="1301026" y="764565"/>
                </a:lnTo>
                <a:lnTo>
                  <a:pt x="1304099" y="763638"/>
                </a:lnTo>
                <a:lnTo>
                  <a:pt x="1306474" y="762304"/>
                </a:lnTo>
                <a:lnTo>
                  <a:pt x="1306474" y="747166"/>
                </a:lnTo>
                <a:lnTo>
                  <a:pt x="1306474" y="744054"/>
                </a:lnTo>
                <a:close/>
              </a:path>
              <a:path w="2035810" h="766444">
                <a:moveTo>
                  <a:pt x="1414259" y="409752"/>
                </a:moveTo>
                <a:lnTo>
                  <a:pt x="1408112" y="366344"/>
                </a:lnTo>
                <a:lnTo>
                  <a:pt x="1388859" y="327025"/>
                </a:lnTo>
                <a:lnTo>
                  <a:pt x="1386674" y="324307"/>
                </a:lnTo>
                <a:lnTo>
                  <a:pt x="1384490" y="321437"/>
                </a:lnTo>
                <a:lnTo>
                  <a:pt x="1380121" y="315429"/>
                </a:lnTo>
                <a:lnTo>
                  <a:pt x="1377937" y="312559"/>
                </a:lnTo>
                <a:lnTo>
                  <a:pt x="1375752" y="309829"/>
                </a:lnTo>
                <a:lnTo>
                  <a:pt x="1370291" y="302729"/>
                </a:lnTo>
                <a:lnTo>
                  <a:pt x="1366875" y="295630"/>
                </a:lnTo>
                <a:lnTo>
                  <a:pt x="1364145" y="281444"/>
                </a:lnTo>
                <a:lnTo>
                  <a:pt x="1365440" y="274612"/>
                </a:lnTo>
                <a:lnTo>
                  <a:pt x="1365643" y="273519"/>
                </a:lnTo>
                <a:lnTo>
                  <a:pt x="1387017" y="213385"/>
                </a:lnTo>
                <a:lnTo>
                  <a:pt x="1393774" y="154203"/>
                </a:lnTo>
                <a:lnTo>
                  <a:pt x="1393228" y="150380"/>
                </a:lnTo>
                <a:lnTo>
                  <a:pt x="1392821" y="145884"/>
                </a:lnTo>
                <a:lnTo>
                  <a:pt x="1386268" y="103847"/>
                </a:lnTo>
                <a:lnTo>
                  <a:pt x="1366494" y="60286"/>
                </a:lnTo>
                <a:lnTo>
                  <a:pt x="1351089" y="41567"/>
                </a:lnTo>
                <a:lnTo>
                  <a:pt x="1351089" y="400634"/>
                </a:lnTo>
                <a:lnTo>
                  <a:pt x="1350518" y="408940"/>
                </a:lnTo>
                <a:lnTo>
                  <a:pt x="1340535" y="447433"/>
                </a:lnTo>
                <a:lnTo>
                  <a:pt x="1324152" y="472821"/>
                </a:lnTo>
                <a:lnTo>
                  <a:pt x="1320330" y="477735"/>
                </a:lnTo>
                <a:lnTo>
                  <a:pt x="1316507" y="481291"/>
                </a:lnTo>
                <a:lnTo>
                  <a:pt x="1312684" y="483476"/>
                </a:lnTo>
                <a:lnTo>
                  <a:pt x="1305826" y="487489"/>
                </a:lnTo>
                <a:lnTo>
                  <a:pt x="1299171" y="489724"/>
                </a:lnTo>
                <a:lnTo>
                  <a:pt x="1292720" y="490156"/>
                </a:lnTo>
                <a:lnTo>
                  <a:pt x="1286471" y="488797"/>
                </a:lnTo>
                <a:lnTo>
                  <a:pt x="1268996" y="460273"/>
                </a:lnTo>
                <a:lnTo>
                  <a:pt x="1267764" y="454126"/>
                </a:lnTo>
                <a:lnTo>
                  <a:pt x="1265047" y="441566"/>
                </a:lnTo>
                <a:lnTo>
                  <a:pt x="1264081" y="435432"/>
                </a:lnTo>
                <a:lnTo>
                  <a:pt x="1263548" y="429412"/>
                </a:lnTo>
                <a:lnTo>
                  <a:pt x="1260805" y="423405"/>
                </a:lnTo>
                <a:lnTo>
                  <a:pt x="1260144" y="416712"/>
                </a:lnTo>
                <a:lnTo>
                  <a:pt x="1260170" y="416356"/>
                </a:lnTo>
                <a:lnTo>
                  <a:pt x="1261491" y="408940"/>
                </a:lnTo>
                <a:lnTo>
                  <a:pt x="1262278" y="403047"/>
                </a:lnTo>
                <a:lnTo>
                  <a:pt x="1262507" y="398741"/>
                </a:lnTo>
                <a:lnTo>
                  <a:pt x="1262494" y="390347"/>
                </a:lnTo>
                <a:lnTo>
                  <a:pt x="1261910" y="383540"/>
                </a:lnTo>
                <a:lnTo>
                  <a:pt x="1261351" y="380263"/>
                </a:lnTo>
                <a:lnTo>
                  <a:pt x="1260944" y="377126"/>
                </a:lnTo>
                <a:lnTo>
                  <a:pt x="1260398" y="371132"/>
                </a:lnTo>
                <a:lnTo>
                  <a:pt x="1260805" y="367982"/>
                </a:lnTo>
                <a:lnTo>
                  <a:pt x="1261910" y="364705"/>
                </a:lnTo>
                <a:lnTo>
                  <a:pt x="1297800" y="339191"/>
                </a:lnTo>
                <a:lnTo>
                  <a:pt x="1313637" y="338632"/>
                </a:lnTo>
                <a:lnTo>
                  <a:pt x="1321701" y="339318"/>
                </a:lnTo>
                <a:lnTo>
                  <a:pt x="1348422" y="368592"/>
                </a:lnTo>
                <a:lnTo>
                  <a:pt x="1351089" y="400634"/>
                </a:lnTo>
                <a:lnTo>
                  <a:pt x="1351089" y="41567"/>
                </a:lnTo>
                <a:lnTo>
                  <a:pt x="1350340" y="40728"/>
                </a:lnTo>
                <a:lnTo>
                  <a:pt x="1336332" y="29591"/>
                </a:lnTo>
                <a:lnTo>
                  <a:pt x="1333169" y="27800"/>
                </a:lnTo>
                <a:lnTo>
                  <a:pt x="1333169" y="156654"/>
                </a:lnTo>
                <a:lnTo>
                  <a:pt x="1332763" y="169760"/>
                </a:lnTo>
                <a:lnTo>
                  <a:pt x="1326616" y="209080"/>
                </a:lnTo>
                <a:lnTo>
                  <a:pt x="1308023" y="248539"/>
                </a:lnTo>
                <a:lnTo>
                  <a:pt x="1277264" y="271132"/>
                </a:lnTo>
                <a:lnTo>
                  <a:pt x="1254531" y="274612"/>
                </a:lnTo>
                <a:lnTo>
                  <a:pt x="1254531" y="268605"/>
                </a:lnTo>
                <a:lnTo>
                  <a:pt x="1254252" y="264236"/>
                </a:lnTo>
                <a:lnTo>
                  <a:pt x="1253718" y="261505"/>
                </a:lnTo>
                <a:lnTo>
                  <a:pt x="1253782" y="123888"/>
                </a:lnTo>
                <a:lnTo>
                  <a:pt x="1253871" y="119430"/>
                </a:lnTo>
                <a:lnTo>
                  <a:pt x="1260538" y="80759"/>
                </a:lnTo>
                <a:lnTo>
                  <a:pt x="1285113" y="60286"/>
                </a:lnTo>
                <a:lnTo>
                  <a:pt x="1291386" y="60286"/>
                </a:lnTo>
                <a:lnTo>
                  <a:pt x="1321422" y="84302"/>
                </a:lnTo>
                <a:lnTo>
                  <a:pt x="1332141" y="130441"/>
                </a:lnTo>
                <a:lnTo>
                  <a:pt x="1333169" y="156654"/>
                </a:lnTo>
                <a:lnTo>
                  <a:pt x="1333169" y="27800"/>
                </a:lnTo>
                <a:lnTo>
                  <a:pt x="1290281" y="10248"/>
                </a:lnTo>
                <a:lnTo>
                  <a:pt x="1267548" y="7785"/>
                </a:lnTo>
                <a:lnTo>
                  <a:pt x="1256576" y="8407"/>
                </a:lnTo>
                <a:lnTo>
                  <a:pt x="1213573" y="27241"/>
                </a:lnTo>
                <a:lnTo>
                  <a:pt x="1202842" y="65430"/>
                </a:lnTo>
                <a:lnTo>
                  <a:pt x="1202715" y="129908"/>
                </a:lnTo>
                <a:lnTo>
                  <a:pt x="1202842" y="154203"/>
                </a:lnTo>
                <a:lnTo>
                  <a:pt x="1203744" y="229146"/>
                </a:lnTo>
                <a:lnTo>
                  <a:pt x="1204747" y="274612"/>
                </a:lnTo>
                <a:lnTo>
                  <a:pt x="1205992" y="318325"/>
                </a:lnTo>
                <a:lnTo>
                  <a:pt x="1207719" y="366344"/>
                </a:lnTo>
                <a:lnTo>
                  <a:pt x="1209484" y="408114"/>
                </a:lnTo>
                <a:lnTo>
                  <a:pt x="1212227" y="450240"/>
                </a:lnTo>
                <a:lnTo>
                  <a:pt x="1219619" y="494068"/>
                </a:lnTo>
                <a:lnTo>
                  <a:pt x="1256169" y="530161"/>
                </a:lnTo>
                <a:lnTo>
                  <a:pt x="1291805" y="537121"/>
                </a:lnTo>
                <a:lnTo>
                  <a:pt x="1300962" y="536981"/>
                </a:lnTo>
                <a:lnTo>
                  <a:pt x="1344942" y="526262"/>
                </a:lnTo>
                <a:lnTo>
                  <a:pt x="1382052" y="498309"/>
                </a:lnTo>
                <a:lnTo>
                  <a:pt x="1388516" y="490156"/>
                </a:lnTo>
                <a:lnTo>
                  <a:pt x="1394180" y="482003"/>
                </a:lnTo>
                <a:lnTo>
                  <a:pt x="1410563" y="442239"/>
                </a:lnTo>
                <a:lnTo>
                  <a:pt x="1413852" y="420725"/>
                </a:lnTo>
                <a:lnTo>
                  <a:pt x="1414259" y="409752"/>
                </a:lnTo>
                <a:close/>
              </a:path>
              <a:path w="2035810" h="766444">
                <a:moveTo>
                  <a:pt x="1530159" y="763193"/>
                </a:moveTo>
                <a:lnTo>
                  <a:pt x="1529270" y="747166"/>
                </a:lnTo>
                <a:lnTo>
                  <a:pt x="1529270" y="712444"/>
                </a:lnTo>
                <a:lnTo>
                  <a:pt x="1529270" y="685584"/>
                </a:lnTo>
                <a:lnTo>
                  <a:pt x="1528419" y="681177"/>
                </a:lnTo>
                <a:lnTo>
                  <a:pt x="1525003" y="672719"/>
                </a:lnTo>
                <a:lnTo>
                  <a:pt x="1523822" y="671042"/>
                </a:lnTo>
                <a:lnTo>
                  <a:pt x="1522374" y="668972"/>
                </a:lnTo>
                <a:lnTo>
                  <a:pt x="1515249" y="662444"/>
                </a:lnTo>
                <a:lnTo>
                  <a:pt x="1510690" y="659841"/>
                </a:lnTo>
                <a:lnTo>
                  <a:pt x="1499552" y="655993"/>
                </a:lnTo>
                <a:lnTo>
                  <a:pt x="1492910" y="655015"/>
                </a:lnTo>
                <a:lnTo>
                  <a:pt x="1477784" y="655015"/>
                </a:lnTo>
                <a:lnTo>
                  <a:pt x="1470367" y="656323"/>
                </a:lnTo>
                <a:lnTo>
                  <a:pt x="1455521" y="661517"/>
                </a:lnTo>
                <a:lnTo>
                  <a:pt x="1448993" y="665403"/>
                </a:lnTo>
                <a:lnTo>
                  <a:pt x="1443355" y="670598"/>
                </a:lnTo>
                <a:lnTo>
                  <a:pt x="1455381" y="683069"/>
                </a:lnTo>
                <a:lnTo>
                  <a:pt x="1459014" y="680326"/>
                </a:lnTo>
                <a:lnTo>
                  <a:pt x="1462862" y="677354"/>
                </a:lnTo>
                <a:lnTo>
                  <a:pt x="1465021" y="676059"/>
                </a:lnTo>
                <a:lnTo>
                  <a:pt x="1469771" y="673823"/>
                </a:lnTo>
                <a:lnTo>
                  <a:pt x="1472399" y="672909"/>
                </a:lnTo>
                <a:lnTo>
                  <a:pt x="1478191" y="671423"/>
                </a:lnTo>
                <a:lnTo>
                  <a:pt x="1481569" y="671042"/>
                </a:lnTo>
                <a:lnTo>
                  <a:pt x="1489722" y="671042"/>
                </a:lnTo>
                <a:lnTo>
                  <a:pt x="1510576" y="690638"/>
                </a:lnTo>
                <a:lnTo>
                  <a:pt x="1510576" y="697750"/>
                </a:lnTo>
                <a:lnTo>
                  <a:pt x="1510576" y="712444"/>
                </a:lnTo>
                <a:lnTo>
                  <a:pt x="1510576" y="722680"/>
                </a:lnTo>
                <a:lnTo>
                  <a:pt x="1510055" y="726287"/>
                </a:lnTo>
                <a:lnTo>
                  <a:pt x="1486014" y="749833"/>
                </a:lnTo>
                <a:lnTo>
                  <a:pt x="1473555" y="749833"/>
                </a:lnTo>
                <a:lnTo>
                  <a:pt x="1468031" y="748499"/>
                </a:lnTo>
                <a:lnTo>
                  <a:pt x="1459865" y="743165"/>
                </a:lnTo>
                <a:lnTo>
                  <a:pt x="1457820" y="738784"/>
                </a:lnTo>
                <a:lnTo>
                  <a:pt x="1457820" y="728548"/>
                </a:lnTo>
                <a:lnTo>
                  <a:pt x="1495145" y="712444"/>
                </a:lnTo>
                <a:lnTo>
                  <a:pt x="1510576" y="712444"/>
                </a:lnTo>
                <a:lnTo>
                  <a:pt x="1510576" y="697750"/>
                </a:lnTo>
                <a:lnTo>
                  <a:pt x="1487868" y="697750"/>
                </a:lnTo>
                <a:lnTo>
                  <a:pt x="1480337" y="698385"/>
                </a:lnTo>
                <a:lnTo>
                  <a:pt x="1439316" y="721715"/>
                </a:lnTo>
                <a:lnTo>
                  <a:pt x="1437792" y="727430"/>
                </a:lnTo>
                <a:lnTo>
                  <a:pt x="1437792" y="739457"/>
                </a:lnTo>
                <a:lnTo>
                  <a:pt x="1469402" y="765860"/>
                </a:lnTo>
                <a:lnTo>
                  <a:pt x="1482305" y="765860"/>
                </a:lnTo>
                <a:lnTo>
                  <a:pt x="1511249" y="747166"/>
                </a:lnTo>
                <a:lnTo>
                  <a:pt x="1511693" y="747166"/>
                </a:lnTo>
                <a:lnTo>
                  <a:pt x="1511795" y="755180"/>
                </a:lnTo>
                <a:lnTo>
                  <a:pt x="1511884" y="757402"/>
                </a:lnTo>
                <a:lnTo>
                  <a:pt x="1512354" y="763193"/>
                </a:lnTo>
                <a:lnTo>
                  <a:pt x="1530159" y="763193"/>
                </a:lnTo>
                <a:close/>
              </a:path>
              <a:path w="2035810" h="766444">
                <a:moveTo>
                  <a:pt x="1700923" y="520331"/>
                </a:moveTo>
                <a:lnTo>
                  <a:pt x="1700377" y="519239"/>
                </a:lnTo>
                <a:lnTo>
                  <a:pt x="1700110" y="517334"/>
                </a:lnTo>
                <a:lnTo>
                  <a:pt x="1700110" y="514604"/>
                </a:lnTo>
                <a:lnTo>
                  <a:pt x="1698409" y="492582"/>
                </a:lnTo>
                <a:lnTo>
                  <a:pt x="1697558" y="473379"/>
                </a:lnTo>
                <a:lnTo>
                  <a:pt x="1697431" y="470166"/>
                </a:lnTo>
                <a:lnTo>
                  <a:pt x="1697266" y="456438"/>
                </a:lnTo>
                <a:lnTo>
                  <a:pt x="1697355" y="441566"/>
                </a:lnTo>
                <a:lnTo>
                  <a:pt x="1698078" y="409752"/>
                </a:lnTo>
                <a:lnTo>
                  <a:pt x="1698040" y="384187"/>
                </a:lnTo>
                <a:lnTo>
                  <a:pt x="1696021" y="340956"/>
                </a:lnTo>
                <a:lnTo>
                  <a:pt x="1691513" y="281978"/>
                </a:lnTo>
                <a:lnTo>
                  <a:pt x="1690560" y="269392"/>
                </a:lnTo>
                <a:lnTo>
                  <a:pt x="1688287" y="220878"/>
                </a:lnTo>
                <a:lnTo>
                  <a:pt x="1687880" y="196519"/>
                </a:lnTo>
                <a:lnTo>
                  <a:pt x="1687931" y="171069"/>
                </a:lnTo>
                <a:lnTo>
                  <a:pt x="1688236" y="156972"/>
                </a:lnTo>
                <a:lnTo>
                  <a:pt x="1688782" y="141097"/>
                </a:lnTo>
                <a:lnTo>
                  <a:pt x="1689468" y="125526"/>
                </a:lnTo>
                <a:lnTo>
                  <a:pt x="1689315" y="117792"/>
                </a:lnTo>
                <a:lnTo>
                  <a:pt x="1684553" y="76796"/>
                </a:lnTo>
                <a:lnTo>
                  <a:pt x="1683016" y="70446"/>
                </a:lnTo>
                <a:lnTo>
                  <a:pt x="1665097" y="35229"/>
                </a:lnTo>
                <a:lnTo>
                  <a:pt x="1632318" y="13614"/>
                </a:lnTo>
                <a:lnTo>
                  <a:pt x="1632318" y="226783"/>
                </a:lnTo>
                <a:lnTo>
                  <a:pt x="1632191" y="232829"/>
                </a:lnTo>
                <a:lnTo>
                  <a:pt x="1630489" y="277876"/>
                </a:lnTo>
                <a:lnTo>
                  <a:pt x="1605915" y="311772"/>
                </a:lnTo>
                <a:lnTo>
                  <a:pt x="1599565" y="313182"/>
                </a:lnTo>
                <a:lnTo>
                  <a:pt x="1592808" y="313105"/>
                </a:lnTo>
                <a:lnTo>
                  <a:pt x="1582432" y="313105"/>
                </a:lnTo>
                <a:lnTo>
                  <a:pt x="1577251" y="306832"/>
                </a:lnTo>
                <a:lnTo>
                  <a:pt x="1577200" y="292722"/>
                </a:lnTo>
                <a:lnTo>
                  <a:pt x="1576895" y="281978"/>
                </a:lnTo>
                <a:lnTo>
                  <a:pt x="1576819" y="277876"/>
                </a:lnTo>
                <a:lnTo>
                  <a:pt x="1576908" y="244817"/>
                </a:lnTo>
                <a:lnTo>
                  <a:pt x="1577009" y="238379"/>
                </a:lnTo>
                <a:lnTo>
                  <a:pt x="1577187" y="220878"/>
                </a:lnTo>
                <a:lnTo>
                  <a:pt x="1577251" y="204978"/>
                </a:lnTo>
                <a:lnTo>
                  <a:pt x="1576425" y="204978"/>
                </a:lnTo>
                <a:lnTo>
                  <a:pt x="1576425" y="119799"/>
                </a:lnTo>
                <a:lnTo>
                  <a:pt x="1587487" y="82524"/>
                </a:lnTo>
                <a:lnTo>
                  <a:pt x="1601266" y="76796"/>
                </a:lnTo>
                <a:lnTo>
                  <a:pt x="1608378" y="80886"/>
                </a:lnTo>
                <a:lnTo>
                  <a:pt x="1631099" y="121539"/>
                </a:lnTo>
                <a:lnTo>
                  <a:pt x="1631454" y="131089"/>
                </a:lnTo>
                <a:lnTo>
                  <a:pt x="1630489" y="141097"/>
                </a:lnTo>
                <a:lnTo>
                  <a:pt x="1630387" y="146011"/>
                </a:lnTo>
                <a:lnTo>
                  <a:pt x="1630286" y="164846"/>
                </a:lnTo>
                <a:lnTo>
                  <a:pt x="1630641" y="176720"/>
                </a:lnTo>
                <a:lnTo>
                  <a:pt x="1631962" y="200482"/>
                </a:lnTo>
                <a:lnTo>
                  <a:pt x="1632216" y="208775"/>
                </a:lnTo>
                <a:lnTo>
                  <a:pt x="1632318" y="226783"/>
                </a:lnTo>
                <a:lnTo>
                  <a:pt x="1632318" y="13614"/>
                </a:lnTo>
                <a:lnTo>
                  <a:pt x="1628952" y="12496"/>
                </a:lnTo>
                <a:lnTo>
                  <a:pt x="1616176" y="10452"/>
                </a:lnTo>
                <a:lnTo>
                  <a:pt x="1601825" y="10045"/>
                </a:lnTo>
                <a:lnTo>
                  <a:pt x="1578076" y="18034"/>
                </a:lnTo>
                <a:lnTo>
                  <a:pt x="1542846" y="42595"/>
                </a:lnTo>
                <a:lnTo>
                  <a:pt x="1523022" y="78130"/>
                </a:lnTo>
                <a:lnTo>
                  <a:pt x="1512785" y="121539"/>
                </a:lnTo>
                <a:lnTo>
                  <a:pt x="1510906" y="146011"/>
                </a:lnTo>
                <a:lnTo>
                  <a:pt x="1506372" y="186474"/>
                </a:lnTo>
                <a:lnTo>
                  <a:pt x="1502575" y="227190"/>
                </a:lnTo>
                <a:lnTo>
                  <a:pt x="1499616" y="266954"/>
                </a:lnTo>
                <a:lnTo>
                  <a:pt x="1495158" y="346964"/>
                </a:lnTo>
                <a:lnTo>
                  <a:pt x="1492161" y="387121"/>
                </a:lnTo>
                <a:lnTo>
                  <a:pt x="1488351" y="427913"/>
                </a:lnTo>
                <a:lnTo>
                  <a:pt x="1483868" y="467906"/>
                </a:lnTo>
                <a:lnTo>
                  <a:pt x="1483321" y="473379"/>
                </a:lnTo>
                <a:lnTo>
                  <a:pt x="1483156" y="476872"/>
                </a:lnTo>
                <a:lnTo>
                  <a:pt x="1483055" y="501497"/>
                </a:lnTo>
                <a:lnTo>
                  <a:pt x="1484528" y="510755"/>
                </a:lnTo>
                <a:lnTo>
                  <a:pt x="1512951" y="542442"/>
                </a:lnTo>
                <a:lnTo>
                  <a:pt x="1524419" y="539165"/>
                </a:lnTo>
                <a:lnTo>
                  <a:pt x="1529461" y="535076"/>
                </a:lnTo>
                <a:lnTo>
                  <a:pt x="1533829" y="528523"/>
                </a:lnTo>
                <a:lnTo>
                  <a:pt x="1538224" y="522478"/>
                </a:lnTo>
                <a:lnTo>
                  <a:pt x="1541475" y="516382"/>
                </a:lnTo>
                <a:lnTo>
                  <a:pt x="1545844" y="503821"/>
                </a:lnTo>
                <a:lnTo>
                  <a:pt x="1547482" y="497128"/>
                </a:lnTo>
                <a:lnTo>
                  <a:pt x="1548587" y="489978"/>
                </a:lnTo>
                <a:lnTo>
                  <a:pt x="1549755" y="482625"/>
                </a:lnTo>
                <a:lnTo>
                  <a:pt x="1550822" y="475183"/>
                </a:lnTo>
                <a:lnTo>
                  <a:pt x="1551800" y="467677"/>
                </a:lnTo>
                <a:lnTo>
                  <a:pt x="1553540" y="452577"/>
                </a:lnTo>
                <a:lnTo>
                  <a:pt x="1554518" y="445084"/>
                </a:lnTo>
                <a:lnTo>
                  <a:pt x="1565160" y="403199"/>
                </a:lnTo>
                <a:lnTo>
                  <a:pt x="1595678" y="370332"/>
                </a:lnTo>
                <a:lnTo>
                  <a:pt x="1603565" y="368566"/>
                </a:lnTo>
                <a:lnTo>
                  <a:pt x="1611655" y="369214"/>
                </a:lnTo>
                <a:lnTo>
                  <a:pt x="1641398" y="406476"/>
                </a:lnTo>
                <a:lnTo>
                  <a:pt x="1644269" y="441566"/>
                </a:lnTo>
                <a:lnTo>
                  <a:pt x="1644700" y="449173"/>
                </a:lnTo>
                <a:lnTo>
                  <a:pt x="1645234" y="456438"/>
                </a:lnTo>
                <a:lnTo>
                  <a:pt x="1645691" y="463346"/>
                </a:lnTo>
                <a:lnTo>
                  <a:pt x="1646313" y="470776"/>
                </a:lnTo>
                <a:lnTo>
                  <a:pt x="1655876" y="508863"/>
                </a:lnTo>
                <a:lnTo>
                  <a:pt x="1680578" y="529463"/>
                </a:lnTo>
                <a:lnTo>
                  <a:pt x="1686699" y="528205"/>
                </a:lnTo>
                <a:lnTo>
                  <a:pt x="1693481" y="525170"/>
                </a:lnTo>
                <a:lnTo>
                  <a:pt x="1700923" y="520331"/>
                </a:lnTo>
                <a:close/>
              </a:path>
              <a:path w="2035810" h="766444">
                <a:moveTo>
                  <a:pt x="1763204" y="688340"/>
                </a:moveTo>
                <a:lnTo>
                  <a:pt x="1762163" y="682282"/>
                </a:lnTo>
                <a:lnTo>
                  <a:pt x="1758683" y="673722"/>
                </a:lnTo>
                <a:lnTo>
                  <a:pt x="1758010" y="672045"/>
                </a:lnTo>
                <a:lnTo>
                  <a:pt x="1729955" y="655015"/>
                </a:lnTo>
                <a:lnTo>
                  <a:pt x="1716760" y="655015"/>
                </a:lnTo>
                <a:lnTo>
                  <a:pt x="1709559" y="656767"/>
                </a:lnTo>
                <a:lnTo>
                  <a:pt x="1697101" y="663740"/>
                </a:lnTo>
                <a:lnTo>
                  <a:pt x="1692719" y="668299"/>
                </a:lnTo>
                <a:lnTo>
                  <a:pt x="1690192" y="673938"/>
                </a:lnTo>
                <a:lnTo>
                  <a:pt x="1689747" y="673938"/>
                </a:lnTo>
                <a:lnTo>
                  <a:pt x="1689747" y="657694"/>
                </a:lnTo>
                <a:lnTo>
                  <a:pt x="1669719" y="657694"/>
                </a:lnTo>
                <a:lnTo>
                  <a:pt x="1669719" y="763193"/>
                </a:lnTo>
                <a:lnTo>
                  <a:pt x="1689747" y="763193"/>
                </a:lnTo>
                <a:lnTo>
                  <a:pt x="1689747" y="702805"/>
                </a:lnTo>
                <a:lnTo>
                  <a:pt x="1690497" y="697534"/>
                </a:lnTo>
                <a:lnTo>
                  <a:pt x="1713712" y="673938"/>
                </a:lnTo>
                <a:lnTo>
                  <a:pt x="1714969" y="673722"/>
                </a:lnTo>
                <a:lnTo>
                  <a:pt x="1722247" y="673722"/>
                </a:lnTo>
                <a:lnTo>
                  <a:pt x="1725256" y="674204"/>
                </a:lnTo>
                <a:lnTo>
                  <a:pt x="1743163" y="695972"/>
                </a:lnTo>
                <a:lnTo>
                  <a:pt x="1743163" y="763193"/>
                </a:lnTo>
                <a:lnTo>
                  <a:pt x="1763204" y="763193"/>
                </a:lnTo>
                <a:lnTo>
                  <a:pt x="1763204" y="688340"/>
                </a:lnTo>
                <a:close/>
              </a:path>
              <a:path w="2035810" h="766444">
                <a:moveTo>
                  <a:pt x="2010486" y="594918"/>
                </a:moveTo>
                <a:lnTo>
                  <a:pt x="1990458" y="594918"/>
                </a:lnTo>
                <a:lnTo>
                  <a:pt x="1990458" y="672833"/>
                </a:lnTo>
                <a:lnTo>
                  <a:pt x="1990458" y="705104"/>
                </a:lnTo>
                <a:lnTo>
                  <a:pt x="1990458" y="715784"/>
                </a:lnTo>
                <a:lnTo>
                  <a:pt x="1989632" y="720725"/>
                </a:lnTo>
                <a:lnTo>
                  <a:pt x="1961070" y="747166"/>
                </a:lnTo>
                <a:lnTo>
                  <a:pt x="1950389" y="747166"/>
                </a:lnTo>
                <a:lnTo>
                  <a:pt x="1921827" y="720725"/>
                </a:lnTo>
                <a:lnTo>
                  <a:pt x="1921014" y="715784"/>
                </a:lnTo>
                <a:lnTo>
                  <a:pt x="1921014" y="705104"/>
                </a:lnTo>
                <a:lnTo>
                  <a:pt x="1945563" y="674649"/>
                </a:lnTo>
                <a:lnTo>
                  <a:pt x="1950389" y="673722"/>
                </a:lnTo>
                <a:lnTo>
                  <a:pt x="1961070" y="673722"/>
                </a:lnTo>
                <a:lnTo>
                  <a:pt x="1989632" y="700163"/>
                </a:lnTo>
                <a:lnTo>
                  <a:pt x="1990458" y="705104"/>
                </a:lnTo>
                <a:lnTo>
                  <a:pt x="1990458" y="672833"/>
                </a:lnTo>
                <a:lnTo>
                  <a:pt x="1990013" y="672833"/>
                </a:lnTo>
                <a:lnTo>
                  <a:pt x="1986445" y="667334"/>
                </a:lnTo>
                <a:lnTo>
                  <a:pt x="1981327" y="663003"/>
                </a:lnTo>
                <a:lnTo>
                  <a:pt x="1967979" y="656615"/>
                </a:lnTo>
                <a:lnTo>
                  <a:pt x="1960854" y="655015"/>
                </a:lnTo>
                <a:lnTo>
                  <a:pt x="1945119" y="655015"/>
                </a:lnTo>
                <a:lnTo>
                  <a:pt x="1909546" y="675906"/>
                </a:lnTo>
                <a:lnTo>
                  <a:pt x="1899640" y="702576"/>
                </a:lnTo>
                <a:lnTo>
                  <a:pt x="1899640" y="718312"/>
                </a:lnTo>
                <a:lnTo>
                  <a:pt x="1918893" y="754888"/>
                </a:lnTo>
                <a:lnTo>
                  <a:pt x="1945119" y="765860"/>
                </a:lnTo>
                <a:lnTo>
                  <a:pt x="1960410" y="765860"/>
                </a:lnTo>
                <a:lnTo>
                  <a:pt x="1967344" y="764311"/>
                </a:lnTo>
                <a:lnTo>
                  <a:pt x="1980844" y="758075"/>
                </a:lnTo>
                <a:lnTo>
                  <a:pt x="1986153" y="753694"/>
                </a:lnTo>
                <a:lnTo>
                  <a:pt x="1990013" y="748055"/>
                </a:lnTo>
                <a:lnTo>
                  <a:pt x="1990458" y="748055"/>
                </a:lnTo>
                <a:lnTo>
                  <a:pt x="1990458" y="763193"/>
                </a:lnTo>
                <a:lnTo>
                  <a:pt x="2010486" y="763193"/>
                </a:lnTo>
                <a:lnTo>
                  <a:pt x="2010486" y="748055"/>
                </a:lnTo>
                <a:lnTo>
                  <a:pt x="2010486" y="747166"/>
                </a:lnTo>
                <a:lnTo>
                  <a:pt x="2010486" y="673722"/>
                </a:lnTo>
                <a:lnTo>
                  <a:pt x="2010486" y="672833"/>
                </a:lnTo>
                <a:lnTo>
                  <a:pt x="2010486" y="594918"/>
                </a:lnTo>
                <a:close/>
              </a:path>
              <a:path w="2035810" h="766444">
                <a:moveTo>
                  <a:pt x="2035784" y="505587"/>
                </a:moveTo>
                <a:lnTo>
                  <a:pt x="2035238" y="495757"/>
                </a:lnTo>
                <a:lnTo>
                  <a:pt x="2032101" y="489483"/>
                </a:lnTo>
                <a:lnTo>
                  <a:pt x="2026094" y="481838"/>
                </a:lnTo>
                <a:lnTo>
                  <a:pt x="2012429" y="462000"/>
                </a:lnTo>
                <a:lnTo>
                  <a:pt x="1989074" y="421246"/>
                </a:lnTo>
                <a:lnTo>
                  <a:pt x="1971421" y="379018"/>
                </a:lnTo>
                <a:lnTo>
                  <a:pt x="1961781" y="336042"/>
                </a:lnTo>
                <a:lnTo>
                  <a:pt x="1961591" y="334987"/>
                </a:lnTo>
                <a:lnTo>
                  <a:pt x="1959749" y="312280"/>
                </a:lnTo>
                <a:lnTo>
                  <a:pt x="1959749" y="311467"/>
                </a:lnTo>
                <a:lnTo>
                  <a:pt x="1961388" y="310375"/>
                </a:lnTo>
                <a:lnTo>
                  <a:pt x="1963851" y="308190"/>
                </a:lnTo>
                <a:lnTo>
                  <a:pt x="1988807" y="276237"/>
                </a:lnTo>
                <a:lnTo>
                  <a:pt x="2006434" y="235699"/>
                </a:lnTo>
                <a:lnTo>
                  <a:pt x="2014118" y="194132"/>
                </a:lnTo>
                <a:lnTo>
                  <a:pt x="2014499" y="173189"/>
                </a:lnTo>
                <a:lnTo>
                  <a:pt x="2012581" y="152146"/>
                </a:lnTo>
                <a:lnTo>
                  <a:pt x="2001215" y="111302"/>
                </a:lnTo>
                <a:lnTo>
                  <a:pt x="1979409" y="73113"/>
                </a:lnTo>
                <a:lnTo>
                  <a:pt x="1971763" y="64236"/>
                </a:lnTo>
                <a:lnTo>
                  <a:pt x="1964461" y="55753"/>
                </a:lnTo>
                <a:lnTo>
                  <a:pt x="1946643" y="40551"/>
                </a:lnTo>
                <a:lnTo>
                  <a:pt x="1927402" y="28409"/>
                </a:lnTo>
                <a:lnTo>
                  <a:pt x="1927402" y="194741"/>
                </a:lnTo>
                <a:lnTo>
                  <a:pt x="1927059" y="206286"/>
                </a:lnTo>
                <a:lnTo>
                  <a:pt x="1922995" y="249364"/>
                </a:lnTo>
                <a:lnTo>
                  <a:pt x="1909648" y="274332"/>
                </a:lnTo>
                <a:lnTo>
                  <a:pt x="1907870" y="275158"/>
                </a:lnTo>
                <a:lnTo>
                  <a:pt x="1865045" y="260172"/>
                </a:lnTo>
                <a:lnTo>
                  <a:pt x="1852447" y="247573"/>
                </a:lnTo>
                <a:lnTo>
                  <a:pt x="1859851" y="111302"/>
                </a:lnTo>
                <a:lnTo>
                  <a:pt x="1862277" y="65735"/>
                </a:lnTo>
                <a:lnTo>
                  <a:pt x="1866646" y="65735"/>
                </a:lnTo>
                <a:lnTo>
                  <a:pt x="1871294" y="65468"/>
                </a:lnTo>
                <a:lnTo>
                  <a:pt x="1881124" y="64376"/>
                </a:lnTo>
                <a:lnTo>
                  <a:pt x="1886038" y="64236"/>
                </a:lnTo>
                <a:lnTo>
                  <a:pt x="1913877" y="78028"/>
                </a:lnTo>
                <a:lnTo>
                  <a:pt x="1916607" y="84035"/>
                </a:lnTo>
                <a:lnTo>
                  <a:pt x="1919211" y="89903"/>
                </a:lnTo>
                <a:lnTo>
                  <a:pt x="1924126" y="101371"/>
                </a:lnTo>
                <a:lnTo>
                  <a:pt x="1925345" y="107238"/>
                </a:lnTo>
                <a:lnTo>
                  <a:pt x="1925421" y="120726"/>
                </a:lnTo>
                <a:lnTo>
                  <a:pt x="1925662" y="129222"/>
                </a:lnTo>
                <a:lnTo>
                  <a:pt x="1926043" y="138734"/>
                </a:lnTo>
                <a:lnTo>
                  <a:pt x="1926577" y="149288"/>
                </a:lnTo>
                <a:lnTo>
                  <a:pt x="1927098" y="160413"/>
                </a:lnTo>
                <a:lnTo>
                  <a:pt x="1927313" y="168630"/>
                </a:lnTo>
                <a:lnTo>
                  <a:pt x="1927402" y="194741"/>
                </a:lnTo>
                <a:lnTo>
                  <a:pt x="1927402" y="28409"/>
                </a:lnTo>
                <a:lnTo>
                  <a:pt x="1887220" y="11887"/>
                </a:lnTo>
                <a:lnTo>
                  <a:pt x="1846097" y="5130"/>
                </a:lnTo>
                <a:lnTo>
                  <a:pt x="1833156" y="5334"/>
                </a:lnTo>
                <a:lnTo>
                  <a:pt x="1819529" y="6769"/>
                </a:lnTo>
                <a:lnTo>
                  <a:pt x="1805216" y="9423"/>
                </a:lnTo>
                <a:lnTo>
                  <a:pt x="1790204" y="13322"/>
                </a:lnTo>
                <a:lnTo>
                  <a:pt x="1790293" y="78028"/>
                </a:lnTo>
                <a:lnTo>
                  <a:pt x="1790522" y="101371"/>
                </a:lnTo>
                <a:lnTo>
                  <a:pt x="1790636" y="149288"/>
                </a:lnTo>
                <a:lnTo>
                  <a:pt x="1789874" y="218211"/>
                </a:lnTo>
                <a:lnTo>
                  <a:pt x="1788553" y="267639"/>
                </a:lnTo>
                <a:lnTo>
                  <a:pt x="1786305" y="317017"/>
                </a:lnTo>
                <a:lnTo>
                  <a:pt x="1782826" y="366445"/>
                </a:lnTo>
                <a:lnTo>
                  <a:pt x="1778114" y="415925"/>
                </a:lnTo>
                <a:lnTo>
                  <a:pt x="1772183" y="465455"/>
                </a:lnTo>
                <a:lnTo>
                  <a:pt x="1771408" y="482752"/>
                </a:lnTo>
                <a:lnTo>
                  <a:pt x="1789379" y="526072"/>
                </a:lnTo>
                <a:lnTo>
                  <a:pt x="1826183" y="544080"/>
                </a:lnTo>
                <a:lnTo>
                  <a:pt x="1840750" y="540804"/>
                </a:lnTo>
                <a:lnTo>
                  <a:pt x="1856295" y="513067"/>
                </a:lnTo>
                <a:lnTo>
                  <a:pt x="1856270" y="510755"/>
                </a:lnTo>
                <a:lnTo>
                  <a:pt x="1855724" y="503948"/>
                </a:lnTo>
                <a:lnTo>
                  <a:pt x="1852091" y="479120"/>
                </a:lnTo>
                <a:lnTo>
                  <a:pt x="1850199" y="454596"/>
                </a:lnTo>
                <a:lnTo>
                  <a:pt x="1851634" y="406476"/>
                </a:lnTo>
                <a:lnTo>
                  <a:pt x="1858391" y="366115"/>
                </a:lnTo>
                <a:lnTo>
                  <a:pt x="1866379" y="341769"/>
                </a:lnTo>
                <a:lnTo>
                  <a:pt x="1866912" y="339598"/>
                </a:lnTo>
                <a:lnTo>
                  <a:pt x="1868690" y="338086"/>
                </a:lnTo>
                <a:lnTo>
                  <a:pt x="1874697" y="336448"/>
                </a:lnTo>
                <a:lnTo>
                  <a:pt x="1877847" y="336042"/>
                </a:lnTo>
                <a:lnTo>
                  <a:pt x="1884400" y="336042"/>
                </a:lnTo>
                <a:lnTo>
                  <a:pt x="1908860" y="372795"/>
                </a:lnTo>
                <a:lnTo>
                  <a:pt x="1926755" y="418985"/>
                </a:lnTo>
                <a:lnTo>
                  <a:pt x="1944192" y="465455"/>
                </a:lnTo>
                <a:lnTo>
                  <a:pt x="1946910" y="472554"/>
                </a:lnTo>
                <a:lnTo>
                  <a:pt x="1967890" y="510755"/>
                </a:lnTo>
                <a:lnTo>
                  <a:pt x="2001380" y="532206"/>
                </a:lnTo>
                <a:lnTo>
                  <a:pt x="2017217" y="527291"/>
                </a:lnTo>
                <a:lnTo>
                  <a:pt x="2023910" y="523074"/>
                </a:lnTo>
                <a:lnTo>
                  <a:pt x="2029371" y="517055"/>
                </a:lnTo>
                <a:lnTo>
                  <a:pt x="2033739" y="511048"/>
                </a:lnTo>
                <a:lnTo>
                  <a:pt x="2035784" y="5055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3299" y="1571305"/>
            <a:ext cx="167513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2241" y="1004306"/>
            <a:ext cx="479836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94" y="4971057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4967" y="4971057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078" y="4971057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grpSp>
        <p:nvGrpSpPr>
          <p:cNvPr id="7" name="object 9">
            <a:extLst>
              <a:ext uri="{FF2B5EF4-FFF2-40B4-BE49-F238E27FC236}">
                <a16:creationId xmlns:a16="http://schemas.microsoft.com/office/drawing/2014/main" id="{7CDE5D9B-8164-4FDC-A635-3902D14CE847}"/>
              </a:ext>
            </a:extLst>
          </p:cNvPr>
          <p:cNvGrpSpPr/>
          <p:nvPr userDrawn="1"/>
        </p:nvGrpSpPr>
        <p:grpSpPr>
          <a:xfrm>
            <a:off x="-3175" y="4779639"/>
            <a:ext cx="7560309" cy="558800"/>
            <a:chOff x="0" y="4769205"/>
            <a:chExt cx="7560309" cy="558800"/>
          </a:xfrm>
        </p:grpSpPr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6A7CEE32-9F67-4C6C-8486-9E8C27FBA582}"/>
                </a:ext>
              </a:extLst>
            </p:cNvPr>
            <p:cNvSpPr/>
            <p:nvPr/>
          </p:nvSpPr>
          <p:spPr>
            <a:xfrm>
              <a:off x="0" y="4769205"/>
              <a:ext cx="7560309" cy="558800"/>
            </a:xfrm>
            <a:custGeom>
              <a:avLst/>
              <a:gdLst/>
              <a:ahLst/>
              <a:cxnLst/>
              <a:rect l="l" t="t" r="r" b="b"/>
              <a:pathLst>
                <a:path w="7560309" h="558800">
                  <a:moveTo>
                    <a:pt x="2789618" y="355117"/>
                  </a:moveTo>
                  <a:lnTo>
                    <a:pt x="2789402" y="354330"/>
                  </a:lnTo>
                  <a:lnTo>
                    <a:pt x="2788577" y="354330"/>
                  </a:lnTo>
                  <a:lnTo>
                    <a:pt x="2789618" y="355117"/>
                  </a:lnTo>
                  <a:close/>
                </a:path>
                <a:path w="7560309" h="558800">
                  <a:moveTo>
                    <a:pt x="2800070" y="363042"/>
                  </a:moveTo>
                  <a:lnTo>
                    <a:pt x="2789618" y="355117"/>
                  </a:lnTo>
                  <a:lnTo>
                    <a:pt x="2789669" y="355295"/>
                  </a:lnTo>
                  <a:lnTo>
                    <a:pt x="2800070" y="363042"/>
                  </a:lnTo>
                  <a:close/>
                </a:path>
                <a:path w="7560309" h="558800">
                  <a:moveTo>
                    <a:pt x="2820860" y="64020"/>
                  </a:moveTo>
                  <a:lnTo>
                    <a:pt x="2820632" y="63919"/>
                  </a:lnTo>
                  <a:lnTo>
                    <a:pt x="2820771" y="64020"/>
                  </a:lnTo>
                  <a:close/>
                </a:path>
                <a:path w="7560309" h="558800">
                  <a:moveTo>
                    <a:pt x="2821127" y="64135"/>
                  </a:moveTo>
                  <a:lnTo>
                    <a:pt x="2820962" y="64071"/>
                  </a:lnTo>
                  <a:lnTo>
                    <a:pt x="2821127" y="64135"/>
                  </a:lnTo>
                  <a:close/>
                </a:path>
                <a:path w="7560309" h="558800">
                  <a:moveTo>
                    <a:pt x="5130622" y="8890"/>
                  </a:moveTo>
                  <a:lnTo>
                    <a:pt x="5129415" y="8890"/>
                  </a:lnTo>
                  <a:lnTo>
                    <a:pt x="5129250" y="9220"/>
                  </a:lnTo>
                  <a:lnTo>
                    <a:pt x="5130622" y="8890"/>
                  </a:lnTo>
                  <a:close/>
                </a:path>
                <a:path w="7560309" h="558800">
                  <a:moveTo>
                    <a:pt x="6947281" y="82550"/>
                  </a:moveTo>
                  <a:lnTo>
                    <a:pt x="6945795" y="82550"/>
                  </a:lnTo>
                  <a:lnTo>
                    <a:pt x="6945681" y="82842"/>
                  </a:lnTo>
                  <a:lnTo>
                    <a:pt x="6947281" y="82550"/>
                  </a:lnTo>
                  <a:close/>
                </a:path>
                <a:path w="7560309" h="558800">
                  <a:moveTo>
                    <a:pt x="7015429" y="57543"/>
                  </a:moveTo>
                  <a:lnTo>
                    <a:pt x="7013562" y="58420"/>
                  </a:lnTo>
                  <a:lnTo>
                    <a:pt x="7015175" y="58420"/>
                  </a:lnTo>
                  <a:lnTo>
                    <a:pt x="7015429" y="57543"/>
                  </a:lnTo>
                  <a:close/>
                </a:path>
                <a:path w="7560309" h="558800">
                  <a:moveTo>
                    <a:pt x="7016229" y="57150"/>
                  </a:moveTo>
                  <a:lnTo>
                    <a:pt x="7015531" y="57150"/>
                  </a:lnTo>
                  <a:lnTo>
                    <a:pt x="7015429" y="57543"/>
                  </a:lnTo>
                  <a:lnTo>
                    <a:pt x="7016229" y="57150"/>
                  </a:lnTo>
                  <a:close/>
                </a:path>
                <a:path w="7560309" h="558800">
                  <a:moveTo>
                    <a:pt x="7559992" y="63500"/>
                  </a:moveTo>
                  <a:lnTo>
                    <a:pt x="7509243" y="66040"/>
                  </a:lnTo>
                  <a:lnTo>
                    <a:pt x="7457592" y="71120"/>
                  </a:lnTo>
                  <a:lnTo>
                    <a:pt x="7425588" y="74930"/>
                  </a:lnTo>
                  <a:lnTo>
                    <a:pt x="7393572" y="77470"/>
                  </a:lnTo>
                  <a:lnTo>
                    <a:pt x="7361517" y="76200"/>
                  </a:lnTo>
                  <a:lnTo>
                    <a:pt x="7329424" y="69850"/>
                  </a:lnTo>
                  <a:lnTo>
                    <a:pt x="7272947" y="77470"/>
                  </a:lnTo>
                  <a:lnTo>
                    <a:pt x="7216800" y="77470"/>
                  </a:lnTo>
                  <a:lnTo>
                    <a:pt x="7161047" y="72390"/>
                  </a:lnTo>
                  <a:lnTo>
                    <a:pt x="7118007" y="63500"/>
                  </a:lnTo>
                  <a:lnTo>
                    <a:pt x="7105713" y="60960"/>
                  </a:lnTo>
                  <a:lnTo>
                    <a:pt x="7098614" y="63500"/>
                  </a:lnTo>
                  <a:lnTo>
                    <a:pt x="7091972" y="63500"/>
                  </a:lnTo>
                  <a:lnTo>
                    <a:pt x="7085825" y="60960"/>
                  </a:lnTo>
                  <a:lnTo>
                    <a:pt x="7080161" y="57150"/>
                  </a:lnTo>
                  <a:lnTo>
                    <a:pt x="7063422" y="49530"/>
                  </a:lnTo>
                  <a:lnTo>
                    <a:pt x="7046989" y="45720"/>
                  </a:lnTo>
                  <a:lnTo>
                    <a:pt x="7030885" y="48260"/>
                  </a:lnTo>
                  <a:lnTo>
                    <a:pt x="7015175" y="58420"/>
                  </a:lnTo>
                  <a:lnTo>
                    <a:pt x="6997598" y="63500"/>
                  </a:lnTo>
                  <a:lnTo>
                    <a:pt x="6978726" y="66040"/>
                  </a:lnTo>
                  <a:lnTo>
                    <a:pt x="6961111" y="71120"/>
                  </a:lnTo>
                  <a:lnTo>
                    <a:pt x="6947281" y="82550"/>
                  </a:lnTo>
                  <a:lnTo>
                    <a:pt x="6948259" y="82550"/>
                  </a:lnTo>
                  <a:lnTo>
                    <a:pt x="6945300" y="83820"/>
                  </a:lnTo>
                  <a:lnTo>
                    <a:pt x="6945681" y="82842"/>
                  </a:lnTo>
                  <a:lnTo>
                    <a:pt x="6926250" y="86360"/>
                  </a:lnTo>
                  <a:lnTo>
                    <a:pt x="6905574" y="87630"/>
                  </a:lnTo>
                  <a:lnTo>
                    <a:pt x="6892087" y="85090"/>
                  </a:lnTo>
                  <a:lnTo>
                    <a:pt x="6885343" y="83820"/>
                  </a:lnTo>
                  <a:lnTo>
                    <a:pt x="6868947" y="77470"/>
                  </a:lnTo>
                  <a:lnTo>
                    <a:pt x="6865658" y="76200"/>
                  </a:lnTo>
                  <a:lnTo>
                    <a:pt x="6857924" y="77470"/>
                  </a:lnTo>
                  <a:lnTo>
                    <a:pt x="6850913" y="77470"/>
                  </a:lnTo>
                  <a:lnTo>
                    <a:pt x="6844639" y="74930"/>
                  </a:lnTo>
                  <a:lnTo>
                    <a:pt x="6839115" y="69850"/>
                  </a:lnTo>
                  <a:lnTo>
                    <a:pt x="6791033" y="69850"/>
                  </a:lnTo>
                  <a:lnTo>
                    <a:pt x="6614274" y="74523"/>
                  </a:lnTo>
                  <a:lnTo>
                    <a:pt x="6614274" y="477520"/>
                  </a:lnTo>
                  <a:lnTo>
                    <a:pt x="6614033" y="480060"/>
                  </a:lnTo>
                  <a:lnTo>
                    <a:pt x="6613474" y="483870"/>
                  </a:lnTo>
                  <a:lnTo>
                    <a:pt x="6602933" y="483870"/>
                  </a:lnTo>
                  <a:lnTo>
                    <a:pt x="6598069" y="482600"/>
                  </a:lnTo>
                  <a:lnTo>
                    <a:pt x="6603606" y="481330"/>
                  </a:lnTo>
                  <a:lnTo>
                    <a:pt x="6608800" y="478790"/>
                  </a:lnTo>
                  <a:lnTo>
                    <a:pt x="6614274" y="477520"/>
                  </a:lnTo>
                  <a:lnTo>
                    <a:pt x="6614274" y="74523"/>
                  </a:lnTo>
                  <a:lnTo>
                    <a:pt x="6598501" y="74930"/>
                  </a:lnTo>
                  <a:lnTo>
                    <a:pt x="6550444" y="74930"/>
                  </a:lnTo>
                  <a:lnTo>
                    <a:pt x="6502438" y="73660"/>
                  </a:lnTo>
                  <a:lnTo>
                    <a:pt x="6454521" y="69850"/>
                  </a:lnTo>
                  <a:lnTo>
                    <a:pt x="6406731" y="63500"/>
                  </a:lnTo>
                  <a:lnTo>
                    <a:pt x="6359055" y="54610"/>
                  </a:lnTo>
                  <a:lnTo>
                    <a:pt x="6353937" y="58420"/>
                  </a:lnTo>
                  <a:lnTo>
                    <a:pt x="6348565" y="59690"/>
                  </a:lnTo>
                  <a:lnTo>
                    <a:pt x="6342901" y="58420"/>
                  </a:lnTo>
                  <a:lnTo>
                    <a:pt x="6336919" y="55880"/>
                  </a:lnTo>
                  <a:lnTo>
                    <a:pt x="6300025" y="63500"/>
                  </a:lnTo>
                  <a:lnTo>
                    <a:pt x="6261430" y="62230"/>
                  </a:lnTo>
                  <a:lnTo>
                    <a:pt x="6222987" y="62230"/>
                  </a:lnTo>
                  <a:lnTo>
                    <a:pt x="6186602" y="72390"/>
                  </a:lnTo>
                  <a:lnTo>
                    <a:pt x="6159843" y="82550"/>
                  </a:lnTo>
                  <a:lnTo>
                    <a:pt x="6133401" y="83820"/>
                  </a:lnTo>
                  <a:lnTo>
                    <a:pt x="6124651" y="82550"/>
                  </a:lnTo>
                  <a:lnTo>
                    <a:pt x="6107138" y="80010"/>
                  </a:lnTo>
                  <a:lnTo>
                    <a:pt x="6097321" y="76200"/>
                  </a:lnTo>
                  <a:lnTo>
                    <a:pt x="6084252" y="71120"/>
                  </a:lnTo>
                  <a:lnTo>
                    <a:pt x="6080976" y="69850"/>
                  </a:lnTo>
                  <a:lnTo>
                    <a:pt x="6081166" y="70548"/>
                  </a:lnTo>
                  <a:lnTo>
                    <a:pt x="6080074" y="69850"/>
                  </a:lnTo>
                  <a:lnTo>
                    <a:pt x="6080976" y="69850"/>
                  </a:lnTo>
                  <a:lnTo>
                    <a:pt x="6068199" y="62230"/>
                  </a:lnTo>
                  <a:lnTo>
                    <a:pt x="6066066" y="60960"/>
                  </a:lnTo>
                  <a:lnTo>
                    <a:pt x="6063932" y="59690"/>
                  </a:lnTo>
                  <a:lnTo>
                    <a:pt x="6048006" y="54610"/>
                  </a:lnTo>
                  <a:lnTo>
                    <a:pt x="6044019" y="53340"/>
                  </a:lnTo>
                  <a:lnTo>
                    <a:pt x="6017806" y="46990"/>
                  </a:lnTo>
                  <a:lnTo>
                    <a:pt x="6002388" y="43180"/>
                  </a:lnTo>
                  <a:lnTo>
                    <a:pt x="5961672" y="39370"/>
                  </a:lnTo>
                  <a:lnTo>
                    <a:pt x="5948057" y="36830"/>
                  </a:lnTo>
                  <a:lnTo>
                    <a:pt x="5948159" y="35560"/>
                  </a:lnTo>
                  <a:lnTo>
                    <a:pt x="5944286" y="33020"/>
                  </a:lnTo>
                  <a:lnTo>
                    <a:pt x="5936577" y="31750"/>
                  </a:lnTo>
                  <a:lnTo>
                    <a:pt x="5929350" y="29210"/>
                  </a:lnTo>
                  <a:lnTo>
                    <a:pt x="5922467" y="31750"/>
                  </a:lnTo>
                  <a:lnTo>
                    <a:pt x="5915939" y="38100"/>
                  </a:lnTo>
                  <a:lnTo>
                    <a:pt x="5868428" y="46990"/>
                  </a:lnTo>
                  <a:lnTo>
                    <a:pt x="5821299" y="46990"/>
                  </a:lnTo>
                  <a:lnTo>
                    <a:pt x="5774436" y="41910"/>
                  </a:lnTo>
                  <a:lnTo>
                    <a:pt x="5733542" y="33020"/>
                  </a:lnTo>
                  <a:lnTo>
                    <a:pt x="5727700" y="31750"/>
                  </a:lnTo>
                  <a:lnTo>
                    <a:pt x="5704967" y="33020"/>
                  </a:lnTo>
                  <a:lnTo>
                    <a:pt x="5682627" y="33020"/>
                  </a:lnTo>
                  <a:lnTo>
                    <a:pt x="5660733" y="29210"/>
                  </a:lnTo>
                  <a:lnTo>
                    <a:pt x="5639308" y="22860"/>
                  </a:lnTo>
                  <a:lnTo>
                    <a:pt x="5585841" y="16510"/>
                  </a:lnTo>
                  <a:lnTo>
                    <a:pt x="5534685" y="24130"/>
                  </a:lnTo>
                  <a:lnTo>
                    <a:pt x="5484279" y="34290"/>
                  </a:lnTo>
                  <a:lnTo>
                    <a:pt x="5462016" y="37604"/>
                  </a:lnTo>
                  <a:lnTo>
                    <a:pt x="5462016" y="356870"/>
                  </a:lnTo>
                  <a:lnTo>
                    <a:pt x="5456682" y="370840"/>
                  </a:lnTo>
                  <a:lnTo>
                    <a:pt x="5443169" y="384810"/>
                  </a:lnTo>
                  <a:lnTo>
                    <a:pt x="5447233" y="370840"/>
                  </a:lnTo>
                  <a:lnTo>
                    <a:pt x="5448325" y="365760"/>
                  </a:lnTo>
                  <a:lnTo>
                    <a:pt x="5450497" y="355600"/>
                  </a:lnTo>
                  <a:lnTo>
                    <a:pt x="5452935" y="341630"/>
                  </a:lnTo>
                  <a:lnTo>
                    <a:pt x="5454510" y="327660"/>
                  </a:lnTo>
                  <a:lnTo>
                    <a:pt x="5460758" y="342900"/>
                  </a:lnTo>
                  <a:lnTo>
                    <a:pt x="5462016" y="356870"/>
                  </a:lnTo>
                  <a:lnTo>
                    <a:pt x="5462016" y="37604"/>
                  </a:lnTo>
                  <a:lnTo>
                    <a:pt x="5433047" y="41910"/>
                  </a:lnTo>
                  <a:lnTo>
                    <a:pt x="5395455" y="31750"/>
                  </a:lnTo>
                  <a:lnTo>
                    <a:pt x="5371579" y="29210"/>
                  </a:lnTo>
                  <a:lnTo>
                    <a:pt x="5347690" y="26670"/>
                  </a:lnTo>
                  <a:lnTo>
                    <a:pt x="5299265" y="24130"/>
                  </a:lnTo>
                  <a:lnTo>
                    <a:pt x="5250739" y="24130"/>
                  </a:lnTo>
                  <a:lnTo>
                    <a:pt x="5202669" y="20320"/>
                  </a:lnTo>
                  <a:lnTo>
                    <a:pt x="5166106" y="11430"/>
                  </a:lnTo>
                  <a:lnTo>
                    <a:pt x="5155654" y="8890"/>
                  </a:lnTo>
                  <a:lnTo>
                    <a:pt x="5155933" y="10160"/>
                  </a:lnTo>
                  <a:lnTo>
                    <a:pt x="5156619" y="10160"/>
                  </a:lnTo>
                  <a:lnTo>
                    <a:pt x="5156530" y="11430"/>
                  </a:lnTo>
                  <a:lnTo>
                    <a:pt x="5155501" y="10160"/>
                  </a:lnTo>
                  <a:lnTo>
                    <a:pt x="5154473" y="8890"/>
                  </a:lnTo>
                  <a:lnTo>
                    <a:pt x="5155654" y="8890"/>
                  </a:lnTo>
                  <a:lnTo>
                    <a:pt x="5154790" y="7620"/>
                  </a:lnTo>
                  <a:lnTo>
                    <a:pt x="5152529" y="5080"/>
                  </a:lnTo>
                  <a:lnTo>
                    <a:pt x="5147830" y="2540"/>
                  </a:lnTo>
                  <a:lnTo>
                    <a:pt x="5142293" y="0"/>
                  </a:lnTo>
                  <a:lnTo>
                    <a:pt x="5136591" y="2540"/>
                  </a:lnTo>
                  <a:lnTo>
                    <a:pt x="5130622" y="8890"/>
                  </a:lnTo>
                  <a:lnTo>
                    <a:pt x="5131460" y="8890"/>
                  </a:lnTo>
                  <a:lnTo>
                    <a:pt x="5128780" y="10160"/>
                  </a:lnTo>
                  <a:lnTo>
                    <a:pt x="5129250" y="9220"/>
                  </a:lnTo>
                  <a:lnTo>
                    <a:pt x="5104130" y="15240"/>
                  </a:lnTo>
                  <a:lnTo>
                    <a:pt x="5076202" y="15240"/>
                  </a:lnTo>
                  <a:lnTo>
                    <a:pt x="5048415" y="16510"/>
                  </a:lnTo>
                  <a:lnTo>
                    <a:pt x="5022329" y="24130"/>
                  </a:lnTo>
                  <a:lnTo>
                    <a:pt x="5016055" y="27940"/>
                  </a:lnTo>
                  <a:lnTo>
                    <a:pt x="5009337" y="29210"/>
                  </a:lnTo>
                  <a:lnTo>
                    <a:pt x="5002187" y="29210"/>
                  </a:lnTo>
                  <a:lnTo>
                    <a:pt x="4994567" y="26670"/>
                  </a:lnTo>
                  <a:lnTo>
                    <a:pt x="4981689" y="31750"/>
                  </a:lnTo>
                  <a:lnTo>
                    <a:pt x="4968964" y="31750"/>
                  </a:lnTo>
                  <a:lnTo>
                    <a:pt x="4956365" y="30480"/>
                  </a:lnTo>
                  <a:lnTo>
                    <a:pt x="4943868" y="25400"/>
                  </a:lnTo>
                  <a:lnTo>
                    <a:pt x="4930749" y="25400"/>
                  </a:lnTo>
                  <a:lnTo>
                    <a:pt x="4918062" y="27940"/>
                  </a:lnTo>
                  <a:lnTo>
                    <a:pt x="4906480" y="31750"/>
                  </a:lnTo>
                  <a:lnTo>
                    <a:pt x="4895418" y="36830"/>
                  </a:lnTo>
                  <a:lnTo>
                    <a:pt x="4884344" y="40640"/>
                  </a:lnTo>
                  <a:lnTo>
                    <a:pt x="4852314" y="45720"/>
                  </a:lnTo>
                  <a:lnTo>
                    <a:pt x="4802581" y="52070"/>
                  </a:lnTo>
                  <a:lnTo>
                    <a:pt x="4753127" y="54610"/>
                  </a:lnTo>
                  <a:lnTo>
                    <a:pt x="4703927" y="53340"/>
                  </a:lnTo>
                  <a:lnTo>
                    <a:pt x="4654956" y="46990"/>
                  </a:lnTo>
                  <a:lnTo>
                    <a:pt x="4611624" y="36830"/>
                  </a:lnTo>
                  <a:lnTo>
                    <a:pt x="4606201" y="35560"/>
                  </a:lnTo>
                  <a:lnTo>
                    <a:pt x="4607725" y="36830"/>
                  </a:lnTo>
                  <a:lnTo>
                    <a:pt x="4571746" y="33020"/>
                  </a:lnTo>
                  <a:lnTo>
                    <a:pt x="4537748" y="36830"/>
                  </a:lnTo>
                  <a:lnTo>
                    <a:pt x="4504575" y="45720"/>
                  </a:lnTo>
                  <a:lnTo>
                    <a:pt x="4471098" y="52070"/>
                  </a:lnTo>
                  <a:lnTo>
                    <a:pt x="4466158" y="59690"/>
                  </a:lnTo>
                  <a:lnTo>
                    <a:pt x="4458944" y="60960"/>
                  </a:lnTo>
                  <a:lnTo>
                    <a:pt x="4449673" y="57150"/>
                  </a:lnTo>
                  <a:lnTo>
                    <a:pt x="4426699" y="60960"/>
                  </a:lnTo>
                  <a:lnTo>
                    <a:pt x="4403903" y="62230"/>
                  </a:lnTo>
                  <a:lnTo>
                    <a:pt x="4381385" y="60960"/>
                  </a:lnTo>
                  <a:lnTo>
                    <a:pt x="4375074" y="58420"/>
                  </a:lnTo>
                  <a:lnTo>
                    <a:pt x="4359300" y="52070"/>
                  </a:lnTo>
                  <a:lnTo>
                    <a:pt x="4309097" y="50800"/>
                  </a:lnTo>
                  <a:lnTo>
                    <a:pt x="4264126" y="58420"/>
                  </a:lnTo>
                  <a:lnTo>
                    <a:pt x="4170946" y="55880"/>
                  </a:lnTo>
                  <a:lnTo>
                    <a:pt x="4126331" y="66040"/>
                  </a:lnTo>
                  <a:lnTo>
                    <a:pt x="4116400" y="71120"/>
                  </a:lnTo>
                  <a:lnTo>
                    <a:pt x="4104525" y="68580"/>
                  </a:lnTo>
                  <a:lnTo>
                    <a:pt x="4095724" y="68580"/>
                  </a:lnTo>
                  <a:lnTo>
                    <a:pt x="4090771" y="72390"/>
                  </a:lnTo>
                  <a:lnTo>
                    <a:pt x="4087698" y="76200"/>
                  </a:lnTo>
                  <a:lnTo>
                    <a:pt x="4078986" y="74930"/>
                  </a:lnTo>
                  <a:lnTo>
                    <a:pt x="4070540" y="72390"/>
                  </a:lnTo>
                  <a:lnTo>
                    <a:pt x="4062450" y="68580"/>
                  </a:lnTo>
                  <a:lnTo>
                    <a:pt x="4057370" y="66040"/>
                  </a:lnTo>
                  <a:lnTo>
                    <a:pt x="4054830" y="64770"/>
                  </a:lnTo>
                  <a:lnTo>
                    <a:pt x="4056570" y="64770"/>
                  </a:lnTo>
                  <a:lnTo>
                    <a:pt x="4056672" y="62230"/>
                  </a:lnTo>
                  <a:lnTo>
                    <a:pt x="4053509" y="60960"/>
                  </a:lnTo>
                  <a:lnTo>
                    <a:pt x="4046791" y="57150"/>
                  </a:lnTo>
                  <a:lnTo>
                    <a:pt x="4039781" y="54610"/>
                  </a:lnTo>
                  <a:lnTo>
                    <a:pt x="4032097" y="55880"/>
                  </a:lnTo>
                  <a:lnTo>
                    <a:pt x="4023690" y="60960"/>
                  </a:lnTo>
                  <a:lnTo>
                    <a:pt x="4017822" y="64770"/>
                  </a:lnTo>
                  <a:lnTo>
                    <a:pt x="4011726" y="66040"/>
                  </a:lnTo>
                  <a:lnTo>
                    <a:pt x="3998887" y="63500"/>
                  </a:lnTo>
                  <a:lnTo>
                    <a:pt x="3986530" y="66040"/>
                  </a:lnTo>
                  <a:lnTo>
                    <a:pt x="3975163" y="71120"/>
                  </a:lnTo>
                  <a:lnTo>
                    <a:pt x="3964470" y="76200"/>
                  </a:lnTo>
                  <a:lnTo>
                    <a:pt x="3954107" y="82550"/>
                  </a:lnTo>
                  <a:lnTo>
                    <a:pt x="3919207" y="82550"/>
                  </a:lnTo>
                  <a:lnTo>
                    <a:pt x="3902506" y="77470"/>
                  </a:lnTo>
                  <a:lnTo>
                    <a:pt x="3877462" y="69850"/>
                  </a:lnTo>
                  <a:lnTo>
                    <a:pt x="3835069" y="66040"/>
                  </a:lnTo>
                  <a:lnTo>
                    <a:pt x="3792169" y="67310"/>
                  </a:lnTo>
                  <a:lnTo>
                    <a:pt x="3748887" y="73660"/>
                  </a:lnTo>
                  <a:lnTo>
                    <a:pt x="3741470" y="76200"/>
                  </a:lnTo>
                  <a:lnTo>
                    <a:pt x="3733787" y="77470"/>
                  </a:lnTo>
                  <a:lnTo>
                    <a:pt x="3725849" y="77470"/>
                  </a:lnTo>
                  <a:lnTo>
                    <a:pt x="3717645" y="76200"/>
                  </a:lnTo>
                  <a:lnTo>
                    <a:pt x="3698659" y="82550"/>
                  </a:lnTo>
                  <a:lnTo>
                    <a:pt x="3680015" y="85090"/>
                  </a:lnTo>
                  <a:lnTo>
                    <a:pt x="3661765" y="81280"/>
                  </a:lnTo>
                  <a:lnTo>
                    <a:pt x="3643947" y="72390"/>
                  </a:lnTo>
                  <a:lnTo>
                    <a:pt x="3644633" y="72390"/>
                  </a:lnTo>
                  <a:lnTo>
                    <a:pt x="3620097" y="60960"/>
                  </a:lnTo>
                  <a:lnTo>
                    <a:pt x="3594862" y="57150"/>
                  </a:lnTo>
                  <a:lnTo>
                    <a:pt x="3569043" y="59690"/>
                  </a:lnTo>
                  <a:lnTo>
                    <a:pt x="3542715" y="67310"/>
                  </a:lnTo>
                  <a:lnTo>
                    <a:pt x="3508006" y="71120"/>
                  </a:lnTo>
                  <a:lnTo>
                    <a:pt x="3473475" y="72390"/>
                  </a:lnTo>
                  <a:lnTo>
                    <a:pt x="3439210" y="69850"/>
                  </a:lnTo>
                  <a:lnTo>
                    <a:pt x="3424669" y="66040"/>
                  </a:lnTo>
                  <a:lnTo>
                    <a:pt x="3405276" y="60960"/>
                  </a:lnTo>
                  <a:lnTo>
                    <a:pt x="3405454" y="59690"/>
                  </a:lnTo>
                  <a:lnTo>
                    <a:pt x="3401580" y="57150"/>
                  </a:lnTo>
                  <a:lnTo>
                    <a:pt x="3393795" y="54610"/>
                  </a:lnTo>
                  <a:lnTo>
                    <a:pt x="3386150" y="53340"/>
                  </a:lnTo>
                  <a:lnTo>
                    <a:pt x="3378657" y="54610"/>
                  </a:lnTo>
                  <a:lnTo>
                    <a:pt x="3371151" y="60960"/>
                  </a:lnTo>
                  <a:lnTo>
                    <a:pt x="3361626" y="66040"/>
                  </a:lnTo>
                  <a:lnTo>
                    <a:pt x="3350323" y="63500"/>
                  </a:lnTo>
                  <a:lnTo>
                    <a:pt x="3311893" y="68580"/>
                  </a:lnTo>
                  <a:lnTo>
                    <a:pt x="3272663" y="71120"/>
                  </a:lnTo>
                  <a:lnTo>
                    <a:pt x="3233686" y="74930"/>
                  </a:lnTo>
                  <a:lnTo>
                    <a:pt x="3196031" y="83820"/>
                  </a:lnTo>
                  <a:lnTo>
                    <a:pt x="3192246" y="83820"/>
                  </a:lnTo>
                  <a:lnTo>
                    <a:pt x="3188030" y="85090"/>
                  </a:lnTo>
                  <a:lnTo>
                    <a:pt x="3184753" y="85090"/>
                  </a:lnTo>
                  <a:lnTo>
                    <a:pt x="3177667" y="83820"/>
                  </a:lnTo>
                  <a:lnTo>
                    <a:pt x="3171012" y="81280"/>
                  </a:lnTo>
                  <a:lnTo>
                    <a:pt x="3164217" y="78740"/>
                  </a:lnTo>
                  <a:lnTo>
                    <a:pt x="3164382" y="76200"/>
                  </a:lnTo>
                  <a:lnTo>
                    <a:pt x="3160788" y="74930"/>
                  </a:lnTo>
                  <a:lnTo>
                    <a:pt x="3153664" y="71120"/>
                  </a:lnTo>
                  <a:lnTo>
                    <a:pt x="3148012" y="69850"/>
                  </a:lnTo>
                  <a:lnTo>
                    <a:pt x="3136138" y="72390"/>
                  </a:lnTo>
                  <a:lnTo>
                    <a:pt x="3123615" y="80010"/>
                  </a:lnTo>
                  <a:lnTo>
                    <a:pt x="3117088" y="81280"/>
                  </a:lnTo>
                  <a:lnTo>
                    <a:pt x="3110331" y="80010"/>
                  </a:lnTo>
                  <a:lnTo>
                    <a:pt x="3103372" y="77470"/>
                  </a:lnTo>
                  <a:lnTo>
                    <a:pt x="3081159" y="83820"/>
                  </a:lnTo>
                  <a:lnTo>
                    <a:pt x="3059188" y="85090"/>
                  </a:lnTo>
                  <a:lnTo>
                    <a:pt x="3037421" y="81280"/>
                  </a:lnTo>
                  <a:lnTo>
                    <a:pt x="3024441" y="77470"/>
                  </a:lnTo>
                  <a:lnTo>
                    <a:pt x="3015780" y="74930"/>
                  </a:lnTo>
                  <a:lnTo>
                    <a:pt x="3000578" y="77470"/>
                  </a:lnTo>
                  <a:lnTo>
                    <a:pt x="2985897" y="77470"/>
                  </a:lnTo>
                  <a:lnTo>
                    <a:pt x="2971749" y="73660"/>
                  </a:lnTo>
                  <a:lnTo>
                    <a:pt x="2968358" y="72390"/>
                  </a:lnTo>
                  <a:lnTo>
                    <a:pt x="2958185" y="68580"/>
                  </a:lnTo>
                  <a:lnTo>
                    <a:pt x="2932798" y="58420"/>
                  </a:lnTo>
                  <a:lnTo>
                    <a:pt x="2907411" y="54610"/>
                  </a:lnTo>
                  <a:lnTo>
                    <a:pt x="2882036" y="57150"/>
                  </a:lnTo>
                  <a:lnTo>
                    <a:pt x="2856661" y="67310"/>
                  </a:lnTo>
                  <a:lnTo>
                    <a:pt x="2858211" y="67310"/>
                  </a:lnTo>
                  <a:lnTo>
                    <a:pt x="2858173" y="68580"/>
                  </a:lnTo>
                  <a:lnTo>
                    <a:pt x="2853817" y="71120"/>
                  </a:lnTo>
                  <a:lnTo>
                    <a:pt x="2845143" y="72390"/>
                  </a:lnTo>
                  <a:lnTo>
                    <a:pt x="2838881" y="72390"/>
                  </a:lnTo>
                  <a:lnTo>
                    <a:pt x="2832785" y="71120"/>
                  </a:lnTo>
                  <a:lnTo>
                    <a:pt x="2826842" y="68580"/>
                  </a:lnTo>
                  <a:lnTo>
                    <a:pt x="2821051" y="64770"/>
                  </a:lnTo>
                  <a:lnTo>
                    <a:pt x="2805684" y="65532"/>
                  </a:lnTo>
                  <a:lnTo>
                    <a:pt x="2805684" y="365760"/>
                  </a:lnTo>
                  <a:lnTo>
                    <a:pt x="2803715" y="365760"/>
                  </a:lnTo>
                  <a:lnTo>
                    <a:pt x="2800070" y="363042"/>
                  </a:lnTo>
                  <a:lnTo>
                    <a:pt x="2803652" y="365760"/>
                  </a:lnTo>
                  <a:lnTo>
                    <a:pt x="2794343" y="359410"/>
                  </a:lnTo>
                  <a:lnTo>
                    <a:pt x="2789745" y="355600"/>
                  </a:lnTo>
                  <a:lnTo>
                    <a:pt x="2789669" y="355295"/>
                  </a:lnTo>
                  <a:lnTo>
                    <a:pt x="2788374" y="354330"/>
                  </a:lnTo>
                  <a:lnTo>
                    <a:pt x="2788234" y="353060"/>
                  </a:lnTo>
                  <a:lnTo>
                    <a:pt x="2787332" y="353060"/>
                  </a:lnTo>
                  <a:lnTo>
                    <a:pt x="2787065" y="352704"/>
                  </a:lnTo>
                  <a:lnTo>
                    <a:pt x="2787065" y="353060"/>
                  </a:lnTo>
                  <a:lnTo>
                    <a:pt x="2785541" y="351790"/>
                  </a:lnTo>
                  <a:lnTo>
                    <a:pt x="2785326" y="351421"/>
                  </a:lnTo>
                  <a:lnTo>
                    <a:pt x="2787065" y="353060"/>
                  </a:lnTo>
                  <a:lnTo>
                    <a:pt x="2787065" y="352704"/>
                  </a:lnTo>
                  <a:lnTo>
                    <a:pt x="2786380" y="351790"/>
                  </a:lnTo>
                  <a:lnTo>
                    <a:pt x="2785046" y="350951"/>
                  </a:lnTo>
                  <a:lnTo>
                    <a:pt x="2784792" y="350520"/>
                  </a:lnTo>
                  <a:lnTo>
                    <a:pt x="2784373" y="350520"/>
                  </a:lnTo>
                  <a:lnTo>
                    <a:pt x="2782925" y="349250"/>
                  </a:lnTo>
                  <a:lnTo>
                    <a:pt x="2781985" y="347980"/>
                  </a:lnTo>
                  <a:lnTo>
                    <a:pt x="2781579" y="346710"/>
                  </a:lnTo>
                  <a:lnTo>
                    <a:pt x="2781173" y="345440"/>
                  </a:lnTo>
                  <a:lnTo>
                    <a:pt x="2780487" y="345440"/>
                  </a:lnTo>
                  <a:lnTo>
                    <a:pt x="2779496" y="346710"/>
                  </a:lnTo>
                  <a:lnTo>
                    <a:pt x="2778798" y="345440"/>
                  </a:lnTo>
                  <a:lnTo>
                    <a:pt x="2777579" y="345440"/>
                  </a:lnTo>
                  <a:lnTo>
                    <a:pt x="2776359" y="344271"/>
                  </a:lnTo>
                  <a:lnTo>
                    <a:pt x="2777502" y="345440"/>
                  </a:lnTo>
                  <a:lnTo>
                    <a:pt x="2773438" y="345440"/>
                  </a:lnTo>
                  <a:lnTo>
                    <a:pt x="2769857" y="346710"/>
                  </a:lnTo>
                  <a:lnTo>
                    <a:pt x="2771991" y="344170"/>
                  </a:lnTo>
                  <a:lnTo>
                    <a:pt x="2773616" y="342900"/>
                  </a:lnTo>
                  <a:lnTo>
                    <a:pt x="2775026" y="342900"/>
                  </a:lnTo>
                  <a:lnTo>
                    <a:pt x="2778671" y="341630"/>
                  </a:lnTo>
                  <a:lnTo>
                    <a:pt x="2780106" y="342900"/>
                  </a:lnTo>
                  <a:lnTo>
                    <a:pt x="2781173" y="345440"/>
                  </a:lnTo>
                  <a:lnTo>
                    <a:pt x="2784094" y="346710"/>
                  </a:lnTo>
                  <a:lnTo>
                    <a:pt x="2805684" y="365760"/>
                  </a:lnTo>
                  <a:lnTo>
                    <a:pt x="2805684" y="65532"/>
                  </a:lnTo>
                  <a:lnTo>
                    <a:pt x="2769247" y="67310"/>
                  </a:lnTo>
                  <a:lnTo>
                    <a:pt x="2749156" y="67805"/>
                  </a:lnTo>
                  <a:lnTo>
                    <a:pt x="2749156" y="492760"/>
                  </a:lnTo>
                  <a:lnTo>
                    <a:pt x="2749092" y="494030"/>
                  </a:lnTo>
                  <a:lnTo>
                    <a:pt x="2749092" y="492760"/>
                  </a:lnTo>
                  <a:lnTo>
                    <a:pt x="2749156" y="67805"/>
                  </a:lnTo>
                  <a:lnTo>
                    <a:pt x="2717469" y="68580"/>
                  </a:lnTo>
                  <a:lnTo>
                    <a:pt x="2665933" y="72390"/>
                  </a:lnTo>
                  <a:lnTo>
                    <a:pt x="2614853" y="80010"/>
                  </a:lnTo>
                  <a:lnTo>
                    <a:pt x="2550858" y="80010"/>
                  </a:lnTo>
                  <a:lnTo>
                    <a:pt x="2538349" y="85090"/>
                  </a:lnTo>
                  <a:lnTo>
                    <a:pt x="2525865" y="86360"/>
                  </a:lnTo>
                  <a:lnTo>
                    <a:pt x="2519629" y="85090"/>
                  </a:lnTo>
                  <a:lnTo>
                    <a:pt x="2513406" y="83820"/>
                  </a:lnTo>
                  <a:lnTo>
                    <a:pt x="2510294" y="82550"/>
                  </a:lnTo>
                  <a:lnTo>
                    <a:pt x="2500973" y="78740"/>
                  </a:lnTo>
                  <a:lnTo>
                    <a:pt x="2494483" y="82550"/>
                  </a:lnTo>
                  <a:lnTo>
                    <a:pt x="2488438" y="82550"/>
                  </a:lnTo>
                  <a:lnTo>
                    <a:pt x="2482799" y="81280"/>
                  </a:lnTo>
                  <a:lnTo>
                    <a:pt x="2477566" y="76200"/>
                  </a:lnTo>
                  <a:lnTo>
                    <a:pt x="2449233" y="69850"/>
                  </a:lnTo>
                  <a:lnTo>
                    <a:pt x="2420658" y="74930"/>
                  </a:lnTo>
                  <a:lnTo>
                    <a:pt x="2392083" y="81280"/>
                  </a:lnTo>
                  <a:lnTo>
                    <a:pt x="2363711" y="74930"/>
                  </a:lnTo>
                  <a:lnTo>
                    <a:pt x="2355278" y="74930"/>
                  </a:lnTo>
                  <a:lnTo>
                    <a:pt x="2311565" y="81280"/>
                  </a:lnTo>
                  <a:lnTo>
                    <a:pt x="2267280" y="80010"/>
                  </a:lnTo>
                  <a:lnTo>
                    <a:pt x="2222804" y="77470"/>
                  </a:lnTo>
                  <a:lnTo>
                    <a:pt x="2178507" y="77470"/>
                  </a:lnTo>
                  <a:lnTo>
                    <a:pt x="2134755" y="83820"/>
                  </a:lnTo>
                  <a:lnTo>
                    <a:pt x="2107844" y="83820"/>
                  </a:lnTo>
                  <a:lnTo>
                    <a:pt x="2098929" y="85090"/>
                  </a:lnTo>
                  <a:lnTo>
                    <a:pt x="2056015" y="73660"/>
                  </a:lnTo>
                  <a:lnTo>
                    <a:pt x="2013064" y="68580"/>
                  </a:lnTo>
                  <a:lnTo>
                    <a:pt x="1970011" y="69850"/>
                  </a:lnTo>
                  <a:lnTo>
                    <a:pt x="1926818" y="81280"/>
                  </a:lnTo>
                  <a:lnTo>
                    <a:pt x="1919719" y="85090"/>
                  </a:lnTo>
                  <a:lnTo>
                    <a:pt x="1912353" y="86360"/>
                  </a:lnTo>
                  <a:lnTo>
                    <a:pt x="1908276" y="86360"/>
                  </a:lnTo>
                  <a:lnTo>
                    <a:pt x="1908276" y="408940"/>
                  </a:lnTo>
                  <a:lnTo>
                    <a:pt x="1906752" y="407670"/>
                  </a:lnTo>
                  <a:lnTo>
                    <a:pt x="1905927" y="407670"/>
                  </a:lnTo>
                  <a:lnTo>
                    <a:pt x="1906778" y="406400"/>
                  </a:lnTo>
                  <a:lnTo>
                    <a:pt x="1907247" y="407670"/>
                  </a:lnTo>
                  <a:lnTo>
                    <a:pt x="1907794" y="407670"/>
                  </a:lnTo>
                  <a:lnTo>
                    <a:pt x="1908276" y="408940"/>
                  </a:lnTo>
                  <a:lnTo>
                    <a:pt x="1908276" y="86360"/>
                  </a:lnTo>
                  <a:lnTo>
                    <a:pt x="1904720" y="86360"/>
                  </a:lnTo>
                  <a:lnTo>
                    <a:pt x="1896833" y="85090"/>
                  </a:lnTo>
                  <a:lnTo>
                    <a:pt x="1855038" y="86360"/>
                  </a:lnTo>
                  <a:lnTo>
                    <a:pt x="1729397" y="86360"/>
                  </a:lnTo>
                  <a:lnTo>
                    <a:pt x="1722310" y="88900"/>
                  </a:lnTo>
                  <a:lnTo>
                    <a:pt x="1707388" y="91440"/>
                  </a:lnTo>
                  <a:lnTo>
                    <a:pt x="1662595" y="83820"/>
                  </a:lnTo>
                  <a:lnTo>
                    <a:pt x="1617611" y="78740"/>
                  </a:lnTo>
                  <a:lnTo>
                    <a:pt x="1591398" y="78003"/>
                  </a:lnTo>
                  <a:lnTo>
                    <a:pt x="1591398" y="523240"/>
                  </a:lnTo>
                  <a:lnTo>
                    <a:pt x="1590967" y="524510"/>
                  </a:lnTo>
                  <a:lnTo>
                    <a:pt x="1590332" y="525780"/>
                  </a:lnTo>
                  <a:lnTo>
                    <a:pt x="1589620" y="525780"/>
                  </a:lnTo>
                  <a:lnTo>
                    <a:pt x="1589214" y="524510"/>
                  </a:lnTo>
                  <a:lnTo>
                    <a:pt x="1589087" y="523240"/>
                  </a:lnTo>
                  <a:lnTo>
                    <a:pt x="1591398" y="523240"/>
                  </a:lnTo>
                  <a:lnTo>
                    <a:pt x="1591398" y="78003"/>
                  </a:lnTo>
                  <a:lnTo>
                    <a:pt x="1572437" y="77470"/>
                  </a:lnTo>
                  <a:lnTo>
                    <a:pt x="1527060" y="78740"/>
                  </a:lnTo>
                  <a:lnTo>
                    <a:pt x="1446758" y="90170"/>
                  </a:lnTo>
                  <a:lnTo>
                    <a:pt x="1412265" y="91440"/>
                  </a:lnTo>
                  <a:lnTo>
                    <a:pt x="1377962" y="87630"/>
                  </a:lnTo>
                  <a:lnTo>
                    <a:pt x="1343850" y="81280"/>
                  </a:lnTo>
                  <a:lnTo>
                    <a:pt x="1343964" y="78740"/>
                  </a:lnTo>
                  <a:lnTo>
                    <a:pt x="1340307" y="76200"/>
                  </a:lnTo>
                  <a:lnTo>
                    <a:pt x="1333017" y="73660"/>
                  </a:lnTo>
                  <a:lnTo>
                    <a:pt x="1325664" y="72390"/>
                  </a:lnTo>
                  <a:lnTo>
                    <a:pt x="1317828" y="73660"/>
                  </a:lnTo>
                  <a:lnTo>
                    <a:pt x="1309776" y="78740"/>
                  </a:lnTo>
                  <a:lnTo>
                    <a:pt x="1270431" y="80010"/>
                  </a:lnTo>
                  <a:lnTo>
                    <a:pt x="1257338" y="80010"/>
                  </a:lnTo>
                  <a:lnTo>
                    <a:pt x="1230858" y="86360"/>
                  </a:lnTo>
                  <a:lnTo>
                    <a:pt x="1175791" y="88900"/>
                  </a:lnTo>
                  <a:lnTo>
                    <a:pt x="1149223" y="93980"/>
                  </a:lnTo>
                  <a:lnTo>
                    <a:pt x="1135367" y="87630"/>
                  </a:lnTo>
                  <a:lnTo>
                    <a:pt x="1128344" y="85090"/>
                  </a:lnTo>
                  <a:lnTo>
                    <a:pt x="1121308" y="82550"/>
                  </a:lnTo>
                  <a:lnTo>
                    <a:pt x="1111758" y="80010"/>
                  </a:lnTo>
                  <a:lnTo>
                    <a:pt x="1106970" y="78740"/>
                  </a:lnTo>
                  <a:lnTo>
                    <a:pt x="1092276" y="73660"/>
                  </a:lnTo>
                  <a:lnTo>
                    <a:pt x="1081951" y="73660"/>
                  </a:lnTo>
                  <a:lnTo>
                    <a:pt x="1043178" y="77863"/>
                  </a:lnTo>
                  <a:lnTo>
                    <a:pt x="1043178" y="519430"/>
                  </a:lnTo>
                  <a:lnTo>
                    <a:pt x="1043165" y="520700"/>
                  </a:lnTo>
                  <a:lnTo>
                    <a:pt x="1039215" y="523240"/>
                  </a:lnTo>
                  <a:lnTo>
                    <a:pt x="1036561" y="523240"/>
                  </a:lnTo>
                  <a:lnTo>
                    <a:pt x="1038745" y="521970"/>
                  </a:lnTo>
                  <a:lnTo>
                    <a:pt x="1040993" y="520700"/>
                  </a:lnTo>
                  <a:lnTo>
                    <a:pt x="1043165" y="519442"/>
                  </a:lnTo>
                  <a:lnTo>
                    <a:pt x="1043178" y="77863"/>
                  </a:lnTo>
                  <a:lnTo>
                    <a:pt x="1034973" y="78740"/>
                  </a:lnTo>
                  <a:lnTo>
                    <a:pt x="987831" y="80010"/>
                  </a:lnTo>
                  <a:lnTo>
                    <a:pt x="940587" y="78740"/>
                  </a:lnTo>
                  <a:lnTo>
                    <a:pt x="893279" y="76200"/>
                  </a:lnTo>
                  <a:lnTo>
                    <a:pt x="845959" y="72390"/>
                  </a:lnTo>
                  <a:lnTo>
                    <a:pt x="798664" y="69850"/>
                  </a:lnTo>
                  <a:lnTo>
                    <a:pt x="751446" y="69850"/>
                  </a:lnTo>
                  <a:lnTo>
                    <a:pt x="704354" y="72390"/>
                  </a:lnTo>
                  <a:lnTo>
                    <a:pt x="657428" y="78740"/>
                  </a:lnTo>
                  <a:lnTo>
                    <a:pt x="657987" y="78740"/>
                  </a:lnTo>
                  <a:lnTo>
                    <a:pt x="657809" y="81280"/>
                  </a:lnTo>
                  <a:lnTo>
                    <a:pt x="645464" y="85090"/>
                  </a:lnTo>
                  <a:lnTo>
                    <a:pt x="639305" y="85090"/>
                  </a:lnTo>
                  <a:lnTo>
                    <a:pt x="627164" y="82550"/>
                  </a:lnTo>
                  <a:lnTo>
                    <a:pt x="621157" y="78740"/>
                  </a:lnTo>
                  <a:lnTo>
                    <a:pt x="622414" y="78740"/>
                  </a:lnTo>
                  <a:lnTo>
                    <a:pt x="603973" y="73660"/>
                  </a:lnTo>
                  <a:lnTo>
                    <a:pt x="571690" y="64770"/>
                  </a:lnTo>
                  <a:lnTo>
                    <a:pt x="520534" y="58420"/>
                  </a:lnTo>
                  <a:lnTo>
                    <a:pt x="468934" y="60960"/>
                  </a:lnTo>
                  <a:lnTo>
                    <a:pt x="416890" y="69850"/>
                  </a:lnTo>
                  <a:lnTo>
                    <a:pt x="369062" y="73660"/>
                  </a:lnTo>
                  <a:lnTo>
                    <a:pt x="321398" y="72390"/>
                  </a:lnTo>
                  <a:lnTo>
                    <a:pt x="297624" y="71120"/>
                  </a:lnTo>
                  <a:lnTo>
                    <a:pt x="273837" y="69850"/>
                  </a:lnTo>
                  <a:lnTo>
                    <a:pt x="226352" y="64770"/>
                  </a:lnTo>
                  <a:lnTo>
                    <a:pt x="184416" y="70307"/>
                  </a:lnTo>
                  <a:lnTo>
                    <a:pt x="184416" y="543560"/>
                  </a:lnTo>
                  <a:lnTo>
                    <a:pt x="182524" y="544830"/>
                  </a:lnTo>
                  <a:lnTo>
                    <a:pt x="181737" y="546100"/>
                  </a:lnTo>
                  <a:lnTo>
                    <a:pt x="180390" y="547370"/>
                  </a:lnTo>
                  <a:lnTo>
                    <a:pt x="180390" y="546100"/>
                  </a:lnTo>
                  <a:lnTo>
                    <a:pt x="181737" y="546100"/>
                  </a:lnTo>
                  <a:lnTo>
                    <a:pt x="182384" y="544830"/>
                  </a:lnTo>
                  <a:lnTo>
                    <a:pt x="184416" y="543560"/>
                  </a:lnTo>
                  <a:lnTo>
                    <a:pt x="184416" y="70307"/>
                  </a:lnTo>
                  <a:lnTo>
                    <a:pt x="178181" y="71120"/>
                  </a:lnTo>
                  <a:lnTo>
                    <a:pt x="129806" y="71120"/>
                  </a:lnTo>
                  <a:lnTo>
                    <a:pt x="32842" y="66040"/>
                  </a:lnTo>
                  <a:lnTo>
                    <a:pt x="0" y="66040"/>
                  </a:lnTo>
                  <a:lnTo>
                    <a:pt x="0" y="558800"/>
                  </a:lnTo>
                  <a:lnTo>
                    <a:pt x="7559992" y="558800"/>
                  </a:lnTo>
                  <a:lnTo>
                    <a:pt x="7559992" y="547370"/>
                  </a:lnTo>
                  <a:lnTo>
                    <a:pt x="7559992" y="543560"/>
                  </a:lnTo>
                  <a:lnTo>
                    <a:pt x="7559992" y="77470"/>
                  </a:lnTo>
                  <a:lnTo>
                    <a:pt x="7559992" y="63500"/>
                  </a:lnTo>
                  <a:close/>
                </a:path>
              </a:pathLst>
            </a:custGeom>
            <a:solidFill>
              <a:srgbClr val="FDB714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9" name="object 11">
              <a:extLst>
                <a:ext uri="{FF2B5EF4-FFF2-40B4-BE49-F238E27FC236}">
                  <a16:creationId xmlns:a16="http://schemas.microsoft.com/office/drawing/2014/main" id="{1F132504-4B27-40EE-BA59-0623FF9F729D}"/>
                </a:ext>
              </a:extLst>
            </p:cNvPr>
            <p:cNvSpPr/>
            <p:nvPr/>
          </p:nvSpPr>
          <p:spPr>
            <a:xfrm>
              <a:off x="0" y="4836515"/>
              <a:ext cx="7560309" cy="491490"/>
            </a:xfrm>
            <a:custGeom>
              <a:avLst/>
              <a:gdLst/>
              <a:ahLst/>
              <a:cxnLst/>
              <a:rect l="l" t="t" r="r" b="b"/>
              <a:pathLst>
                <a:path w="7560309" h="491489">
                  <a:moveTo>
                    <a:pt x="2776486" y="344170"/>
                  </a:moveTo>
                  <a:lnTo>
                    <a:pt x="2774023" y="342900"/>
                  </a:lnTo>
                  <a:lnTo>
                    <a:pt x="2775254" y="344170"/>
                  </a:lnTo>
                  <a:lnTo>
                    <a:pt x="2776486" y="344170"/>
                  </a:lnTo>
                  <a:close/>
                </a:path>
                <a:path w="7560309" h="491489">
                  <a:moveTo>
                    <a:pt x="2777794" y="345440"/>
                  </a:moveTo>
                  <a:lnTo>
                    <a:pt x="2776563" y="344170"/>
                  </a:lnTo>
                  <a:lnTo>
                    <a:pt x="2777794" y="345440"/>
                  </a:lnTo>
                  <a:close/>
                </a:path>
                <a:path w="7560309" h="491489">
                  <a:moveTo>
                    <a:pt x="2783941" y="350799"/>
                  </a:moveTo>
                  <a:lnTo>
                    <a:pt x="2783789" y="350520"/>
                  </a:lnTo>
                  <a:lnTo>
                    <a:pt x="2783370" y="350520"/>
                  </a:lnTo>
                  <a:lnTo>
                    <a:pt x="2783941" y="350799"/>
                  </a:lnTo>
                  <a:close/>
                </a:path>
                <a:path w="7560309" h="491489">
                  <a:moveTo>
                    <a:pt x="2786062" y="351790"/>
                  </a:moveTo>
                  <a:lnTo>
                    <a:pt x="2783941" y="350799"/>
                  </a:lnTo>
                  <a:lnTo>
                    <a:pt x="2784144" y="351142"/>
                  </a:lnTo>
                  <a:lnTo>
                    <a:pt x="2784983" y="351790"/>
                  </a:lnTo>
                  <a:lnTo>
                    <a:pt x="2786062" y="351790"/>
                  </a:lnTo>
                  <a:close/>
                </a:path>
                <a:path w="7560309" h="491489">
                  <a:moveTo>
                    <a:pt x="2801963" y="365213"/>
                  </a:moveTo>
                  <a:lnTo>
                    <a:pt x="2789047" y="354304"/>
                  </a:lnTo>
                  <a:lnTo>
                    <a:pt x="2787878" y="353517"/>
                  </a:lnTo>
                  <a:lnTo>
                    <a:pt x="2793022" y="357974"/>
                  </a:lnTo>
                  <a:lnTo>
                    <a:pt x="2793339" y="358140"/>
                  </a:lnTo>
                  <a:lnTo>
                    <a:pt x="2801963" y="365213"/>
                  </a:lnTo>
                  <a:close/>
                </a:path>
                <a:path w="7560309" h="491489">
                  <a:moveTo>
                    <a:pt x="2819844" y="63715"/>
                  </a:moveTo>
                  <a:lnTo>
                    <a:pt x="2819616" y="63614"/>
                  </a:lnTo>
                  <a:lnTo>
                    <a:pt x="2819755" y="63715"/>
                  </a:lnTo>
                  <a:close/>
                </a:path>
                <a:path w="7560309" h="491489">
                  <a:moveTo>
                    <a:pt x="2820111" y="63830"/>
                  </a:moveTo>
                  <a:lnTo>
                    <a:pt x="2819946" y="63766"/>
                  </a:lnTo>
                  <a:lnTo>
                    <a:pt x="2820111" y="63830"/>
                  </a:lnTo>
                  <a:close/>
                </a:path>
                <a:path w="7560309" h="491489">
                  <a:moveTo>
                    <a:pt x="5129111" y="8890"/>
                  </a:moveTo>
                  <a:lnTo>
                    <a:pt x="5128412" y="8890"/>
                  </a:lnTo>
                  <a:lnTo>
                    <a:pt x="5128285" y="9156"/>
                  </a:lnTo>
                  <a:lnTo>
                    <a:pt x="5128984" y="9017"/>
                  </a:lnTo>
                  <a:lnTo>
                    <a:pt x="5129111" y="8890"/>
                  </a:lnTo>
                  <a:close/>
                </a:path>
                <a:path w="7560309" h="491489">
                  <a:moveTo>
                    <a:pt x="5130457" y="7620"/>
                  </a:moveTo>
                  <a:lnTo>
                    <a:pt x="5130177" y="7620"/>
                  </a:lnTo>
                  <a:lnTo>
                    <a:pt x="5130101" y="7962"/>
                  </a:lnTo>
                  <a:lnTo>
                    <a:pt x="5130457" y="7620"/>
                  </a:lnTo>
                  <a:close/>
                </a:path>
                <a:path w="7560309" h="491489">
                  <a:moveTo>
                    <a:pt x="6080353" y="69989"/>
                  </a:moveTo>
                  <a:lnTo>
                    <a:pt x="6080315" y="69850"/>
                  </a:lnTo>
                  <a:lnTo>
                    <a:pt x="6079972" y="69850"/>
                  </a:lnTo>
                  <a:lnTo>
                    <a:pt x="6080353" y="69989"/>
                  </a:lnTo>
                  <a:close/>
                </a:path>
                <a:path w="7560309" h="491489">
                  <a:moveTo>
                    <a:pt x="7560005" y="63500"/>
                  </a:moveTo>
                  <a:lnTo>
                    <a:pt x="7508240" y="66040"/>
                  </a:lnTo>
                  <a:lnTo>
                    <a:pt x="7456589" y="71120"/>
                  </a:lnTo>
                  <a:lnTo>
                    <a:pt x="7424572" y="74930"/>
                  </a:lnTo>
                  <a:lnTo>
                    <a:pt x="7392556" y="77470"/>
                  </a:lnTo>
                  <a:lnTo>
                    <a:pt x="7360501" y="76200"/>
                  </a:lnTo>
                  <a:lnTo>
                    <a:pt x="7328408" y="69850"/>
                  </a:lnTo>
                  <a:lnTo>
                    <a:pt x="7271918" y="76200"/>
                  </a:lnTo>
                  <a:lnTo>
                    <a:pt x="7215784" y="77470"/>
                  </a:lnTo>
                  <a:lnTo>
                    <a:pt x="7160031" y="72390"/>
                  </a:lnTo>
                  <a:lnTo>
                    <a:pt x="7117004" y="63500"/>
                  </a:lnTo>
                  <a:lnTo>
                    <a:pt x="7104710" y="60960"/>
                  </a:lnTo>
                  <a:lnTo>
                    <a:pt x="7097598" y="62230"/>
                  </a:lnTo>
                  <a:lnTo>
                    <a:pt x="7090969" y="63500"/>
                  </a:lnTo>
                  <a:lnTo>
                    <a:pt x="7084809" y="60960"/>
                  </a:lnTo>
                  <a:lnTo>
                    <a:pt x="7081037" y="58420"/>
                  </a:lnTo>
                  <a:lnTo>
                    <a:pt x="7079158" y="57150"/>
                  </a:lnTo>
                  <a:lnTo>
                    <a:pt x="7062419" y="48260"/>
                  </a:lnTo>
                  <a:lnTo>
                    <a:pt x="7045973" y="45720"/>
                  </a:lnTo>
                  <a:lnTo>
                    <a:pt x="7029882" y="48260"/>
                  </a:lnTo>
                  <a:lnTo>
                    <a:pt x="7014172" y="57150"/>
                  </a:lnTo>
                  <a:lnTo>
                    <a:pt x="7015226" y="57150"/>
                  </a:lnTo>
                  <a:lnTo>
                    <a:pt x="7013930" y="57772"/>
                  </a:lnTo>
                  <a:lnTo>
                    <a:pt x="7014172" y="57150"/>
                  </a:lnTo>
                  <a:lnTo>
                    <a:pt x="6996582" y="62230"/>
                  </a:lnTo>
                  <a:lnTo>
                    <a:pt x="6977723" y="66040"/>
                  </a:lnTo>
                  <a:lnTo>
                    <a:pt x="6960095" y="71120"/>
                  </a:lnTo>
                  <a:lnTo>
                    <a:pt x="6946278" y="81280"/>
                  </a:lnTo>
                  <a:lnTo>
                    <a:pt x="6947255" y="81280"/>
                  </a:lnTo>
                  <a:lnTo>
                    <a:pt x="6944296" y="83820"/>
                  </a:lnTo>
                  <a:lnTo>
                    <a:pt x="6944792" y="82550"/>
                  </a:lnTo>
                  <a:lnTo>
                    <a:pt x="6945706" y="82550"/>
                  </a:lnTo>
                  <a:lnTo>
                    <a:pt x="6946278" y="81280"/>
                  </a:lnTo>
                  <a:lnTo>
                    <a:pt x="6925234" y="86360"/>
                  </a:lnTo>
                  <a:lnTo>
                    <a:pt x="6904558" y="86360"/>
                  </a:lnTo>
                  <a:lnTo>
                    <a:pt x="6894449" y="85090"/>
                  </a:lnTo>
                  <a:lnTo>
                    <a:pt x="6884340" y="83820"/>
                  </a:lnTo>
                  <a:lnTo>
                    <a:pt x="6867931" y="77470"/>
                  </a:lnTo>
                  <a:lnTo>
                    <a:pt x="6864655" y="76200"/>
                  </a:lnTo>
                  <a:lnTo>
                    <a:pt x="6856908" y="77470"/>
                  </a:lnTo>
                  <a:lnTo>
                    <a:pt x="6849897" y="76200"/>
                  </a:lnTo>
                  <a:lnTo>
                    <a:pt x="6846760" y="74930"/>
                  </a:lnTo>
                  <a:lnTo>
                    <a:pt x="6843623" y="73660"/>
                  </a:lnTo>
                  <a:lnTo>
                    <a:pt x="6838099" y="69850"/>
                  </a:lnTo>
                  <a:lnTo>
                    <a:pt x="6790017" y="69850"/>
                  </a:lnTo>
                  <a:lnTo>
                    <a:pt x="6613271" y="74523"/>
                  </a:lnTo>
                  <a:lnTo>
                    <a:pt x="6613271" y="477520"/>
                  </a:lnTo>
                  <a:lnTo>
                    <a:pt x="6613030" y="478790"/>
                  </a:lnTo>
                  <a:lnTo>
                    <a:pt x="6612852" y="481330"/>
                  </a:lnTo>
                  <a:lnTo>
                    <a:pt x="6612471" y="483870"/>
                  </a:lnTo>
                  <a:lnTo>
                    <a:pt x="6607086" y="483870"/>
                  </a:lnTo>
                  <a:lnTo>
                    <a:pt x="6601930" y="482600"/>
                  </a:lnTo>
                  <a:lnTo>
                    <a:pt x="6597066" y="482600"/>
                  </a:lnTo>
                  <a:lnTo>
                    <a:pt x="6602603" y="481330"/>
                  </a:lnTo>
                  <a:lnTo>
                    <a:pt x="6607797" y="478790"/>
                  </a:lnTo>
                  <a:lnTo>
                    <a:pt x="6613271" y="477520"/>
                  </a:lnTo>
                  <a:lnTo>
                    <a:pt x="6613271" y="74523"/>
                  </a:lnTo>
                  <a:lnTo>
                    <a:pt x="6597497" y="74930"/>
                  </a:lnTo>
                  <a:lnTo>
                    <a:pt x="6549428" y="74930"/>
                  </a:lnTo>
                  <a:lnTo>
                    <a:pt x="6501422" y="72390"/>
                  </a:lnTo>
                  <a:lnTo>
                    <a:pt x="6453518" y="68580"/>
                  </a:lnTo>
                  <a:lnTo>
                    <a:pt x="6405715" y="63500"/>
                  </a:lnTo>
                  <a:lnTo>
                    <a:pt x="6358052" y="54610"/>
                  </a:lnTo>
                  <a:lnTo>
                    <a:pt x="6352934" y="58420"/>
                  </a:lnTo>
                  <a:lnTo>
                    <a:pt x="6347549" y="59690"/>
                  </a:lnTo>
                  <a:lnTo>
                    <a:pt x="6341897" y="58420"/>
                  </a:lnTo>
                  <a:lnTo>
                    <a:pt x="6335916" y="55880"/>
                  </a:lnTo>
                  <a:lnTo>
                    <a:pt x="6299022" y="62230"/>
                  </a:lnTo>
                  <a:lnTo>
                    <a:pt x="6221971" y="62230"/>
                  </a:lnTo>
                  <a:lnTo>
                    <a:pt x="6185586" y="72390"/>
                  </a:lnTo>
                  <a:lnTo>
                    <a:pt x="6158827" y="81280"/>
                  </a:lnTo>
                  <a:lnTo>
                    <a:pt x="6132385" y="83820"/>
                  </a:lnTo>
                  <a:lnTo>
                    <a:pt x="6125819" y="82550"/>
                  </a:lnTo>
                  <a:lnTo>
                    <a:pt x="6106122" y="78740"/>
                  </a:lnTo>
                  <a:lnTo>
                    <a:pt x="6098654" y="76200"/>
                  </a:lnTo>
                  <a:lnTo>
                    <a:pt x="6083706" y="71120"/>
                  </a:lnTo>
                  <a:lnTo>
                    <a:pt x="6080353" y="69989"/>
                  </a:lnTo>
                  <a:lnTo>
                    <a:pt x="6080633" y="70853"/>
                  </a:lnTo>
                  <a:lnTo>
                    <a:pt x="6079071" y="69850"/>
                  </a:lnTo>
                  <a:lnTo>
                    <a:pt x="6079972" y="69850"/>
                  </a:lnTo>
                  <a:lnTo>
                    <a:pt x="6067183" y="62230"/>
                  </a:lnTo>
                  <a:lnTo>
                    <a:pt x="6065050" y="60960"/>
                  </a:lnTo>
                  <a:lnTo>
                    <a:pt x="6062929" y="59690"/>
                  </a:lnTo>
                  <a:lnTo>
                    <a:pt x="6046990" y="54610"/>
                  </a:lnTo>
                  <a:lnTo>
                    <a:pt x="6043015" y="53340"/>
                  </a:lnTo>
                  <a:lnTo>
                    <a:pt x="6016790" y="46990"/>
                  </a:lnTo>
                  <a:lnTo>
                    <a:pt x="6001385" y="43180"/>
                  </a:lnTo>
                  <a:lnTo>
                    <a:pt x="5960656" y="38100"/>
                  </a:lnTo>
                  <a:lnTo>
                    <a:pt x="5947054" y="36830"/>
                  </a:lnTo>
                  <a:lnTo>
                    <a:pt x="5947156" y="35560"/>
                  </a:lnTo>
                  <a:lnTo>
                    <a:pt x="5943282" y="33020"/>
                  </a:lnTo>
                  <a:lnTo>
                    <a:pt x="5935573" y="30480"/>
                  </a:lnTo>
                  <a:lnTo>
                    <a:pt x="5928347" y="29210"/>
                  </a:lnTo>
                  <a:lnTo>
                    <a:pt x="5921464" y="31750"/>
                  </a:lnTo>
                  <a:lnTo>
                    <a:pt x="5914936" y="38100"/>
                  </a:lnTo>
                  <a:lnTo>
                    <a:pt x="5867412" y="46990"/>
                  </a:lnTo>
                  <a:lnTo>
                    <a:pt x="5820295" y="46990"/>
                  </a:lnTo>
                  <a:lnTo>
                    <a:pt x="5773420" y="40640"/>
                  </a:lnTo>
                  <a:lnTo>
                    <a:pt x="5733364" y="33020"/>
                  </a:lnTo>
                  <a:lnTo>
                    <a:pt x="5726696" y="31750"/>
                  </a:lnTo>
                  <a:lnTo>
                    <a:pt x="5703963" y="33020"/>
                  </a:lnTo>
                  <a:lnTo>
                    <a:pt x="5681624" y="31750"/>
                  </a:lnTo>
                  <a:lnTo>
                    <a:pt x="5659717" y="29210"/>
                  </a:lnTo>
                  <a:lnTo>
                    <a:pt x="5638304" y="22860"/>
                  </a:lnTo>
                  <a:lnTo>
                    <a:pt x="5584825" y="16510"/>
                  </a:lnTo>
                  <a:lnTo>
                    <a:pt x="5533669" y="24130"/>
                  </a:lnTo>
                  <a:lnTo>
                    <a:pt x="5483263" y="34290"/>
                  </a:lnTo>
                  <a:lnTo>
                    <a:pt x="5432044" y="40640"/>
                  </a:lnTo>
                  <a:lnTo>
                    <a:pt x="5394452" y="31750"/>
                  </a:lnTo>
                  <a:lnTo>
                    <a:pt x="5375338" y="29210"/>
                  </a:lnTo>
                  <a:lnTo>
                    <a:pt x="5346687" y="25400"/>
                  </a:lnTo>
                  <a:lnTo>
                    <a:pt x="5249723" y="22860"/>
                  </a:lnTo>
                  <a:lnTo>
                    <a:pt x="5201666" y="19050"/>
                  </a:lnTo>
                  <a:lnTo>
                    <a:pt x="5166398" y="11430"/>
                  </a:lnTo>
                  <a:lnTo>
                    <a:pt x="5154650" y="8890"/>
                  </a:lnTo>
                  <a:lnTo>
                    <a:pt x="5154930" y="10160"/>
                  </a:lnTo>
                  <a:lnTo>
                    <a:pt x="5155616" y="10160"/>
                  </a:lnTo>
                  <a:lnTo>
                    <a:pt x="5155527" y="11430"/>
                  </a:lnTo>
                  <a:lnTo>
                    <a:pt x="5154498" y="10160"/>
                  </a:lnTo>
                  <a:lnTo>
                    <a:pt x="5153469" y="8890"/>
                  </a:lnTo>
                  <a:lnTo>
                    <a:pt x="5154650" y="8890"/>
                  </a:lnTo>
                  <a:lnTo>
                    <a:pt x="5153787" y="6350"/>
                  </a:lnTo>
                  <a:lnTo>
                    <a:pt x="5151526" y="5080"/>
                  </a:lnTo>
                  <a:lnTo>
                    <a:pt x="5146827" y="2540"/>
                  </a:lnTo>
                  <a:lnTo>
                    <a:pt x="5141277" y="0"/>
                  </a:lnTo>
                  <a:lnTo>
                    <a:pt x="5135588" y="2540"/>
                  </a:lnTo>
                  <a:lnTo>
                    <a:pt x="5129974" y="8509"/>
                  </a:lnTo>
                  <a:lnTo>
                    <a:pt x="5130101" y="7962"/>
                  </a:lnTo>
                  <a:lnTo>
                    <a:pt x="5129111" y="8890"/>
                  </a:lnTo>
                  <a:lnTo>
                    <a:pt x="5129619" y="8890"/>
                  </a:lnTo>
                  <a:lnTo>
                    <a:pt x="5128984" y="9017"/>
                  </a:lnTo>
                  <a:lnTo>
                    <a:pt x="5127777" y="10160"/>
                  </a:lnTo>
                  <a:lnTo>
                    <a:pt x="5128285" y="9156"/>
                  </a:lnTo>
                  <a:lnTo>
                    <a:pt x="5103114" y="13970"/>
                  </a:lnTo>
                  <a:lnTo>
                    <a:pt x="5047399" y="16510"/>
                  </a:lnTo>
                  <a:lnTo>
                    <a:pt x="5021326" y="22860"/>
                  </a:lnTo>
                  <a:lnTo>
                    <a:pt x="5015039" y="27940"/>
                  </a:lnTo>
                  <a:lnTo>
                    <a:pt x="5008334" y="29210"/>
                  </a:lnTo>
                  <a:lnTo>
                    <a:pt x="5001171" y="29210"/>
                  </a:lnTo>
                  <a:lnTo>
                    <a:pt x="4993564" y="26670"/>
                  </a:lnTo>
                  <a:lnTo>
                    <a:pt x="4980673" y="30480"/>
                  </a:lnTo>
                  <a:lnTo>
                    <a:pt x="4967948" y="31750"/>
                  </a:lnTo>
                  <a:lnTo>
                    <a:pt x="4955349" y="29210"/>
                  </a:lnTo>
                  <a:lnTo>
                    <a:pt x="4942865" y="25400"/>
                  </a:lnTo>
                  <a:lnTo>
                    <a:pt x="4929746" y="25400"/>
                  </a:lnTo>
                  <a:lnTo>
                    <a:pt x="4917059" y="26670"/>
                  </a:lnTo>
                  <a:lnTo>
                    <a:pt x="4905464" y="31750"/>
                  </a:lnTo>
                  <a:lnTo>
                    <a:pt x="4894415" y="35560"/>
                  </a:lnTo>
                  <a:lnTo>
                    <a:pt x="4883340" y="40640"/>
                  </a:lnTo>
                  <a:lnTo>
                    <a:pt x="4859312" y="44450"/>
                  </a:lnTo>
                  <a:lnTo>
                    <a:pt x="4851311" y="44450"/>
                  </a:lnTo>
                  <a:lnTo>
                    <a:pt x="4801578" y="52070"/>
                  </a:lnTo>
                  <a:lnTo>
                    <a:pt x="4752111" y="54610"/>
                  </a:lnTo>
                  <a:lnTo>
                    <a:pt x="4702911" y="53340"/>
                  </a:lnTo>
                  <a:lnTo>
                    <a:pt x="4653940" y="46990"/>
                  </a:lnTo>
                  <a:lnTo>
                    <a:pt x="4610608" y="36830"/>
                  </a:lnTo>
                  <a:lnTo>
                    <a:pt x="4605198" y="35560"/>
                  </a:lnTo>
                  <a:lnTo>
                    <a:pt x="4606722" y="36830"/>
                  </a:lnTo>
                  <a:lnTo>
                    <a:pt x="4570730" y="31750"/>
                  </a:lnTo>
                  <a:lnTo>
                    <a:pt x="4536732" y="36830"/>
                  </a:lnTo>
                  <a:lnTo>
                    <a:pt x="4503559" y="45720"/>
                  </a:lnTo>
                  <a:lnTo>
                    <a:pt x="4470095" y="52070"/>
                  </a:lnTo>
                  <a:lnTo>
                    <a:pt x="4465155" y="59690"/>
                  </a:lnTo>
                  <a:lnTo>
                    <a:pt x="4457941" y="60960"/>
                  </a:lnTo>
                  <a:lnTo>
                    <a:pt x="4448670" y="55880"/>
                  </a:lnTo>
                  <a:lnTo>
                    <a:pt x="4425696" y="60960"/>
                  </a:lnTo>
                  <a:lnTo>
                    <a:pt x="4402887" y="62230"/>
                  </a:lnTo>
                  <a:lnTo>
                    <a:pt x="4380382" y="59690"/>
                  </a:lnTo>
                  <a:lnTo>
                    <a:pt x="4376699" y="58420"/>
                  </a:lnTo>
                  <a:lnTo>
                    <a:pt x="4358297" y="52070"/>
                  </a:lnTo>
                  <a:lnTo>
                    <a:pt x="4308094" y="49530"/>
                  </a:lnTo>
                  <a:lnTo>
                    <a:pt x="4263123" y="58420"/>
                  </a:lnTo>
                  <a:lnTo>
                    <a:pt x="4169930" y="55880"/>
                  </a:lnTo>
                  <a:lnTo>
                    <a:pt x="4125328" y="66040"/>
                  </a:lnTo>
                  <a:lnTo>
                    <a:pt x="4115397" y="71120"/>
                  </a:lnTo>
                  <a:lnTo>
                    <a:pt x="4103522" y="67310"/>
                  </a:lnTo>
                  <a:lnTo>
                    <a:pt x="4094721" y="68580"/>
                  </a:lnTo>
                  <a:lnTo>
                    <a:pt x="4089768" y="72390"/>
                  </a:lnTo>
                  <a:lnTo>
                    <a:pt x="4086695" y="76200"/>
                  </a:lnTo>
                  <a:lnTo>
                    <a:pt x="4069524" y="71120"/>
                  </a:lnTo>
                  <a:lnTo>
                    <a:pt x="4061447" y="68580"/>
                  </a:lnTo>
                  <a:lnTo>
                    <a:pt x="4057637" y="66040"/>
                  </a:lnTo>
                  <a:lnTo>
                    <a:pt x="4055732" y="64770"/>
                  </a:lnTo>
                  <a:lnTo>
                    <a:pt x="4055567" y="64668"/>
                  </a:lnTo>
                  <a:lnTo>
                    <a:pt x="4055618" y="63500"/>
                  </a:lnTo>
                  <a:lnTo>
                    <a:pt x="4055668" y="62230"/>
                  </a:lnTo>
                  <a:lnTo>
                    <a:pt x="4052506" y="59690"/>
                  </a:lnTo>
                  <a:lnTo>
                    <a:pt x="4045788" y="57150"/>
                  </a:lnTo>
                  <a:lnTo>
                    <a:pt x="4038777" y="54610"/>
                  </a:lnTo>
                  <a:lnTo>
                    <a:pt x="4031081" y="55880"/>
                  </a:lnTo>
                  <a:lnTo>
                    <a:pt x="4022687" y="60960"/>
                  </a:lnTo>
                  <a:lnTo>
                    <a:pt x="4016806" y="64770"/>
                  </a:lnTo>
                  <a:lnTo>
                    <a:pt x="4010723" y="66040"/>
                  </a:lnTo>
                  <a:lnTo>
                    <a:pt x="3997883" y="63500"/>
                  </a:lnTo>
                  <a:lnTo>
                    <a:pt x="3985514" y="66040"/>
                  </a:lnTo>
                  <a:lnTo>
                    <a:pt x="3974160" y="71120"/>
                  </a:lnTo>
                  <a:lnTo>
                    <a:pt x="3963454" y="76200"/>
                  </a:lnTo>
                  <a:lnTo>
                    <a:pt x="3953103" y="81280"/>
                  </a:lnTo>
                  <a:lnTo>
                    <a:pt x="3935666" y="82550"/>
                  </a:lnTo>
                  <a:lnTo>
                    <a:pt x="3918204" y="82550"/>
                  </a:lnTo>
                  <a:lnTo>
                    <a:pt x="3901503" y="77470"/>
                  </a:lnTo>
                  <a:lnTo>
                    <a:pt x="3876459" y="69850"/>
                  </a:lnTo>
                  <a:lnTo>
                    <a:pt x="3834066" y="64770"/>
                  </a:lnTo>
                  <a:lnTo>
                    <a:pt x="3791166" y="67310"/>
                  </a:lnTo>
                  <a:lnTo>
                    <a:pt x="3747884" y="73660"/>
                  </a:lnTo>
                  <a:lnTo>
                    <a:pt x="3740467" y="76200"/>
                  </a:lnTo>
                  <a:lnTo>
                    <a:pt x="3732784" y="77470"/>
                  </a:lnTo>
                  <a:lnTo>
                    <a:pt x="3724846" y="77470"/>
                  </a:lnTo>
                  <a:lnTo>
                    <a:pt x="3716642" y="76200"/>
                  </a:lnTo>
                  <a:lnTo>
                    <a:pt x="3697643" y="82550"/>
                  </a:lnTo>
                  <a:lnTo>
                    <a:pt x="3678999" y="85090"/>
                  </a:lnTo>
                  <a:lnTo>
                    <a:pt x="3660749" y="81280"/>
                  </a:lnTo>
                  <a:lnTo>
                    <a:pt x="3642944" y="72390"/>
                  </a:lnTo>
                  <a:lnTo>
                    <a:pt x="3643630" y="72390"/>
                  </a:lnTo>
                  <a:lnTo>
                    <a:pt x="3619081" y="60960"/>
                  </a:lnTo>
                  <a:lnTo>
                    <a:pt x="3593858" y="57150"/>
                  </a:lnTo>
                  <a:lnTo>
                    <a:pt x="3568039" y="58420"/>
                  </a:lnTo>
                  <a:lnTo>
                    <a:pt x="3541712" y="66040"/>
                  </a:lnTo>
                  <a:lnTo>
                    <a:pt x="3506990" y="71120"/>
                  </a:lnTo>
                  <a:lnTo>
                    <a:pt x="3472472" y="72390"/>
                  </a:lnTo>
                  <a:lnTo>
                    <a:pt x="3438207" y="69850"/>
                  </a:lnTo>
                  <a:lnTo>
                    <a:pt x="3423666" y="66040"/>
                  </a:lnTo>
                  <a:lnTo>
                    <a:pt x="3404273" y="60960"/>
                  </a:lnTo>
                  <a:lnTo>
                    <a:pt x="3404451" y="58420"/>
                  </a:lnTo>
                  <a:lnTo>
                    <a:pt x="3392792" y="54610"/>
                  </a:lnTo>
                  <a:lnTo>
                    <a:pt x="3385147" y="53340"/>
                  </a:lnTo>
                  <a:lnTo>
                    <a:pt x="3377641" y="54610"/>
                  </a:lnTo>
                  <a:lnTo>
                    <a:pt x="3370148" y="60960"/>
                  </a:lnTo>
                  <a:lnTo>
                    <a:pt x="3360623" y="66040"/>
                  </a:lnTo>
                  <a:lnTo>
                    <a:pt x="3349320" y="63500"/>
                  </a:lnTo>
                  <a:lnTo>
                    <a:pt x="3310890" y="68580"/>
                  </a:lnTo>
                  <a:lnTo>
                    <a:pt x="3271647" y="71120"/>
                  </a:lnTo>
                  <a:lnTo>
                    <a:pt x="3232670" y="74930"/>
                  </a:lnTo>
                  <a:lnTo>
                    <a:pt x="3195028" y="82550"/>
                  </a:lnTo>
                  <a:lnTo>
                    <a:pt x="3191243" y="83820"/>
                  </a:lnTo>
                  <a:lnTo>
                    <a:pt x="3187027" y="85090"/>
                  </a:lnTo>
                  <a:lnTo>
                    <a:pt x="3183750" y="85090"/>
                  </a:lnTo>
                  <a:lnTo>
                    <a:pt x="3176663" y="83820"/>
                  </a:lnTo>
                  <a:lnTo>
                    <a:pt x="3166605" y="80010"/>
                  </a:lnTo>
                  <a:lnTo>
                    <a:pt x="3163214" y="78740"/>
                  </a:lnTo>
                  <a:lnTo>
                    <a:pt x="3163379" y="76200"/>
                  </a:lnTo>
                  <a:lnTo>
                    <a:pt x="3159785" y="73660"/>
                  </a:lnTo>
                  <a:lnTo>
                    <a:pt x="3152660" y="71120"/>
                  </a:lnTo>
                  <a:lnTo>
                    <a:pt x="3146996" y="69850"/>
                  </a:lnTo>
                  <a:lnTo>
                    <a:pt x="3141154" y="69850"/>
                  </a:lnTo>
                  <a:lnTo>
                    <a:pt x="3135122" y="72390"/>
                  </a:lnTo>
                  <a:lnTo>
                    <a:pt x="3128911" y="76200"/>
                  </a:lnTo>
                  <a:lnTo>
                    <a:pt x="3122599" y="78740"/>
                  </a:lnTo>
                  <a:lnTo>
                    <a:pt x="3116072" y="80010"/>
                  </a:lnTo>
                  <a:lnTo>
                    <a:pt x="3109328" y="80010"/>
                  </a:lnTo>
                  <a:lnTo>
                    <a:pt x="3102368" y="77470"/>
                  </a:lnTo>
                  <a:lnTo>
                    <a:pt x="3080143" y="83820"/>
                  </a:lnTo>
                  <a:lnTo>
                    <a:pt x="3058185" y="85090"/>
                  </a:lnTo>
                  <a:lnTo>
                    <a:pt x="3036405" y="81280"/>
                  </a:lnTo>
                  <a:lnTo>
                    <a:pt x="3023425" y="77470"/>
                  </a:lnTo>
                  <a:lnTo>
                    <a:pt x="3014776" y="74930"/>
                  </a:lnTo>
                  <a:lnTo>
                    <a:pt x="2999575" y="77470"/>
                  </a:lnTo>
                  <a:lnTo>
                    <a:pt x="2984881" y="76200"/>
                  </a:lnTo>
                  <a:lnTo>
                    <a:pt x="2970746" y="73660"/>
                  </a:lnTo>
                  <a:lnTo>
                    <a:pt x="2967355" y="72390"/>
                  </a:lnTo>
                  <a:lnTo>
                    <a:pt x="2957182" y="68580"/>
                  </a:lnTo>
                  <a:lnTo>
                    <a:pt x="2931782" y="58420"/>
                  </a:lnTo>
                  <a:lnTo>
                    <a:pt x="2906407" y="54610"/>
                  </a:lnTo>
                  <a:lnTo>
                    <a:pt x="2881033" y="57150"/>
                  </a:lnTo>
                  <a:lnTo>
                    <a:pt x="2855658" y="67310"/>
                  </a:lnTo>
                  <a:lnTo>
                    <a:pt x="2857195" y="67310"/>
                  </a:lnTo>
                  <a:lnTo>
                    <a:pt x="2857169" y="68580"/>
                  </a:lnTo>
                  <a:lnTo>
                    <a:pt x="2852813" y="69850"/>
                  </a:lnTo>
                  <a:lnTo>
                    <a:pt x="2844139" y="71120"/>
                  </a:lnTo>
                  <a:lnTo>
                    <a:pt x="2837865" y="72390"/>
                  </a:lnTo>
                  <a:lnTo>
                    <a:pt x="2831769" y="71120"/>
                  </a:lnTo>
                  <a:lnTo>
                    <a:pt x="2825839" y="68580"/>
                  </a:lnTo>
                  <a:lnTo>
                    <a:pt x="2820047" y="64770"/>
                  </a:lnTo>
                  <a:lnTo>
                    <a:pt x="2804680" y="65151"/>
                  </a:lnTo>
                  <a:lnTo>
                    <a:pt x="2804680" y="365760"/>
                  </a:lnTo>
                  <a:lnTo>
                    <a:pt x="2802712" y="365760"/>
                  </a:lnTo>
                  <a:lnTo>
                    <a:pt x="2802140" y="365340"/>
                  </a:lnTo>
                  <a:lnTo>
                    <a:pt x="2802648" y="365760"/>
                  </a:lnTo>
                  <a:lnTo>
                    <a:pt x="2801963" y="365213"/>
                  </a:lnTo>
                  <a:lnTo>
                    <a:pt x="2797619" y="361950"/>
                  </a:lnTo>
                  <a:lnTo>
                    <a:pt x="2793022" y="357974"/>
                  </a:lnTo>
                  <a:lnTo>
                    <a:pt x="2788729" y="355600"/>
                  </a:lnTo>
                  <a:lnTo>
                    <a:pt x="2788386" y="354330"/>
                  </a:lnTo>
                  <a:lnTo>
                    <a:pt x="2787916" y="354330"/>
                  </a:lnTo>
                  <a:lnTo>
                    <a:pt x="2787650" y="353352"/>
                  </a:lnTo>
                  <a:lnTo>
                    <a:pt x="2787878" y="353517"/>
                  </a:lnTo>
                  <a:lnTo>
                    <a:pt x="2787624" y="353301"/>
                  </a:lnTo>
                  <a:lnTo>
                    <a:pt x="2787573" y="353060"/>
                  </a:lnTo>
                  <a:lnTo>
                    <a:pt x="2789047" y="354304"/>
                  </a:lnTo>
                  <a:lnTo>
                    <a:pt x="2792806" y="356870"/>
                  </a:lnTo>
                  <a:lnTo>
                    <a:pt x="2798661" y="361950"/>
                  </a:lnTo>
                  <a:lnTo>
                    <a:pt x="2804680" y="365760"/>
                  </a:lnTo>
                  <a:lnTo>
                    <a:pt x="2804680" y="65151"/>
                  </a:lnTo>
                  <a:lnTo>
                    <a:pt x="2787231" y="65582"/>
                  </a:lnTo>
                  <a:lnTo>
                    <a:pt x="2787231" y="353060"/>
                  </a:lnTo>
                  <a:lnTo>
                    <a:pt x="2786608" y="353060"/>
                  </a:lnTo>
                  <a:lnTo>
                    <a:pt x="2784983" y="351790"/>
                  </a:lnTo>
                  <a:lnTo>
                    <a:pt x="2784538" y="351790"/>
                  </a:lnTo>
                  <a:lnTo>
                    <a:pt x="2784144" y="351142"/>
                  </a:lnTo>
                  <a:lnTo>
                    <a:pt x="2783370" y="350520"/>
                  </a:lnTo>
                  <a:lnTo>
                    <a:pt x="2781922" y="349250"/>
                  </a:lnTo>
                  <a:lnTo>
                    <a:pt x="2780982" y="347980"/>
                  </a:lnTo>
                  <a:lnTo>
                    <a:pt x="2780169" y="345440"/>
                  </a:lnTo>
                  <a:lnTo>
                    <a:pt x="2777794" y="345440"/>
                  </a:lnTo>
                  <a:lnTo>
                    <a:pt x="2775153" y="345440"/>
                  </a:lnTo>
                  <a:lnTo>
                    <a:pt x="2772435" y="344170"/>
                  </a:lnTo>
                  <a:lnTo>
                    <a:pt x="2768854" y="345440"/>
                  </a:lnTo>
                  <a:lnTo>
                    <a:pt x="2770987" y="344170"/>
                  </a:lnTo>
                  <a:lnTo>
                    <a:pt x="2772613" y="342900"/>
                  </a:lnTo>
                  <a:lnTo>
                    <a:pt x="2774023" y="342900"/>
                  </a:lnTo>
                  <a:lnTo>
                    <a:pt x="2777667" y="340360"/>
                  </a:lnTo>
                  <a:lnTo>
                    <a:pt x="2779103" y="342900"/>
                  </a:lnTo>
                  <a:lnTo>
                    <a:pt x="2780169" y="345440"/>
                  </a:lnTo>
                  <a:lnTo>
                    <a:pt x="2783090" y="346710"/>
                  </a:lnTo>
                  <a:lnTo>
                    <a:pt x="2785275" y="349250"/>
                  </a:lnTo>
                  <a:lnTo>
                    <a:pt x="2787231" y="353060"/>
                  </a:lnTo>
                  <a:lnTo>
                    <a:pt x="2787231" y="65582"/>
                  </a:lnTo>
                  <a:lnTo>
                    <a:pt x="2768231" y="66040"/>
                  </a:lnTo>
                  <a:lnTo>
                    <a:pt x="2716453" y="68580"/>
                  </a:lnTo>
                  <a:lnTo>
                    <a:pt x="2664917" y="72390"/>
                  </a:lnTo>
                  <a:lnTo>
                    <a:pt x="2613850" y="80010"/>
                  </a:lnTo>
                  <a:lnTo>
                    <a:pt x="2549855" y="80010"/>
                  </a:lnTo>
                  <a:lnTo>
                    <a:pt x="2537333" y="85090"/>
                  </a:lnTo>
                  <a:lnTo>
                    <a:pt x="2524849" y="85090"/>
                  </a:lnTo>
                  <a:lnTo>
                    <a:pt x="2512390" y="83820"/>
                  </a:lnTo>
                  <a:lnTo>
                    <a:pt x="2509291" y="82550"/>
                  </a:lnTo>
                  <a:lnTo>
                    <a:pt x="2499969" y="78740"/>
                  </a:lnTo>
                  <a:lnTo>
                    <a:pt x="2493480" y="82550"/>
                  </a:lnTo>
                  <a:lnTo>
                    <a:pt x="2487422" y="82550"/>
                  </a:lnTo>
                  <a:lnTo>
                    <a:pt x="2481796" y="81280"/>
                  </a:lnTo>
                  <a:lnTo>
                    <a:pt x="2480487" y="80010"/>
                  </a:lnTo>
                  <a:lnTo>
                    <a:pt x="2476563" y="76200"/>
                  </a:lnTo>
                  <a:lnTo>
                    <a:pt x="2448217" y="68580"/>
                  </a:lnTo>
                  <a:lnTo>
                    <a:pt x="2419654" y="74930"/>
                  </a:lnTo>
                  <a:lnTo>
                    <a:pt x="2391067" y="80010"/>
                  </a:lnTo>
                  <a:lnTo>
                    <a:pt x="2362708" y="74930"/>
                  </a:lnTo>
                  <a:lnTo>
                    <a:pt x="2354275" y="73660"/>
                  </a:lnTo>
                  <a:lnTo>
                    <a:pt x="2310549" y="80010"/>
                  </a:lnTo>
                  <a:lnTo>
                    <a:pt x="2266264" y="80010"/>
                  </a:lnTo>
                  <a:lnTo>
                    <a:pt x="2221788" y="77470"/>
                  </a:lnTo>
                  <a:lnTo>
                    <a:pt x="2177478" y="77470"/>
                  </a:lnTo>
                  <a:lnTo>
                    <a:pt x="2133739" y="82550"/>
                  </a:lnTo>
                  <a:lnTo>
                    <a:pt x="2115769" y="83820"/>
                  </a:lnTo>
                  <a:lnTo>
                    <a:pt x="2097925" y="83820"/>
                  </a:lnTo>
                  <a:lnTo>
                    <a:pt x="2055012" y="73660"/>
                  </a:lnTo>
                  <a:lnTo>
                    <a:pt x="2012048" y="67310"/>
                  </a:lnTo>
                  <a:lnTo>
                    <a:pt x="1969008" y="69850"/>
                  </a:lnTo>
                  <a:lnTo>
                    <a:pt x="1925815" y="81280"/>
                  </a:lnTo>
                  <a:lnTo>
                    <a:pt x="1918703" y="83820"/>
                  </a:lnTo>
                  <a:lnTo>
                    <a:pt x="1911337" y="85090"/>
                  </a:lnTo>
                  <a:lnTo>
                    <a:pt x="1907273" y="85090"/>
                  </a:lnTo>
                  <a:lnTo>
                    <a:pt x="1907273" y="407670"/>
                  </a:lnTo>
                  <a:lnTo>
                    <a:pt x="1907260" y="408940"/>
                  </a:lnTo>
                  <a:lnTo>
                    <a:pt x="1905749" y="407670"/>
                  </a:lnTo>
                  <a:lnTo>
                    <a:pt x="1904923" y="407670"/>
                  </a:lnTo>
                  <a:lnTo>
                    <a:pt x="1905762" y="406400"/>
                  </a:lnTo>
                  <a:lnTo>
                    <a:pt x="1906244" y="407670"/>
                  </a:lnTo>
                  <a:lnTo>
                    <a:pt x="1907273" y="407670"/>
                  </a:lnTo>
                  <a:lnTo>
                    <a:pt x="1907273" y="85090"/>
                  </a:lnTo>
                  <a:lnTo>
                    <a:pt x="1903717" y="85090"/>
                  </a:lnTo>
                  <a:lnTo>
                    <a:pt x="1895830" y="83820"/>
                  </a:lnTo>
                  <a:lnTo>
                    <a:pt x="1854022" y="86360"/>
                  </a:lnTo>
                  <a:lnTo>
                    <a:pt x="1728393" y="86360"/>
                  </a:lnTo>
                  <a:lnTo>
                    <a:pt x="1721307" y="88900"/>
                  </a:lnTo>
                  <a:lnTo>
                    <a:pt x="1706384" y="91440"/>
                  </a:lnTo>
                  <a:lnTo>
                    <a:pt x="1661579" y="82550"/>
                  </a:lnTo>
                  <a:lnTo>
                    <a:pt x="1616595" y="77470"/>
                  </a:lnTo>
                  <a:lnTo>
                    <a:pt x="1571421" y="76200"/>
                  </a:lnTo>
                  <a:lnTo>
                    <a:pt x="1526044" y="78740"/>
                  </a:lnTo>
                  <a:lnTo>
                    <a:pt x="1445742" y="90170"/>
                  </a:lnTo>
                  <a:lnTo>
                    <a:pt x="1411236" y="91440"/>
                  </a:lnTo>
                  <a:lnTo>
                    <a:pt x="1376946" y="87630"/>
                  </a:lnTo>
                  <a:lnTo>
                    <a:pt x="1342847" y="80010"/>
                  </a:lnTo>
                  <a:lnTo>
                    <a:pt x="1342961" y="78740"/>
                  </a:lnTo>
                  <a:lnTo>
                    <a:pt x="1339303" y="76200"/>
                  </a:lnTo>
                  <a:lnTo>
                    <a:pt x="1324660" y="71120"/>
                  </a:lnTo>
                  <a:lnTo>
                    <a:pt x="1316824" y="73660"/>
                  </a:lnTo>
                  <a:lnTo>
                    <a:pt x="1308773" y="78740"/>
                  </a:lnTo>
                  <a:lnTo>
                    <a:pt x="1269415" y="80010"/>
                  </a:lnTo>
                  <a:lnTo>
                    <a:pt x="1256334" y="80010"/>
                  </a:lnTo>
                  <a:lnTo>
                    <a:pt x="1229842" y="85090"/>
                  </a:lnTo>
                  <a:lnTo>
                    <a:pt x="1202321" y="86360"/>
                  </a:lnTo>
                  <a:lnTo>
                    <a:pt x="1174775" y="88900"/>
                  </a:lnTo>
                  <a:lnTo>
                    <a:pt x="1148219" y="93980"/>
                  </a:lnTo>
                  <a:lnTo>
                    <a:pt x="1134364" y="87630"/>
                  </a:lnTo>
                  <a:lnTo>
                    <a:pt x="1127328" y="85090"/>
                  </a:lnTo>
                  <a:lnTo>
                    <a:pt x="1113129" y="80010"/>
                  </a:lnTo>
                  <a:lnTo>
                    <a:pt x="1105966" y="77470"/>
                  </a:lnTo>
                  <a:lnTo>
                    <a:pt x="1091272" y="73660"/>
                  </a:lnTo>
                  <a:lnTo>
                    <a:pt x="1080947" y="73660"/>
                  </a:lnTo>
                  <a:lnTo>
                    <a:pt x="1033957" y="78740"/>
                  </a:lnTo>
                  <a:lnTo>
                    <a:pt x="986828" y="80010"/>
                  </a:lnTo>
                  <a:lnTo>
                    <a:pt x="939584" y="78740"/>
                  </a:lnTo>
                  <a:lnTo>
                    <a:pt x="892276" y="76200"/>
                  </a:lnTo>
                  <a:lnTo>
                    <a:pt x="844943" y="72390"/>
                  </a:lnTo>
                  <a:lnTo>
                    <a:pt x="797661" y="69850"/>
                  </a:lnTo>
                  <a:lnTo>
                    <a:pt x="750443" y="69850"/>
                  </a:lnTo>
                  <a:lnTo>
                    <a:pt x="703338" y="72390"/>
                  </a:lnTo>
                  <a:lnTo>
                    <a:pt x="656424" y="78740"/>
                  </a:lnTo>
                  <a:lnTo>
                    <a:pt x="656983" y="78740"/>
                  </a:lnTo>
                  <a:lnTo>
                    <a:pt x="656805" y="81280"/>
                  </a:lnTo>
                  <a:lnTo>
                    <a:pt x="652653" y="82550"/>
                  </a:lnTo>
                  <a:lnTo>
                    <a:pt x="644461" y="83820"/>
                  </a:lnTo>
                  <a:lnTo>
                    <a:pt x="638289" y="85090"/>
                  </a:lnTo>
                  <a:lnTo>
                    <a:pt x="632193" y="83820"/>
                  </a:lnTo>
                  <a:lnTo>
                    <a:pt x="626148" y="81280"/>
                  </a:lnTo>
                  <a:lnTo>
                    <a:pt x="622147" y="78740"/>
                  </a:lnTo>
                  <a:lnTo>
                    <a:pt x="620153" y="77470"/>
                  </a:lnTo>
                  <a:lnTo>
                    <a:pt x="621411" y="78740"/>
                  </a:lnTo>
                  <a:lnTo>
                    <a:pt x="602957" y="73660"/>
                  </a:lnTo>
                  <a:lnTo>
                    <a:pt x="570674" y="64770"/>
                  </a:lnTo>
                  <a:lnTo>
                    <a:pt x="519518" y="58420"/>
                  </a:lnTo>
                  <a:lnTo>
                    <a:pt x="467918" y="59690"/>
                  </a:lnTo>
                  <a:lnTo>
                    <a:pt x="415886" y="69850"/>
                  </a:lnTo>
                  <a:lnTo>
                    <a:pt x="368046" y="73660"/>
                  </a:lnTo>
                  <a:lnTo>
                    <a:pt x="320382" y="72390"/>
                  </a:lnTo>
                  <a:lnTo>
                    <a:pt x="296608" y="71120"/>
                  </a:lnTo>
                  <a:lnTo>
                    <a:pt x="272834" y="69850"/>
                  </a:lnTo>
                  <a:lnTo>
                    <a:pt x="225348" y="63500"/>
                  </a:lnTo>
                  <a:lnTo>
                    <a:pt x="177165" y="71120"/>
                  </a:lnTo>
                  <a:lnTo>
                    <a:pt x="128790" y="71120"/>
                  </a:lnTo>
                  <a:lnTo>
                    <a:pt x="31826" y="66040"/>
                  </a:lnTo>
                  <a:lnTo>
                    <a:pt x="0" y="66040"/>
                  </a:lnTo>
                  <a:lnTo>
                    <a:pt x="0" y="491490"/>
                  </a:lnTo>
                  <a:lnTo>
                    <a:pt x="7560005" y="491490"/>
                  </a:lnTo>
                  <a:lnTo>
                    <a:pt x="7560005" y="483870"/>
                  </a:lnTo>
                  <a:lnTo>
                    <a:pt x="7560005" y="477520"/>
                  </a:lnTo>
                  <a:lnTo>
                    <a:pt x="7560005" y="77470"/>
                  </a:lnTo>
                  <a:lnTo>
                    <a:pt x="7560005" y="6350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</p:grpSp>
      <p:grpSp>
        <p:nvGrpSpPr>
          <p:cNvPr id="10" name="object 13">
            <a:extLst>
              <a:ext uri="{FF2B5EF4-FFF2-40B4-BE49-F238E27FC236}">
                <a16:creationId xmlns:a16="http://schemas.microsoft.com/office/drawing/2014/main" id="{69FE5511-B4F1-4400-9C89-3712629C9A25}"/>
              </a:ext>
            </a:extLst>
          </p:cNvPr>
          <p:cNvGrpSpPr/>
          <p:nvPr userDrawn="1"/>
        </p:nvGrpSpPr>
        <p:grpSpPr>
          <a:xfrm>
            <a:off x="356826" y="4506385"/>
            <a:ext cx="3987165" cy="748030"/>
            <a:chOff x="360001" y="4495951"/>
            <a:chExt cx="3987165" cy="748030"/>
          </a:xfrm>
        </p:grpSpPr>
        <p:sp>
          <p:nvSpPr>
            <p:cNvPr id="11" name="object 14">
              <a:extLst>
                <a:ext uri="{FF2B5EF4-FFF2-40B4-BE49-F238E27FC236}">
                  <a16:creationId xmlns:a16="http://schemas.microsoft.com/office/drawing/2014/main" id="{F8EF22C9-71AD-470D-909F-A2498460A28F}"/>
                </a:ext>
              </a:extLst>
            </p:cNvPr>
            <p:cNvSpPr/>
            <p:nvPr/>
          </p:nvSpPr>
          <p:spPr>
            <a:xfrm>
              <a:off x="604443" y="5044541"/>
              <a:ext cx="345440" cy="156845"/>
            </a:xfrm>
            <a:custGeom>
              <a:avLst/>
              <a:gdLst/>
              <a:ahLst/>
              <a:cxnLst/>
              <a:rect l="l" t="t" r="r" b="b"/>
              <a:pathLst>
                <a:path w="345440" h="156845">
                  <a:moveTo>
                    <a:pt x="86461" y="12"/>
                  </a:moveTo>
                  <a:lnTo>
                    <a:pt x="59842" y="711"/>
                  </a:lnTo>
                  <a:lnTo>
                    <a:pt x="34442" y="571"/>
                  </a:lnTo>
                  <a:lnTo>
                    <a:pt x="279" y="0"/>
                  </a:lnTo>
                  <a:lnTo>
                    <a:pt x="1905" y="53009"/>
                  </a:lnTo>
                  <a:lnTo>
                    <a:pt x="1689" y="121818"/>
                  </a:lnTo>
                  <a:lnTo>
                    <a:pt x="0" y="156222"/>
                  </a:lnTo>
                  <a:lnTo>
                    <a:pt x="5054" y="155536"/>
                  </a:lnTo>
                  <a:lnTo>
                    <a:pt x="29921" y="155663"/>
                  </a:lnTo>
                  <a:lnTo>
                    <a:pt x="34988" y="156286"/>
                  </a:lnTo>
                  <a:lnTo>
                    <a:pt x="33007" y="115074"/>
                  </a:lnTo>
                  <a:lnTo>
                    <a:pt x="33312" y="80645"/>
                  </a:lnTo>
                  <a:lnTo>
                    <a:pt x="85242" y="82461"/>
                  </a:lnTo>
                  <a:lnTo>
                    <a:pt x="85242" y="78955"/>
                  </a:lnTo>
                  <a:lnTo>
                    <a:pt x="84391" y="77444"/>
                  </a:lnTo>
                  <a:lnTo>
                    <a:pt x="85382" y="66001"/>
                  </a:lnTo>
                  <a:lnTo>
                    <a:pt x="33312" y="67767"/>
                  </a:lnTo>
                  <a:lnTo>
                    <a:pt x="33312" y="42303"/>
                  </a:lnTo>
                  <a:lnTo>
                    <a:pt x="34251" y="14097"/>
                  </a:lnTo>
                  <a:lnTo>
                    <a:pt x="86385" y="16865"/>
                  </a:lnTo>
                  <a:lnTo>
                    <a:pt x="85674" y="8470"/>
                  </a:lnTo>
                  <a:lnTo>
                    <a:pt x="86461" y="12"/>
                  </a:lnTo>
                  <a:close/>
                </a:path>
                <a:path w="345440" h="156845">
                  <a:moveTo>
                    <a:pt x="240220" y="124929"/>
                  </a:moveTo>
                  <a:lnTo>
                    <a:pt x="238036" y="125158"/>
                  </a:lnTo>
                  <a:lnTo>
                    <a:pt x="235102" y="125158"/>
                  </a:lnTo>
                  <a:lnTo>
                    <a:pt x="232930" y="124929"/>
                  </a:lnTo>
                  <a:lnTo>
                    <a:pt x="233197" y="128803"/>
                  </a:lnTo>
                  <a:lnTo>
                    <a:pt x="233286" y="132219"/>
                  </a:lnTo>
                  <a:lnTo>
                    <a:pt x="233286" y="137147"/>
                  </a:lnTo>
                  <a:lnTo>
                    <a:pt x="229730" y="137236"/>
                  </a:lnTo>
                  <a:lnTo>
                    <a:pt x="221284" y="137198"/>
                  </a:lnTo>
                  <a:lnTo>
                    <a:pt x="219773" y="137147"/>
                  </a:lnTo>
                  <a:lnTo>
                    <a:pt x="219773" y="132219"/>
                  </a:lnTo>
                  <a:lnTo>
                    <a:pt x="219875" y="128803"/>
                  </a:lnTo>
                  <a:lnTo>
                    <a:pt x="220129" y="124929"/>
                  </a:lnTo>
                  <a:lnTo>
                    <a:pt x="217957" y="125158"/>
                  </a:lnTo>
                  <a:lnTo>
                    <a:pt x="215036" y="125158"/>
                  </a:lnTo>
                  <a:lnTo>
                    <a:pt x="212852" y="124929"/>
                  </a:lnTo>
                  <a:lnTo>
                    <a:pt x="213118" y="128854"/>
                  </a:lnTo>
                  <a:lnTo>
                    <a:pt x="213207" y="132257"/>
                  </a:lnTo>
                  <a:lnTo>
                    <a:pt x="213207" y="148259"/>
                  </a:lnTo>
                  <a:lnTo>
                    <a:pt x="213118" y="151676"/>
                  </a:lnTo>
                  <a:lnTo>
                    <a:pt x="212852" y="155587"/>
                  </a:lnTo>
                  <a:lnTo>
                    <a:pt x="215036" y="155359"/>
                  </a:lnTo>
                  <a:lnTo>
                    <a:pt x="217957" y="155359"/>
                  </a:lnTo>
                  <a:lnTo>
                    <a:pt x="220129" y="155587"/>
                  </a:lnTo>
                  <a:lnTo>
                    <a:pt x="219875" y="151676"/>
                  </a:lnTo>
                  <a:lnTo>
                    <a:pt x="219773" y="148259"/>
                  </a:lnTo>
                  <a:lnTo>
                    <a:pt x="219773" y="140754"/>
                  </a:lnTo>
                  <a:lnTo>
                    <a:pt x="224307" y="140576"/>
                  </a:lnTo>
                  <a:lnTo>
                    <a:pt x="228790" y="140576"/>
                  </a:lnTo>
                  <a:lnTo>
                    <a:pt x="231013" y="140703"/>
                  </a:lnTo>
                  <a:lnTo>
                    <a:pt x="233286" y="140754"/>
                  </a:lnTo>
                  <a:lnTo>
                    <a:pt x="233286" y="143281"/>
                  </a:lnTo>
                  <a:lnTo>
                    <a:pt x="233286" y="148259"/>
                  </a:lnTo>
                  <a:lnTo>
                    <a:pt x="233197" y="151676"/>
                  </a:lnTo>
                  <a:lnTo>
                    <a:pt x="232930" y="155587"/>
                  </a:lnTo>
                  <a:lnTo>
                    <a:pt x="235102" y="155359"/>
                  </a:lnTo>
                  <a:lnTo>
                    <a:pt x="238036" y="155359"/>
                  </a:lnTo>
                  <a:lnTo>
                    <a:pt x="240220" y="155587"/>
                  </a:lnTo>
                  <a:lnTo>
                    <a:pt x="239941" y="151676"/>
                  </a:lnTo>
                  <a:lnTo>
                    <a:pt x="239852" y="148259"/>
                  </a:lnTo>
                  <a:lnTo>
                    <a:pt x="239852" y="132257"/>
                  </a:lnTo>
                  <a:lnTo>
                    <a:pt x="239941" y="128854"/>
                  </a:lnTo>
                  <a:lnTo>
                    <a:pt x="240220" y="124929"/>
                  </a:lnTo>
                  <a:close/>
                </a:path>
                <a:path w="345440" h="156845">
                  <a:moveTo>
                    <a:pt x="264642" y="137185"/>
                  </a:moveTo>
                  <a:lnTo>
                    <a:pt x="263144" y="135496"/>
                  </a:lnTo>
                  <a:lnTo>
                    <a:pt x="261353" y="133489"/>
                  </a:lnTo>
                  <a:lnTo>
                    <a:pt x="258686" y="133489"/>
                  </a:lnTo>
                  <a:lnTo>
                    <a:pt x="258686" y="142824"/>
                  </a:lnTo>
                  <a:lnTo>
                    <a:pt x="251841" y="142824"/>
                  </a:lnTo>
                  <a:lnTo>
                    <a:pt x="251929" y="139357"/>
                  </a:lnTo>
                  <a:lnTo>
                    <a:pt x="252768" y="135496"/>
                  </a:lnTo>
                  <a:lnTo>
                    <a:pt x="257708" y="135496"/>
                  </a:lnTo>
                  <a:lnTo>
                    <a:pt x="258597" y="138379"/>
                  </a:lnTo>
                  <a:lnTo>
                    <a:pt x="258686" y="142824"/>
                  </a:lnTo>
                  <a:lnTo>
                    <a:pt x="258686" y="133489"/>
                  </a:lnTo>
                  <a:lnTo>
                    <a:pt x="249618" y="133489"/>
                  </a:lnTo>
                  <a:lnTo>
                    <a:pt x="245313" y="137185"/>
                  </a:lnTo>
                  <a:lnTo>
                    <a:pt x="245262" y="152679"/>
                  </a:lnTo>
                  <a:lnTo>
                    <a:pt x="250291" y="156146"/>
                  </a:lnTo>
                  <a:lnTo>
                    <a:pt x="259397" y="156146"/>
                  </a:lnTo>
                  <a:lnTo>
                    <a:pt x="261353" y="155257"/>
                  </a:lnTo>
                  <a:lnTo>
                    <a:pt x="262813" y="154152"/>
                  </a:lnTo>
                  <a:lnTo>
                    <a:pt x="263169" y="153263"/>
                  </a:lnTo>
                  <a:lnTo>
                    <a:pt x="263791" y="151663"/>
                  </a:lnTo>
                  <a:lnTo>
                    <a:pt x="263258" y="151257"/>
                  </a:lnTo>
                  <a:lnTo>
                    <a:pt x="261658" y="152590"/>
                  </a:lnTo>
                  <a:lnTo>
                    <a:pt x="259829" y="153263"/>
                  </a:lnTo>
                  <a:lnTo>
                    <a:pt x="253707" y="153263"/>
                  </a:lnTo>
                  <a:lnTo>
                    <a:pt x="251841" y="149618"/>
                  </a:lnTo>
                  <a:lnTo>
                    <a:pt x="251841" y="144818"/>
                  </a:lnTo>
                  <a:lnTo>
                    <a:pt x="264591" y="144818"/>
                  </a:lnTo>
                  <a:lnTo>
                    <a:pt x="264642" y="142824"/>
                  </a:lnTo>
                  <a:lnTo>
                    <a:pt x="264642" y="137185"/>
                  </a:lnTo>
                  <a:close/>
                </a:path>
                <a:path w="345440" h="156845">
                  <a:moveTo>
                    <a:pt x="281990" y="140779"/>
                  </a:moveTo>
                  <a:lnTo>
                    <a:pt x="271513" y="142646"/>
                  </a:lnTo>
                  <a:lnTo>
                    <a:pt x="271513" y="136791"/>
                  </a:lnTo>
                  <a:lnTo>
                    <a:pt x="272897" y="135775"/>
                  </a:lnTo>
                  <a:lnTo>
                    <a:pt x="277469" y="135775"/>
                  </a:lnTo>
                  <a:lnTo>
                    <a:pt x="278765" y="138074"/>
                  </a:lnTo>
                  <a:lnTo>
                    <a:pt x="279069" y="139496"/>
                  </a:lnTo>
                  <a:lnTo>
                    <a:pt x="280314" y="139496"/>
                  </a:lnTo>
                  <a:lnTo>
                    <a:pt x="280492" y="138201"/>
                  </a:lnTo>
                  <a:lnTo>
                    <a:pt x="280847" y="136740"/>
                  </a:lnTo>
                  <a:lnTo>
                    <a:pt x="281381" y="135585"/>
                  </a:lnTo>
                  <a:lnTo>
                    <a:pt x="279374" y="134213"/>
                  </a:lnTo>
                  <a:lnTo>
                    <a:pt x="277558" y="133489"/>
                  </a:lnTo>
                  <a:lnTo>
                    <a:pt x="271424" y="133489"/>
                  </a:lnTo>
                  <a:lnTo>
                    <a:pt x="267347" y="135636"/>
                  </a:lnTo>
                  <a:lnTo>
                    <a:pt x="267347" y="148374"/>
                  </a:lnTo>
                  <a:lnTo>
                    <a:pt x="277558" y="147040"/>
                  </a:lnTo>
                  <a:lnTo>
                    <a:pt x="277558" y="152336"/>
                  </a:lnTo>
                  <a:lnTo>
                    <a:pt x="276364" y="153619"/>
                  </a:lnTo>
                  <a:lnTo>
                    <a:pt x="271208" y="153619"/>
                  </a:lnTo>
                  <a:lnTo>
                    <a:pt x="269786" y="151841"/>
                  </a:lnTo>
                  <a:lnTo>
                    <a:pt x="269074" y="149974"/>
                  </a:lnTo>
                  <a:lnTo>
                    <a:pt x="267970" y="149974"/>
                  </a:lnTo>
                  <a:lnTo>
                    <a:pt x="267881" y="151396"/>
                  </a:lnTo>
                  <a:lnTo>
                    <a:pt x="267652" y="152819"/>
                  </a:lnTo>
                  <a:lnTo>
                    <a:pt x="267296" y="154241"/>
                  </a:lnTo>
                  <a:lnTo>
                    <a:pt x="268541" y="155079"/>
                  </a:lnTo>
                  <a:lnTo>
                    <a:pt x="270802" y="156146"/>
                  </a:lnTo>
                  <a:lnTo>
                    <a:pt x="277825" y="156146"/>
                  </a:lnTo>
                  <a:lnTo>
                    <a:pt x="281990" y="153746"/>
                  </a:lnTo>
                  <a:lnTo>
                    <a:pt x="281990" y="140779"/>
                  </a:lnTo>
                  <a:close/>
                </a:path>
                <a:path w="345440" h="156845">
                  <a:moveTo>
                    <a:pt x="299275" y="140779"/>
                  </a:moveTo>
                  <a:lnTo>
                    <a:pt x="288798" y="142646"/>
                  </a:lnTo>
                  <a:lnTo>
                    <a:pt x="288798" y="136791"/>
                  </a:lnTo>
                  <a:lnTo>
                    <a:pt x="290182" y="135775"/>
                  </a:lnTo>
                  <a:lnTo>
                    <a:pt x="294754" y="135775"/>
                  </a:lnTo>
                  <a:lnTo>
                    <a:pt x="296049" y="138074"/>
                  </a:lnTo>
                  <a:lnTo>
                    <a:pt x="296354" y="139496"/>
                  </a:lnTo>
                  <a:lnTo>
                    <a:pt x="297599" y="139496"/>
                  </a:lnTo>
                  <a:lnTo>
                    <a:pt x="297776" y="138201"/>
                  </a:lnTo>
                  <a:lnTo>
                    <a:pt x="298132" y="136740"/>
                  </a:lnTo>
                  <a:lnTo>
                    <a:pt x="298665" y="135585"/>
                  </a:lnTo>
                  <a:lnTo>
                    <a:pt x="296672" y="134213"/>
                  </a:lnTo>
                  <a:lnTo>
                    <a:pt x="294843" y="133489"/>
                  </a:lnTo>
                  <a:lnTo>
                    <a:pt x="288721" y="133489"/>
                  </a:lnTo>
                  <a:lnTo>
                    <a:pt x="284632" y="135636"/>
                  </a:lnTo>
                  <a:lnTo>
                    <a:pt x="284632" y="148374"/>
                  </a:lnTo>
                  <a:lnTo>
                    <a:pt x="294843" y="147040"/>
                  </a:lnTo>
                  <a:lnTo>
                    <a:pt x="294843" y="152336"/>
                  </a:lnTo>
                  <a:lnTo>
                    <a:pt x="293636" y="153619"/>
                  </a:lnTo>
                  <a:lnTo>
                    <a:pt x="288493" y="153619"/>
                  </a:lnTo>
                  <a:lnTo>
                    <a:pt x="287070" y="151841"/>
                  </a:lnTo>
                  <a:lnTo>
                    <a:pt x="286359" y="149974"/>
                  </a:lnTo>
                  <a:lnTo>
                    <a:pt x="285254" y="149974"/>
                  </a:lnTo>
                  <a:lnTo>
                    <a:pt x="285165" y="151396"/>
                  </a:lnTo>
                  <a:lnTo>
                    <a:pt x="284937" y="152819"/>
                  </a:lnTo>
                  <a:lnTo>
                    <a:pt x="284581" y="154241"/>
                  </a:lnTo>
                  <a:lnTo>
                    <a:pt x="285826" y="155079"/>
                  </a:lnTo>
                  <a:lnTo>
                    <a:pt x="288099" y="156146"/>
                  </a:lnTo>
                  <a:lnTo>
                    <a:pt x="295109" y="156146"/>
                  </a:lnTo>
                  <a:lnTo>
                    <a:pt x="299275" y="153746"/>
                  </a:lnTo>
                  <a:lnTo>
                    <a:pt x="299275" y="140779"/>
                  </a:lnTo>
                  <a:close/>
                </a:path>
                <a:path w="345440" h="156845">
                  <a:moveTo>
                    <a:pt x="321398" y="137185"/>
                  </a:moveTo>
                  <a:lnTo>
                    <a:pt x="319900" y="135496"/>
                  </a:lnTo>
                  <a:lnTo>
                    <a:pt x="318122" y="133489"/>
                  </a:lnTo>
                  <a:lnTo>
                    <a:pt x="315455" y="133489"/>
                  </a:lnTo>
                  <a:lnTo>
                    <a:pt x="315455" y="142824"/>
                  </a:lnTo>
                  <a:lnTo>
                    <a:pt x="308610" y="142824"/>
                  </a:lnTo>
                  <a:lnTo>
                    <a:pt x="315455" y="142824"/>
                  </a:lnTo>
                  <a:lnTo>
                    <a:pt x="315455" y="133489"/>
                  </a:lnTo>
                  <a:lnTo>
                    <a:pt x="306400" y="133489"/>
                  </a:lnTo>
                  <a:lnTo>
                    <a:pt x="302082" y="137185"/>
                  </a:lnTo>
                  <a:lnTo>
                    <a:pt x="302044" y="152679"/>
                  </a:lnTo>
                  <a:lnTo>
                    <a:pt x="307060" y="156146"/>
                  </a:lnTo>
                  <a:lnTo>
                    <a:pt x="316153" y="156146"/>
                  </a:lnTo>
                  <a:lnTo>
                    <a:pt x="318122" y="155257"/>
                  </a:lnTo>
                  <a:lnTo>
                    <a:pt x="319582" y="154152"/>
                  </a:lnTo>
                  <a:lnTo>
                    <a:pt x="319925" y="153263"/>
                  </a:lnTo>
                  <a:lnTo>
                    <a:pt x="320560" y="151663"/>
                  </a:lnTo>
                  <a:lnTo>
                    <a:pt x="320027" y="151257"/>
                  </a:lnTo>
                  <a:lnTo>
                    <a:pt x="318427" y="152590"/>
                  </a:lnTo>
                  <a:lnTo>
                    <a:pt x="316611" y="153263"/>
                  </a:lnTo>
                  <a:lnTo>
                    <a:pt x="310476" y="153263"/>
                  </a:lnTo>
                  <a:lnTo>
                    <a:pt x="308610" y="149618"/>
                  </a:lnTo>
                  <a:lnTo>
                    <a:pt x="308610" y="144818"/>
                  </a:lnTo>
                  <a:lnTo>
                    <a:pt x="321360" y="144818"/>
                  </a:lnTo>
                  <a:lnTo>
                    <a:pt x="321398" y="142824"/>
                  </a:lnTo>
                  <a:lnTo>
                    <a:pt x="321398" y="137185"/>
                  </a:lnTo>
                  <a:close/>
                </a:path>
                <a:path w="345440" h="156845">
                  <a:moveTo>
                    <a:pt x="345109" y="155587"/>
                  </a:moveTo>
                  <a:lnTo>
                    <a:pt x="344893" y="151003"/>
                  </a:lnTo>
                  <a:lnTo>
                    <a:pt x="344893" y="146837"/>
                  </a:lnTo>
                  <a:lnTo>
                    <a:pt x="345071" y="144691"/>
                  </a:lnTo>
                  <a:lnTo>
                    <a:pt x="345071" y="135991"/>
                  </a:lnTo>
                  <a:lnTo>
                    <a:pt x="342582" y="133502"/>
                  </a:lnTo>
                  <a:lnTo>
                    <a:pt x="335330" y="133502"/>
                  </a:lnTo>
                  <a:lnTo>
                    <a:pt x="333070" y="135013"/>
                  </a:lnTo>
                  <a:lnTo>
                    <a:pt x="331431" y="137414"/>
                  </a:lnTo>
                  <a:lnTo>
                    <a:pt x="331520" y="134086"/>
                  </a:lnTo>
                  <a:lnTo>
                    <a:pt x="330365" y="134175"/>
                  </a:lnTo>
                  <a:lnTo>
                    <a:pt x="329349" y="134302"/>
                  </a:lnTo>
                  <a:lnTo>
                    <a:pt x="327202" y="134302"/>
                  </a:lnTo>
                  <a:lnTo>
                    <a:pt x="325120" y="134086"/>
                  </a:lnTo>
                  <a:lnTo>
                    <a:pt x="325386" y="137198"/>
                  </a:lnTo>
                  <a:lnTo>
                    <a:pt x="325475" y="140335"/>
                  </a:lnTo>
                  <a:lnTo>
                    <a:pt x="325475" y="149313"/>
                  </a:lnTo>
                  <a:lnTo>
                    <a:pt x="325386" y="152476"/>
                  </a:lnTo>
                  <a:lnTo>
                    <a:pt x="325120" y="155587"/>
                  </a:lnTo>
                  <a:lnTo>
                    <a:pt x="327075" y="155359"/>
                  </a:lnTo>
                  <a:lnTo>
                    <a:pt x="329831" y="155359"/>
                  </a:lnTo>
                  <a:lnTo>
                    <a:pt x="331787" y="155587"/>
                  </a:lnTo>
                  <a:lnTo>
                    <a:pt x="331520" y="152476"/>
                  </a:lnTo>
                  <a:lnTo>
                    <a:pt x="331431" y="149313"/>
                  </a:lnTo>
                  <a:lnTo>
                    <a:pt x="331431" y="139852"/>
                  </a:lnTo>
                  <a:lnTo>
                    <a:pt x="332638" y="137414"/>
                  </a:lnTo>
                  <a:lnTo>
                    <a:pt x="337604" y="137414"/>
                  </a:lnTo>
                  <a:lnTo>
                    <a:pt x="338937" y="139141"/>
                  </a:lnTo>
                  <a:lnTo>
                    <a:pt x="338937" y="148120"/>
                  </a:lnTo>
                  <a:lnTo>
                    <a:pt x="338848" y="152374"/>
                  </a:lnTo>
                  <a:lnTo>
                    <a:pt x="338442" y="155587"/>
                  </a:lnTo>
                  <a:lnTo>
                    <a:pt x="339204" y="155448"/>
                  </a:lnTo>
                  <a:lnTo>
                    <a:pt x="340487" y="155359"/>
                  </a:lnTo>
                  <a:lnTo>
                    <a:pt x="343065" y="155359"/>
                  </a:lnTo>
                  <a:lnTo>
                    <a:pt x="344360" y="155448"/>
                  </a:lnTo>
                  <a:lnTo>
                    <a:pt x="345109" y="1555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pic>
          <p:nvPicPr>
            <p:cNvPr id="12" name="object 15">
              <a:extLst>
                <a:ext uri="{FF2B5EF4-FFF2-40B4-BE49-F238E27FC236}">
                  <a16:creationId xmlns:a16="http://schemas.microsoft.com/office/drawing/2014/main" id="{2B1D0407-1207-4B34-8EAA-4CAC3C0600B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5971" y="5044399"/>
              <a:ext cx="127596" cy="156476"/>
            </a:xfrm>
            <a:prstGeom prst="rect">
              <a:avLst/>
            </a:prstGeom>
          </p:spPr>
        </p:pic>
        <p:sp>
          <p:nvSpPr>
            <p:cNvPr id="13" name="object 16">
              <a:extLst>
                <a:ext uri="{FF2B5EF4-FFF2-40B4-BE49-F238E27FC236}">
                  <a16:creationId xmlns:a16="http://schemas.microsoft.com/office/drawing/2014/main" id="{2EE63402-78D0-4A6E-9D11-16C63C04125B}"/>
                </a:ext>
              </a:extLst>
            </p:cNvPr>
            <p:cNvSpPr/>
            <p:nvPr/>
          </p:nvSpPr>
          <p:spPr>
            <a:xfrm>
              <a:off x="359994" y="4994706"/>
              <a:ext cx="679450" cy="248920"/>
            </a:xfrm>
            <a:custGeom>
              <a:avLst/>
              <a:gdLst/>
              <a:ahLst/>
              <a:cxnLst/>
              <a:rect l="l" t="t" r="r" b="b"/>
              <a:pathLst>
                <a:path w="679450" h="248920">
                  <a:moveTo>
                    <a:pt x="443738" y="156425"/>
                  </a:moveTo>
                  <a:lnTo>
                    <a:pt x="432701" y="129489"/>
                  </a:lnTo>
                  <a:lnTo>
                    <a:pt x="408444" y="113690"/>
                  </a:lnTo>
                  <a:lnTo>
                    <a:pt x="384187" y="100088"/>
                  </a:lnTo>
                  <a:lnTo>
                    <a:pt x="373164" y="79730"/>
                  </a:lnTo>
                  <a:lnTo>
                    <a:pt x="375183" y="71221"/>
                  </a:lnTo>
                  <a:lnTo>
                    <a:pt x="380568" y="64427"/>
                  </a:lnTo>
                  <a:lnTo>
                    <a:pt x="388327" y="59918"/>
                  </a:lnTo>
                  <a:lnTo>
                    <a:pt x="397446" y="58293"/>
                  </a:lnTo>
                  <a:lnTo>
                    <a:pt x="408393" y="58293"/>
                  </a:lnTo>
                  <a:lnTo>
                    <a:pt x="415988" y="61874"/>
                  </a:lnTo>
                  <a:lnTo>
                    <a:pt x="422681" y="68478"/>
                  </a:lnTo>
                  <a:lnTo>
                    <a:pt x="425551" y="72783"/>
                  </a:lnTo>
                  <a:lnTo>
                    <a:pt x="427113" y="77025"/>
                  </a:lnTo>
                  <a:lnTo>
                    <a:pt x="428498" y="78041"/>
                  </a:lnTo>
                  <a:lnTo>
                    <a:pt x="429094" y="78232"/>
                  </a:lnTo>
                  <a:lnTo>
                    <a:pt x="435889" y="57188"/>
                  </a:lnTo>
                  <a:lnTo>
                    <a:pt x="429983" y="52717"/>
                  </a:lnTo>
                  <a:lnTo>
                    <a:pt x="420471" y="49339"/>
                  </a:lnTo>
                  <a:lnTo>
                    <a:pt x="409473" y="47205"/>
                  </a:lnTo>
                  <a:lnTo>
                    <a:pt x="399135" y="46456"/>
                  </a:lnTo>
                  <a:lnTo>
                    <a:pt x="379349" y="49974"/>
                  </a:lnTo>
                  <a:lnTo>
                    <a:pt x="363397" y="59829"/>
                  </a:lnTo>
                  <a:lnTo>
                    <a:pt x="352767" y="74980"/>
                  </a:lnTo>
                  <a:lnTo>
                    <a:pt x="348894" y="94957"/>
                  </a:lnTo>
                  <a:lnTo>
                    <a:pt x="359740" y="123482"/>
                  </a:lnTo>
                  <a:lnTo>
                    <a:pt x="383603" y="139712"/>
                  </a:lnTo>
                  <a:lnTo>
                    <a:pt x="407466" y="152730"/>
                  </a:lnTo>
                  <a:lnTo>
                    <a:pt x="418325" y="171653"/>
                  </a:lnTo>
                  <a:lnTo>
                    <a:pt x="418325" y="174472"/>
                  </a:lnTo>
                  <a:lnTo>
                    <a:pt x="416204" y="183959"/>
                  </a:lnTo>
                  <a:lnTo>
                    <a:pt x="410464" y="191452"/>
                  </a:lnTo>
                  <a:lnTo>
                    <a:pt x="402018" y="196392"/>
                  </a:lnTo>
                  <a:lnTo>
                    <a:pt x="391795" y="198158"/>
                  </a:lnTo>
                  <a:lnTo>
                    <a:pt x="385584" y="198158"/>
                  </a:lnTo>
                  <a:lnTo>
                    <a:pt x="375335" y="195948"/>
                  </a:lnTo>
                  <a:lnTo>
                    <a:pt x="366560" y="190207"/>
                  </a:lnTo>
                  <a:lnTo>
                    <a:pt x="359956" y="182232"/>
                  </a:lnTo>
                  <a:lnTo>
                    <a:pt x="356222" y="173342"/>
                  </a:lnTo>
                  <a:lnTo>
                    <a:pt x="354545" y="173342"/>
                  </a:lnTo>
                  <a:lnTo>
                    <a:pt x="370890" y="208254"/>
                  </a:lnTo>
                  <a:lnTo>
                    <a:pt x="379945" y="208876"/>
                  </a:lnTo>
                  <a:lnTo>
                    <a:pt x="387286" y="208876"/>
                  </a:lnTo>
                  <a:lnTo>
                    <a:pt x="409232" y="205422"/>
                  </a:lnTo>
                  <a:lnTo>
                    <a:pt x="427177" y="195478"/>
                  </a:lnTo>
                  <a:lnTo>
                    <a:pt x="439293" y="179692"/>
                  </a:lnTo>
                  <a:lnTo>
                    <a:pt x="443738" y="158686"/>
                  </a:lnTo>
                  <a:lnTo>
                    <a:pt x="443738" y="156425"/>
                  </a:lnTo>
                  <a:close/>
                </a:path>
                <a:path w="679450" h="248920">
                  <a:moveTo>
                    <a:pt x="564642" y="148628"/>
                  </a:moveTo>
                  <a:lnTo>
                    <a:pt x="559638" y="145262"/>
                  </a:lnTo>
                  <a:lnTo>
                    <a:pt x="554380" y="140843"/>
                  </a:lnTo>
                  <a:lnTo>
                    <a:pt x="544258" y="133146"/>
                  </a:lnTo>
                  <a:lnTo>
                    <a:pt x="539127" y="129971"/>
                  </a:lnTo>
                  <a:lnTo>
                    <a:pt x="518452" y="115062"/>
                  </a:lnTo>
                  <a:lnTo>
                    <a:pt x="489216" y="95859"/>
                  </a:lnTo>
                  <a:lnTo>
                    <a:pt x="468972" y="83350"/>
                  </a:lnTo>
                  <a:lnTo>
                    <a:pt x="448830" y="71678"/>
                  </a:lnTo>
                  <a:lnTo>
                    <a:pt x="435838" y="65633"/>
                  </a:lnTo>
                  <a:lnTo>
                    <a:pt x="435267" y="69024"/>
                  </a:lnTo>
                  <a:lnTo>
                    <a:pt x="461086" y="82448"/>
                  </a:lnTo>
                  <a:lnTo>
                    <a:pt x="469480" y="87287"/>
                  </a:lnTo>
                  <a:lnTo>
                    <a:pt x="517893" y="116827"/>
                  </a:lnTo>
                  <a:lnTo>
                    <a:pt x="563308" y="148323"/>
                  </a:lnTo>
                  <a:lnTo>
                    <a:pt x="563791" y="149288"/>
                  </a:lnTo>
                  <a:lnTo>
                    <a:pt x="564642" y="148628"/>
                  </a:lnTo>
                  <a:close/>
                </a:path>
                <a:path w="679450" h="248920">
                  <a:moveTo>
                    <a:pt x="614286" y="186639"/>
                  </a:moveTo>
                  <a:lnTo>
                    <a:pt x="613600" y="185420"/>
                  </a:lnTo>
                  <a:lnTo>
                    <a:pt x="613003" y="185420"/>
                  </a:lnTo>
                  <a:lnTo>
                    <a:pt x="614286" y="186639"/>
                  </a:lnTo>
                  <a:close/>
                </a:path>
                <a:path w="679450" h="248920">
                  <a:moveTo>
                    <a:pt x="617359" y="191770"/>
                  </a:moveTo>
                  <a:lnTo>
                    <a:pt x="614108" y="186690"/>
                  </a:lnTo>
                  <a:lnTo>
                    <a:pt x="614311" y="186690"/>
                  </a:lnTo>
                  <a:lnTo>
                    <a:pt x="612165" y="185420"/>
                  </a:lnTo>
                  <a:lnTo>
                    <a:pt x="611962" y="185420"/>
                  </a:lnTo>
                  <a:lnTo>
                    <a:pt x="611593" y="184150"/>
                  </a:lnTo>
                  <a:lnTo>
                    <a:pt x="605040" y="180340"/>
                  </a:lnTo>
                  <a:lnTo>
                    <a:pt x="604532" y="180340"/>
                  </a:lnTo>
                  <a:lnTo>
                    <a:pt x="617359" y="191770"/>
                  </a:lnTo>
                  <a:close/>
                </a:path>
                <a:path w="679450" h="248920">
                  <a:moveTo>
                    <a:pt x="679234" y="228600"/>
                  </a:moveTo>
                  <a:lnTo>
                    <a:pt x="677405" y="227342"/>
                  </a:lnTo>
                  <a:lnTo>
                    <a:pt x="672807" y="220980"/>
                  </a:lnTo>
                  <a:lnTo>
                    <a:pt x="661504" y="209550"/>
                  </a:lnTo>
                  <a:lnTo>
                    <a:pt x="656894" y="205740"/>
                  </a:lnTo>
                  <a:lnTo>
                    <a:pt x="647700" y="196850"/>
                  </a:lnTo>
                  <a:lnTo>
                    <a:pt x="643153" y="191770"/>
                  </a:lnTo>
                  <a:lnTo>
                    <a:pt x="633780" y="182880"/>
                  </a:lnTo>
                  <a:lnTo>
                    <a:pt x="624179" y="173990"/>
                  </a:lnTo>
                  <a:lnTo>
                    <a:pt x="614553" y="166370"/>
                  </a:lnTo>
                  <a:lnTo>
                    <a:pt x="605053" y="157480"/>
                  </a:lnTo>
                  <a:lnTo>
                    <a:pt x="600392" y="153670"/>
                  </a:lnTo>
                  <a:lnTo>
                    <a:pt x="595350" y="149860"/>
                  </a:lnTo>
                  <a:lnTo>
                    <a:pt x="590219" y="146050"/>
                  </a:lnTo>
                  <a:lnTo>
                    <a:pt x="580275" y="137160"/>
                  </a:lnTo>
                  <a:lnTo>
                    <a:pt x="554913" y="118110"/>
                  </a:lnTo>
                  <a:lnTo>
                    <a:pt x="544499" y="110490"/>
                  </a:lnTo>
                  <a:lnTo>
                    <a:pt x="523455" y="95250"/>
                  </a:lnTo>
                  <a:lnTo>
                    <a:pt x="512432" y="88900"/>
                  </a:lnTo>
                  <a:lnTo>
                    <a:pt x="501561" y="81280"/>
                  </a:lnTo>
                  <a:lnTo>
                    <a:pt x="490613" y="74930"/>
                  </a:lnTo>
                  <a:lnTo>
                    <a:pt x="479323" y="67310"/>
                  </a:lnTo>
                  <a:lnTo>
                    <a:pt x="444969" y="48260"/>
                  </a:lnTo>
                  <a:lnTo>
                    <a:pt x="432993" y="41910"/>
                  </a:lnTo>
                  <a:lnTo>
                    <a:pt x="424040" y="38100"/>
                  </a:lnTo>
                  <a:lnTo>
                    <a:pt x="421055" y="36830"/>
                  </a:lnTo>
                  <a:lnTo>
                    <a:pt x="382409" y="20320"/>
                  </a:lnTo>
                  <a:lnTo>
                    <a:pt x="338124" y="7620"/>
                  </a:lnTo>
                  <a:lnTo>
                    <a:pt x="325729" y="5080"/>
                  </a:lnTo>
                  <a:lnTo>
                    <a:pt x="326301" y="5080"/>
                  </a:lnTo>
                  <a:lnTo>
                    <a:pt x="334289" y="6350"/>
                  </a:lnTo>
                  <a:lnTo>
                    <a:pt x="344741" y="7620"/>
                  </a:lnTo>
                  <a:lnTo>
                    <a:pt x="355117" y="10160"/>
                  </a:lnTo>
                  <a:lnTo>
                    <a:pt x="368401" y="13970"/>
                  </a:lnTo>
                  <a:lnTo>
                    <a:pt x="374370" y="16510"/>
                  </a:lnTo>
                  <a:lnTo>
                    <a:pt x="385229" y="19050"/>
                  </a:lnTo>
                  <a:lnTo>
                    <a:pt x="391121" y="21590"/>
                  </a:lnTo>
                  <a:lnTo>
                    <a:pt x="396303" y="22860"/>
                  </a:lnTo>
                  <a:lnTo>
                    <a:pt x="387553" y="19050"/>
                  </a:lnTo>
                  <a:lnTo>
                    <a:pt x="372059" y="13970"/>
                  </a:lnTo>
                  <a:lnTo>
                    <a:pt x="355587" y="10160"/>
                  </a:lnTo>
                  <a:lnTo>
                    <a:pt x="343928" y="6350"/>
                  </a:lnTo>
                  <a:lnTo>
                    <a:pt x="336816" y="5080"/>
                  </a:lnTo>
                  <a:lnTo>
                    <a:pt x="314744" y="1270"/>
                  </a:lnTo>
                  <a:lnTo>
                    <a:pt x="298983" y="0"/>
                  </a:lnTo>
                  <a:lnTo>
                    <a:pt x="264274" y="0"/>
                  </a:lnTo>
                  <a:lnTo>
                    <a:pt x="249605" y="1270"/>
                  </a:lnTo>
                  <a:lnTo>
                    <a:pt x="219036" y="1270"/>
                  </a:lnTo>
                  <a:lnTo>
                    <a:pt x="197599" y="5080"/>
                  </a:lnTo>
                  <a:lnTo>
                    <a:pt x="185293" y="6350"/>
                  </a:lnTo>
                  <a:lnTo>
                    <a:pt x="173609" y="8890"/>
                  </a:lnTo>
                  <a:lnTo>
                    <a:pt x="116713" y="30480"/>
                  </a:lnTo>
                  <a:lnTo>
                    <a:pt x="78892" y="55880"/>
                  </a:lnTo>
                  <a:lnTo>
                    <a:pt x="48171" y="86360"/>
                  </a:lnTo>
                  <a:lnTo>
                    <a:pt x="24472" y="125742"/>
                  </a:lnTo>
                  <a:lnTo>
                    <a:pt x="7632" y="170180"/>
                  </a:lnTo>
                  <a:lnTo>
                    <a:pt x="101" y="223520"/>
                  </a:lnTo>
                  <a:lnTo>
                    <a:pt x="0" y="232410"/>
                  </a:lnTo>
                  <a:lnTo>
                    <a:pt x="1054" y="242570"/>
                  </a:lnTo>
                  <a:lnTo>
                    <a:pt x="2247" y="242570"/>
                  </a:lnTo>
                  <a:lnTo>
                    <a:pt x="4279" y="228600"/>
                  </a:lnTo>
                  <a:lnTo>
                    <a:pt x="4508" y="228600"/>
                  </a:lnTo>
                  <a:lnTo>
                    <a:pt x="4864" y="245110"/>
                  </a:lnTo>
                  <a:lnTo>
                    <a:pt x="8128" y="243954"/>
                  </a:lnTo>
                  <a:lnTo>
                    <a:pt x="8242" y="241388"/>
                  </a:lnTo>
                  <a:lnTo>
                    <a:pt x="7899" y="236220"/>
                  </a:lnTo>
                  <a:lnTo>
                    <a:pt x="7899" y="232410"/>
                  </a:lnTo>
                  <a:lnTo>
                    <a:pt x="7340" y="232410"/>
                  </a:lnTo>
                  <a:lnTo>
                    <a:pt x="7340" y="236220"/>
                  </a:lnTo>
                  <a:lnTo>
                    <a:pt x="6769" y="236220"/>
                  </a:lnTo>
                  <a:lnTo>
                    <a:pt x="6769" y="228600"/>
                  </a:lnTo>
                  <a:lnTo>
                    <a:pt x="6769" y="223520"/>
                  </a:lnTo>
                  <a:lnTo>
                    <a:pt x="7937" y="219710"/>
                  </a:lnTo>
                  <a:lnTo>
                    <a:pt x="9029" y="224790"/>
                  </a:lnTo>
                  <a:lnTo>
                    <a:pt x="8432" y="237490"/>
                  </a:lnTo>
                  <a:lnTo>
                    <a:pt x="8318" y="242570"/>
                  </a:lnTo>
                  <a:lnTo>
                    <a:pt x="8407" y="243840"/>
                  </a:lnTo>
                  <a:lnTo>
                    <a:pt x="8128" y="243954"/>
                  </a:lnTo>
                  <a:lnTo>
                    <a:pt x="7886" y="248920"/>
                  </a:lnTo>
                  <a:lnTo>
                    <a:pt x="9588" y="248920"/>
                  </a:lnTo>
                  <a:lnTo>
                    <a:pt x="9588" y="242570"/>
                  </a:lnTo>
                  <a:lnTo>
                    <a:pt x="11544" y="237490"/>
                  </a:lnTo>
                  <a:lnTo>
                    <a:pt x="12966" y="228600"/>
                  </a:lnTo>
                  <a:lnTo>
                    <a:pt x="13817" y="219710"/>
                  </a:lnTo>
                  <a:lnTo>
                    <a:pt x="14109" y="213360"/>
                  </a:lnTo>
                  <a:lnTo>
                    <a:pt x="14668" y="213360"/>
                  </a:lnTo>
                  <a:lnTo>
                    <a:pt x="14668" y="215900"/>
                  </a:lnTo>
                  <a:lnTo>
                    <a:pt x="16383" y="217170"/>
                  </a:lnTo>
                  <a:lnTo>
                    <a:pt x="17881" y="213360"/>
                  </a:lnTo>
                  <a:lnTo>
                    <a:pt x="18884" y="217170"/>
                  </a:lnTo>
                  <a:lnTo>
                    <a:pt x="18491" y="222250"/>
                  </a:lnTo>
                  <a:lnTo>
                    <a:pt x="21450" y="223520"/>
                  </a:lnTo>
                  <a:lnTo>
                    <a:pt x="21526" y="219710"/>
                  </a:lnTo>
                  <a:lnTo>
                    <a:pt x="22783" y="213360"/>
                  </a:lnTo>
                  <a:lnTo>
                    <a:pt x="24841" y="212090"/>
                  </a:lnTo>
                  <a:lnTo>
                    <a:pt x="27901" y="199390"/>
                  </a:lnTo>
                  <a:lnTo>
                    <a:pt x="34785" y="177800"/>
                  </a:lnTo>
                  <a:lnTo>
                    <a:pt x="42062" y="156210"/>
                  </a:lnTo>
                  <a:lnTo>
                    <a:pt x="46291" y="144792"/>
                  </a:lnTo>
                  <a:lnTo>
                    <a:pt x="43649" y="157480"/>
                  </a:lnTo>
                  <a:lnTo>
                    <a:pt x="47155" y="153670"/>
                  </a:lnTo>
                  <a:lnTo>
                    <a:pt x="51269" y="146050"/>
                  </a:lnTo>
                  <a:lnTo>
                    <a:pt x="51917" y="144792"/>
                  </a:lnTo>
                  <a:lnTo>
                    <a:pt x="55168" y="138442"/>
                  </a:lnTo>
                  <a:lnTo>
                    <a:pt x="58026" y="132092"/>
                  </a:lnTo>
                  <a:lnTo>
                    <a:pt x="61607" y="125742"/>
                  </a:lnTo>
                  <a:lnTo>
                    <a:pt x="64985" y="119380"/>
                  </a:lnTo>
                  <a:lnTo>
                    <a:pt x="68554" y="113030"/>
                  </a:lnTo>
                  <a:lnTo>
                    <a:pt x="72669" y="107950"/>
                  </a:lnTo>
                  <a:lnTo>
                    <a:pt x="81534" y="96520"/>
                  </a:lnTo>
                  <a:lnTo>
                    <a:pt x="85877" y="92710"/>
                  </a:lnTo>
                  <a:lnTo>
                    <a:pt x="91033" y="86360"/>
                  </a:lnTo>
                  <a:lnTo>
                    <a:pt x="94843" y="82550"/>
                  </a:lnTo>
                  <a:lnTo>
                    <a:pt x="97459" y="81280"/>
                  </a:lnTo>
                  <a:lnTo>
                    <a:pt x="104063" y="74930"/>
                  </a:lnTo>
                  <a:lnTo>
                    <a:pt x="110629" y="71120"/>
                  </a:lnTo>
                  <a:lnTo>
                    <a:pt x="111455" y="69850"/>
                  </a:lnTo>
                  <a:lnTo>
                    <a:pt x="112280" y="68580"/>
                  </a:lnTo>
                  <a:lnTo>
                    <a:pt x="109601" y="69850"/>
                  </a:lnTo>
                  <a:lnTo>
                    <a:pt x="102704" y="68580"/>
                  </a:lnTo>
                  <a:lnTo>
                    <a:pt x="103860" y="58420"/>
                  </a:lnTo>
                  <a:lnTo>
                    <a:pt x="102920" y="46990"/>
                  </a:lnTo>
                  <a:lnTo>
                    <a:pt x="150406" y="48260"/>
                  </a:lnTo>
                  <a:lnTo>
                    <a:pt x="154038" y="46990"/>
                  </a:lnTo>
                  <a:lnTo>
                    <a:pt x="157683" y="45720"/>
                  </a:lnTo>
                  <a:lnTo>
                    <a:pt x="168452" y="43180"/>
                  </a:lnTo>
                  <a:lnTo>
                    <a:pt x="179552" y="39370"/>
                  </a:lnTo>
                  <a:lnTo>
                    <a:pt x="187744" y="38100"/>
                  </a:lnTo>
                  <a:lnTo>
                    <a:pt x="229489" y="30480"/>
                  </a:lnTo>
                  <a:lnTo>
                    <a:pt x="274929" y="27940"/>
                  </a:lnTo>
                  <a:lnTo>
                    <a:pt x="294119" y="27940"/>
                  </a:lnTo>
                  <a:lnTo>
                    <a:pt x="318744" y="30480"/>
                  </a:lnTo>
                  <a:lnTo>
                    <a:pt x="329958" y="33020"/>
                  </a:lnTo>
                  <a:lnTo>
                    <a:pt x="341033" y="34290"/>
                  </a:lnTo>
                  <a:lnTo>
                    <a:pt x="362483" y="40640"/>
                  </a:lnTo>
                  <a:lnTo>
                    <a:pt x="374929" y="44450"/>
                  </a:lnTo>
                  <a:lnTo>
                    <a:pt x="382270" y="46990"/>
                  </a:lnTo>
                  <a:lnTo>
                    <a:pt x="387515" y="44450"/>
                  </a:lnTo>
                  <a:lnTo>
                    <a:pt x="408520" y="44450"/>
                  </a:lnTo>
                  <a:lnTo>
                    <a:pt x="419608" y="46990"/>
                  </a:lnTo>
                  <a:lnTo>
                    <a:pt x="430022" y="49530"/>
                  </a:lnTo>
                  <a:lnTo>
                    <a:pt x="437451" y="54610"/>
                  </a:lnTo>
                  <a:lnTo>
                    <a:pt x="438175" y="55880"/>
                  </a:lnTo>
                  <a:lnTo>
                    <a:pt x="438670" y="55880"/>
                  </a:lnTo>
                  <a:lnTo>
                    <a:pt x="438899" y="57150"/>
                  </a:lnTo>
                  <a:lnTo>
                    <a:pt x="439102" y="57150"/>
                  </a:lnTo>
                  <a:lnTo>
                    <a:pt x="439102" y="58420"/>
                  </a:lnTo>
                  <a:lnTo>
                    <a:pt x="437997" y="60960"/>
                  </a:lnTo>
                  <a:lnTo>
                    <a:pt x="436994" y="63500"/>
                  </a:lnTo>
                  <a:lnTo>
                    <a:pt x="444347" y="67310"/>
                  </a:lnTo>
                  <a:lnTo>
                    <a:pt x="458216" y="74930"/>
                  </a:lnTo>
                  <a:lnTo>
                    <a:pt x="465366" y="80010"/>
                  </a:lnTo>
                  <a:lnTo>
                    <a:pt x="472262" y="83820"/>
                  </a:lnTo>
                  <a:lnTo>
                    <a:pt x="485457" y="92710"/>
                  </a:lnTo>
                  <a:lnTo>
                    <a:pt x="505675" y="105410"/>
                  </a:lnTo>
                  <a:lnTo>
                    <a:pt x="518668" y="114300"/>
                  </a:lnTo>
                  <a:lnTo>
                    <a:pt x="544220" y="132092"/>
                  </a:lnTo>
                  <a:lnTo>
                    <a:pt x="547039" y="134620"/>
                  </a:lnTo>
                  <a:lnTo>
                    <a:pt x="554951" y="139700"/>
                  </a:lnTo>
                  <a:lnTo>
                    <a:pt x="556641" y="142240"/>
                  </a:lnTo>
                  <a:lnTo>
                    <a:pt x="562279" y="146050"/>
                  </a:lnTo>
                  <a:lnTo>
                    <a:pt x="563981" y="147320"/>
                  </a:lnTo>
                  <a:lnTo>
                    <a:pt x="565099" y="148590"/>
                  </a:lnTo>
                  <a:lnTo>
                    <a:pt x="566242" y="148590"/>
                  </a:lnTo>
                  <a:lnTo>
                    <a:pt x="573011" y="153670"/>
                  </a:lnTo>
                  <a:lnTo>
                    <a:pt x="574700" y="156210"/>
                  </a:lnTo>
                  <a:lnTo>
                    <a:pt x="575843" y="156210"/>
                  </a:lnTo>
                  <a:lnTo>
                    <a:pt x="577532" y="158750"/>
                  </a:lnTo>
                  <a:lnTo>
                    <a:pt x="582041" y="161290"/>
                  </a:lnTo>
                  <a:lnTo>
                    <a:pt x="583171" y="162560"/>
                  </a:lnTo>
                  <a:lnTo>
                    <a:pt x="588251" y="166370"/>
                  </a:lnTo>
                  <a:lnTo>
                    <a:pt x="589381" y="167640"/>
                  </a:lnTo>
                  <a:lnTo>
                    <a:pt x="598411" y="175260"/>
                  </a:lnTo>
                  <a:lnTo>
                    <a:pt x="599541" y="176530"/>
                  </a:lnTo>
                  <a:lnTo>
                    <a:pt x="603656" y="179070"/>
                  </a:lnTo>
                  <a:lnTo>
                    <a:pt x="604151" y="179070"/>
                  </a:lnTo>
                  <a:lnTo>
                    <a:pt x="600113" y="175260"/>
                  </a:lnTo>
                  <a:lnTo>
                    <a:pt x="598982" y="173990"/>
                  </a:lnTo>
                  <a:lnTo>
                    <a:pt x="600697" y="173990"/>
                  </a:lnTo>
                  <a:lnTo>
                    <a:pt x="609295" y="181610"/>
                  </a:lnTo>
                  <a:lnTo>
                    <a:pt x="611593" y="184150"/>
                  </a:lnTo>
                  <a:lnTo>
                    <a:pt x="612165" y="185420"/>
                  </a:lnTo>
                  <a:lnTo>
                    <a:pt x="613676" y="184150"/>
                  </a:lnTo>
                  <a:lnTo>
                    <a:pt x="614680" y="185420"/>
                  </a:lnTo>
                  <a:lnTo>
                    <a:pt x="614324" y="186639"/>
                  </a:lnTo>
                  <a:lnTo>
                    <a:pt x="615353" y="186690"/>
                  </a:lnTo>
                  <a:lnTo>
                    <a:pt x="643737" y="212090"/>
                  </a:lnTo>
                  <a:lnTo>
                    <a:pt x="644232" y="212090"/>
                  </a:lnTo>
                  <a:lnTo>
                    <a:pt x="619302" y="187960"/>
                  </a:lnTo>
                  <a:lnTo>
                    <a:pt x="618286" y="186690"/>
                  </a:lnTo>
                  <a:lnTo>
                    <a:pt x="618744" y="186690"/>
                  </a:lnTo>
                  <a:lnTo>
                    <a:pt x="638822" y="204470"/>
                  </a:lnTo>
                  <a:lnTo>
                    <a:pt x="638505" y="203200"/>
                  </a:lnTo>
                  <a:lnTo>
                    <a:pt x="634326" y="198120"/>
                  </a:lnTo>
                  <a:lnTo>
                    <a:pt x="635038" y="196850"/>
                  </a:lnTo>
                  <a:lnTo>
                    <a:pt x="653199" y="214630"/>
                  </a:lnTo>
                  <a:lnTo>
                    <a:pt x="669721" y="231140"/>
                  </a:lnTo>
                  <a:lnTo>
                    <a:pt x="673608" y="234950"/>
                  </a:lnTo>
                  <a:lnTo>
                    <a:pt x="641642" y="201930"/>
                  </a:lnTo>
                  <a:lnTo>
                    <a:pt x="636143" y="196850"/>
                  </a:lnTo>
                  <a:lnTo>
                    <a:pt x="634771" y="195580"/>
                  </a:lnTo>
                  <a:lnTo>
                    <a:pt x="629462" y="191770"/>
                  </a:lnTo>
                  <a:lnTo>
                    <a:pt x="621842" y="184150"/>
                  </a:lnTo>
                  <a:lnTo>
                    <a:pt x="611682" y="173990"/>
                  </a:lnTo>
                  <a:lnTo>
                    <a:pt x="609142" y="171450"/>
                  </a:lnTo>
                  <a:lnTo>
                    <a:pt x="609714" y="170180"/>
                  </a:lnTo>
                  <a:lnTo>
                    <a:pt x="611962" y="171450"/>
                  </a:lnTo>
                  <a:lnTo>
                    <a:pt x="647839" y="203200"/>
                  </a:lnTo>
                  <a:lnTo>
                    <a:pt x="648195" y="203200"/>
                  </a:lnTo>
                  <a:lnTo>
                    <a:pt x="611416" y="170180"/>
                  </a:lnTo>
                  <a:lnTo>
                    <a:pt x="608584" y="167640"/>
                  </a:lnTo>
                  <a:lnTo>
                    <a:pt x="603605" y="163830"/>
                  </a:lnTo>
                  <a:lnTo>
                    <a:pt x="597636" y="158750"/>
                  </a:lnTo>
                  <a:lnTo>
                    <a:pt x="591756" y="153670"/>
                  </a:lnTo>
                  <a:lnTo>
                    <a:pt x="586994" y="148590"/>
                  </a:lnTo>
                  <a:lnTo>
                    <a:pt x="581710" y="143510"/>
                  </a:lnTo>
                  <a:lnTo>
                    <a:pt x="576008" y="139700"/>
                  </a:lnTo>
                  <a:lnTo>
                    <a:pt x="560374" y="125742"/>
                  </a:lnTo>
                  <a:lnTo>
                    <a:pt x="554507" y="121920"/>
                  </a:lnTo>
                  <a:lnTo>
                    <a:pt x="548436" y="116840"/>
                  </a:lnTo>
                  <a:lnTo>
                    <a:pt x="542937" y="113030"/>
                  </a:lnTo>
                  <a:lnTo>
                    <a:pt x="537311" y="107950"/>
                  </a:lnTo>
                  <a:lnTo>
                    <a:pt x="525995" y="100330"/>
                  </a:lnTo>
                  <a:lnTo>
                    <a:pt x="520179" y="96520"/>
                  </a:lnTo>
                  <a:lnTo>
                    <a:pt x="508203" y="87630"/>
                  </a:lnTo>
                  <a:lnTo>
                    <a:pt x="496049" y="80010"/>
                  </a:lnTo>
                  <a:lnTo>
                    <a:pt x="490143" y="76200"/>
                  </a:lnTo>
                  <a:lnTo>
                    <a:pt x="483501" y="72390"/>
                  </a:lnTo>
                  <a:lnTo>
                    <a:pt x="476999" y="68580"/>
                  </a:lnTo>
                  <a:lnTo>
                    <a:pt x="471487" y="64770"/>
                  </a:lnTo>
                  <a:lnTo>
                    <a:pt x="466585" y="61480"/>
                  </a:lnTo>
                  <a:lnTo>
                    <a:pt x="465099" y="60553"/>
                  </a:lnTo>
                  <a:lnTo>
                    <a:pt x="458978" y="57150"/>
                  </a:lnTo>
                  <a:lnTo>
                    <a:pt x="451904" y="54610"/>
                  </a:lnTo>
                  <a:lnTo>
                    <a:pt x="445617" y="50800"/>
                  </a:lnTo>
                  <a:lnTo>
                    <a:pt x="439877" y="48260"/>
                  </a:lnTo>
                  <a:lnTo>
                    <a:pt x="431647" y="44450"/>
                  </a:lnTo>
                  <a:lnTo>
                    <a:pt x="423849" y="40640"/>
                  </a:lnTo>
                  <a:lnTo>
                    <a:pt x="419455" y="38100"/>
                  </a:lnTo>
                  <a:lnTo>
                    <a:pt x="433044" y="43180"/>
                  </a:lnTo>
                  <a:lnTo>
                    <a:pt x="455434" y="54610"/>
                  </a:lnTo>
                  <a:lnTo>
                    <a:pt x="465099" y="60553"/>
                  </a:lnTo>
                  <a:lnTo>
                    <a:pt x="465823" y="60960"/>
                  </a:lnTo>
                  <a:lnTo>
                    <a:pt x="466585" y="61480"/>
                  </a:lnTo>
                  <a:lnTo>
                    <a:pt x="509485" y="87630"/>
                  </a:lnTo>
                  <a:lnTo>
                    <a:pt x="526465" y="99060"/>
                  </a:lnTo>
                  <a:lnTo>
                    <a:pt x="543064" y="111760"/>
                  </a:lnTo>
                  <a:lnTo>
                    <a:pt x="558736" y="123190"/>
                  </a:lnTo>
                  <a:lnTo>
                    <a:pt x="564222" y="127000"/>
                  </a:lnTo>
                  <a:lnTo>
                    <a:pt x="569353" y="132092"/>
                  </a:lnTo>
                  <a:lnTo>
                    <a:pt x="579094" y="138442"/>
                  </a:lnTo>
                  <a:lnTo>
                    <a:pt x="586498" y="144792"/>
                  </a:lnTo>
                  <a:lnTo>
                    <a:pt x="595236" y="152400"/>
                  </a:lnTo>
                  <a:lnTo>
                    <a:pt x="600468" y="156210"/>
                  </a:lnTo>
                  <a:lnTo>
                    <a:pt x="610755" y="165100"/>
                  </a:lnTo>
                  <a:lnTo>
                    <a:pt x="615429" y="170180"/>
                  </a:lnTo>
                  <a:lnTo>
                    <a:pt x="620572" y="173990"/>
                  </a:lnTo>
                  <a:lnTo>
                    <a:pt x="628167" y="180340"/>
                  </a:lnTo>
                  <a:lnTo>
                    <a:pt x="635571" y="187960"/>
                  </a:lnTo>
                  <a:lnTo>
                    <a:pt x="642823" y="194310"/>
                  </a:lnTo>
                  <a:lnTo>
                    <a:pt x="649922" y="201930"/>
                  </a:lnTo>
                  <a:lnTo>
                    <a:pt x="654621" y="205740"/>
                  </a:lnTo>
                  <a:lnTo>
                    <a:pt x="659511" y="210820"/>
                  </a:lnTo>
                  <a:lnTo>
                    <a:pt x="666711" y="217170"/>
                  </a:lnTo>
                  <a:lnTo>
                    <a:pt x="669112" y="219710"/>
                  </a:lnTo>
                  <a:lnTo>
                    <a:pt x="672325" y="222250"/>
                  </a:lnTo>
                  <a:lnTo>
                    <a:pt x="678395" y="228600"/>
                  </a:lnTo>
                  <a:lnTo>
                    <a:pt x="679234" y="22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4" name="object 17">
              <a:extLst>
                <a:ext uri="{FF2B5EF4-FFF2-40B4-BE49-F238E27FC236}">
                  <a16:creationId xmlns:a16="http://schemas.microsoft.com/office/drawing/2014/main" id="{F1C62C55-06A2-45FF-A6FA-5F736913B468}"/>
                </a:ext>
              </a:extLst>
            </p:cNvPr>
            <p:cNvSpPr/>
            <p:nvPr/>
          </p:nvSpPr>
          <p:spPr>
            <a:xfrm>
              <a:off x="3250780" y="4519701"/>
              <a:ext cx="1096010" cy="720725"/>
            </a:xfrm>
            <a:custGeom>
              <a:avLst/>
              <a:gdLst/>
              <a:ahLst/>
              <a:cxnLst/>
              <a:rect l="l" t="t" r="r" b="b"/>
              <a:pathLst>
                <a:path w="1096010" h="720725">
                  <a:moveTo>
                    <a:pt x="7708" y="481457"/>
                  </a:moveTo>
                  <a:lnTo>
                    <a:pt x="3962" y="481965"/>
                  </a:lnTo>
                  <a:lnTo>
                    <a:pt x="2362" y="481330"/>
                  </a:lnTo>
                  <a:lnTo>
                    <a:pt x="1079" y="481609"/>
                  </a:lnTo>
                  <a:lnTo>
                    <a:pt x="317" y="482231"/>
                  </a:lnTo>
                  <a:lnTo>
                    <a:pt x="0" y="483247"/>
                  </a:lnTo>
                  <a:lnTo>
                    <a:pt x="279" y="483704"/>
                  </a:lnTo>
                  <a:lnTo>
                    <a:pt x="355" y="484276"/>
                  </a:lnTo>
                  <a:lnTo>
                    <a:pt x="317" y="484886"/>
                  </a:lnTo>
                  <a:lnTo>
                    <a:pt x="1663" y="485190"/>
                  </a:lnTo>
                  <a:lnTo>
                    <a:pt x="2286" y="487756"/>
                  </a:lnTo>
                  <a:lnTo>
                    <a:pt x="7708" y="481457"/>
                  </a:lnTo>
                  <a:close/>
                </a:path>
                <a:path w="1096010" h="720725">
                  <a:moveTo>
                    <a:pt x="13195" y="475488"/>
                  </a:moveTo>
                  <a:lnTo>
                    <a:pt x="12915" y="475132"/>
                  </a:lnTo>
                  <a:lnTo>
                    <a:pt x="12687" y="474751"/>
                  </a:lnTo>
                  <a:lnTo>
                    <a:pt x="12446" y="474370"/>
                  </a:lnTo>
                  <a:lnTo>
                    <a:pt x="10883" y="475310"/>
                  </a:lnTo>
                  <a:lnTo>
                    <a:pt x="8407" y="476745"/>
                  </a:lnTo>
                  <a:lnTo>
                    <a:pt x="8928" y="477608"/>
                  </a:lnTo>
                  <a:lnTo>
                    <a:pt x="9448" y="478434"/>
                  </a:lnTo>
                  <a:lnTo>
                    <a:pt x="11747" y="476580"/>
                  </a:lnTo>
                  <a:lnTo>
                    <a:pt x="13195" y="475488"/>
                  </a:lnTo>
                  <a:close/>
                </a:path>
                <a:path w="1096010" h="720725">
                  <a:moveTo>
                    <a:pt x="43891" y="475284"/>
                  </a:moveTo>
                  <a:lnTo>
                    <a:pt x="43840" y="474980"/>
                  </a:lnTo>
                  <a:lnTo>
                    <a:pt x="42811" y="475284"/>
                  </a:lnTo>
                  <a:lnTo>
                    <a:pt x="43891" y="475284"/>
                  </a:lnTo>
                  <a:close/>
                </a:path>
                <a:path w="1096010" h="720725">
                  <a:moveTo>
                    <a:pt x="46824" y="514756"/>
                  </a:moveTo>
                  <a:lnTo>
                    <a:pt x="42760" y="514337"/>
                  </a:lnTo>
                  <a:lnTo>
                    <a:pt x="41719" y="511911"/>
                  </a:lnTo>
                  <a:lnTo>
                    <a:pt x="41186" y="511530"/>
                  </a:lnTo>
                  <a:lnTo>
                    <a:pt x="40487" y="511568"/>
                  </a:lnTo>
                  <a:lnTo>
                    <a:pt x="39712" y="511810"/>
                  </a:lnTo>
                  <a:lnTo>
                    <a:pt x="39166" y="511200"/>
                  </a:lnTo>
                  <a:lnTo>
                    <a:pt x="38011" y="510006"/>
                  </a:lnTo>
                  <a:lnTo>
                    <a:pt x="38176" y="509612"/>
                  </a:lnTo>
                  <a:lnTo>
                    <a:pt x="38557" y="508825"/>
                  </a:lnTo>
                  <a:lnTo>
                    <a:pt x="36550" y="506933"/>
                  </a:lnTo>
                  <a:lnTo>
                    <a:pt x="34480" y="506272"/>
                  </a:lnTo>
                  <a:lnTo>
                    <a:pt x="31940" y="511416"/>
                  </a:lnTo>
                  <a:lnTo>
                    <a:pt x="32410" y="511771"/>
                  </a:lnTo>
                  <a:lnTo>
                    <a:pt x="32702" y="512241"/>
                  </a:lnTo>
                  <a:lnTo>
                    <a:pt x="32905" y="512787"/>
                  </a:lnTo>
                  <a:lnTo>
                    <a:pt x="33718" y="512813"/>
                  </a:lnTo>
                  <a:lnTo>
                    <a:pt x="34620" y="512584"/>
                  </a:lnTo>
                  <a:lnTo>
                    <a:pt x="35648" y="512089"/>
                  </a:lnTo>
                  <a:lnTo>
                    <a:pt x="37350" y="513308"/>
                  </a:lnTo>
                  <a:lnTo>
                    <a:pt x="36474" y="514210"/>
                  </a:lnTo>
                  <a:lnTo>
                    <a:pt x="37338" y="515112"/>
                  </a:lnTo>
                  <a:lnTo>
                    <a:pt x="38163" y="516039"/>
                  </a:lnTo>
                  <a:lnTo>
                    <a:pt x="39027" y="516928"/>
                  </a:lnTo>
                  <a:lnTo>
                    <a:pt x="40030" y="517893"/>
                  </a:lnTo>
                  <a:lnTo>
                    <a:pt x="40919" y="518947"/>
                  </a:lnTo>
                  <a:lnTo>
                    <a:pt x="42837" y="520509"/>
                  </a:lnTo>
                  <a:lnTo>
                    <a:pt x="43789" y="521436"/>
                  </a:lnTo>
                  <a:lnTo>
                    <a:pt x="45491" y="518795"/>
                  </a:lnTo>
                  <a:lnTo>
                    <a:pt x="46824" y="514756"/>
                  </a:lnTo>
                  <a:close/>
                </a:path>
                <a:path w="1096010" h="720725">
                  <a:moveTo>
                    <a:pt x="48145" y="479171"/>
                  </a:moveTo>
                  <a:lnTo>
                    <a:pt x="44284" y="478040"/>
                  </a:lnTo>
                  <a:lnTo>
                    <a:pt x="43967" y="475830"/>
                  </a:lnTo>
                  <a:lnTo>
                    <a:pt x="40995" y="475830"/>
                  </a:lnTo>
                  <a:lnTo>
                    <a:pt x="37579" y="475830"/>
                  </a:lnTo>
                  <a:lnTo>
                    <a:pt x="34950" y="482434"/>
                  </a:lnTo>
                  <a:lnTo>
                    <a:pt x="31597" y="483235"/>
                  </a:lnTo>
                  <a:lnTo>
                    <a:pt x="29298" y="484974"/>
                  </a:lnTo>
                  <a:lnTo>
                    <a:pt x="26352" y="482434"/>
                  </a:lnTo>
                  <a:lnTo>
                    <a:pt x="25412" y="481660"/>
                  </a:lnTo>
                  <a:lnTo>
                    <a:pt x="25514" y="481444"/>
                  </a:lnTo>
                  <a:lnTo>
                    <a:pt x="29362" y="478002"/>
                  </a:lnTo>
                  <a:lnTo>
                    <a:pt x="31711" y="475894"/>
                  </a:lnTo>
                  <a:lnTo>
                    <a:pt x="26708" y="477621"/>
                  </a:lnTo>
                  <a:lnTo>
                    <a:pt x="23812" y="478002"/>
                  </a:lnTo>
                  <a:lnTo>
                    <a:pt x="23571" y="477621"/>
                  </a:lnTo>
                  <a:lnTo>
                    <a:pt x="23177" y="477380"/>
                  </a:lnTo>
                  <a:lnTo>
                    <a:pt x="22682" y="477253"/>
                  </a:lnTo>
                  <a:lnTo>
                    <a:pt x="19634" y="479933"/>
                  </a:lnTo>
                  <a:lnTo>
                    <a:pt x="16281" y="482434"/>
                  </a:lnTo>
                  <a:lnTo>
                    <a:pt x="16243" y="482752"/>
                  </a:lnTo>
                  <a:lnTo>
                    <a:pt x="17348" y="485381"/>
                  </a:lnTo>
                  <a:lnTo>
                    <a:pt x="17576" y="486854"/>
                  </a:lnTo>
                  <a:lnTo>
                    <a:pt x="17653" y="487654"/>
                  </a:lnTo>
                  <a:lnTo>
                    <a:pt x="20345" y="489369"/>
                  </a:lnTo>
                  <a:lnTo>
                    <a:pt x="18110" y="494030"/>
                  </a:lnTo>
                  <a:lnTo>
                    <a:pt x="19240" y="496417"/>
                  </a:lnTo>
                  <a:lnTo>
                    <a:pt x="24180" y="494182"/>
                  </a:lnTo>
                  <a:lnTo>
                    <a:pt x="23964" y="490766"/>
                  </a:lnTo>
                  <a:lnTo>
                    <a:pt x="27228" y="488772"/>
                  </a:lnTo>
                  <a:lnTo>
                    <a:pt x="28575" y="489153"/>
                  </a:lnTo>
                  <a:lnTo>
                    <a:pt x="31229" y="489953"/>
                  </a:lnTo>
                  <a:lnTo>
                    <a:pt x="29806" y="492163"/>
                  </a:lnTo>
                  <a:lnTo>
                    <a:pt x="30302" y="493509"/>
                  </a:lnTo>
                  <a:lnTo>
                    <a:pt x="31445" y="494550"/>
                  </a:lnTo>
                  <a:lnTo>
                    <a:pt x="24269" y="494779"/>
                  </a:lnTo>
                  <a:lnTo>
                    <a:pt x="24180" y="501624"/>
                  </a:lnTo>
                  <a:lnTo>
                    <a:pt x="24206" y="501942"/>
                  </a:lnTo>
                  <a:lnTo>
                    <a:pt x="25095" y="502729"/>
                  </a:lnTo>
                  <a:lnTo>
                    <a:pt x="26746" y="504367"/>
                  </a:lnTo>
                  <a:lnTo>
                    <a:pt x="29121" y="503301"/>
                  </a:lnTo>
                  <a:lnTo>
                    <a:pt x="30238" y="506285"/>
                  </a:lnTo>
                  <a:lnTo>
                    <a:pt x="32829" y="503301"/>
                  </a:lnTo>
                  <a:lnTo>
                    <a:pt x="35229" y="500519"/>
                  </a:lnTo>
                  <a:lnTo>
                    <a:pt x="38328" y="497344"/>
                  </a:lnTo>
                  <a:lnTo>
                    <a:pt x="35318" y="495820"/>
                  </a:lnTo>
                  <a:lnTo>
                    <a:pt x="40830" y="492340"/>
                  </a:lnTo>
                  <a:lnTo>
                    <a:pt x="42075" y="488772"/>
                  </a:lnTo>
                  <a:lnTo>
                    <a:pt x="42468" y="487641"/>
                  </a:lnTo>
                  <a:lnTo>
                    <a:pt x="44881" y="484974"/>
                  </a:lnTo>
                  <a:lnTo>
                    <a:pt x="46151" y="483565"/>
                  </a:lnTo>
                  <a:lnTo>
                    <a:pt x="48145" y="479171"/>
                  </a:lnTo>
                  <a:close/>
                </a:path>
                <a:path w="1096010" h="720725">
                  <a:moveTo>
                    <a:pt x="82384" y="503491"/>
                  </a:moveTo>
                  <a:lnTo>
                    <a:pt x="81813" y="502475"/>
                  </a:lnTo>
                  <a:lnTo>
                    <a:pt x="80124" y="502246"/>
                  </a:lnTo>
                  <a:lnTo>
                    <a:pt x="79489" y="502183"/>
                  </a:lnTo>
                  <a:lnTo>
                    <a:pt x="78905" y="502031"/>
                  </a:lnTo>
                  <a:lnTo>
                    <a:pt x="78486" y="501726"/>
                  </a:lnTo>
                  <a:lnTo>
                    <a:pt x="76822" y="504977"/>
                  </a:lnTo>
                  <a:lnTo>
                    <a:pt x="77025" y="506831"/>
                  </a:lnTo>
                  <a:lnTo>
                    <a:pt x="81572" y="505345"/>
                  </a:lnTo>
                  <a:lnTo>
                    <a:pt x="82003" y="505167"/>
                  </a:lnTo>
                  <a:lnTo>
                    <a:pt x="82384" y="503491"/>
                  </a:lnTo>
                  <a:close/>
                </a:path>
                <a:path w="1096010" h="720725">
                  <a:moveTo>
                    <a:pt x="118084" y="377939"/>
                  </a:moveTo>
                  <a:lnTo>
                    <a:pt x="117284" y="376656"/>
                  </a:lnTo>
                  <a:lnTo>
                    <a:pt x="116128" y="376466"/>
                  </a:lnTo>
                  <a:lnTo>
                    <a:pt x="114109" y="378866"/>
                  </a:lnTo>
                  <a:lnTo>
                    <a:pt x="113080" y="381025"/>
                  </a:lnTo>
                  <a:lnTo>
                    <a:pt x="112547" y="382104"/>
                  </a:lnTo>
                  <a:lnTo>
                    <a:pt x="113195" y="383082"/>
                  </a:lnTo>
                  <a:lnTo>
                    <a:pt x="113804" y="384060"/>
                  </a:lnTo>
                  <a:lnTo>
                    <a:pt x="114465" y="385013"/>
                  </a:lnTo>
                  <a:lnTo>
                    <a:pt x="115531" y="384949"/>
                  </a:lnTo>
                  <a:lnTo>
                    <a:pt x="116497" y="384429"/>
                  </a:lnTo>
                  <a:lnTo>
                    <a:pt x="117309" y="383438"/>
                  </a:lnTo>
                  <a:lnTo>
                    <a:pt x="118084" y="377939"/>
                  </a:lnTo>
                  <a:close/>
                </a:path>
                <a:path w="1096010" h="720725">
                  <a:moveTo>
                    <a:pt x="178219" y="355473"/>
                  </a:moveTo>
                  <a:lnTo>
                    <a:pt x="177774" y="355079"/>
                  </a:lnTo>
                  <a:lnTo>
                    <a:pt x="177761" y="354469"/>
                  </a:lnTo>
                  <a:lnTo>
                    <a:pt x="178104" y="353707"/>
                  </a:lnTo>
                  <a:lnTo>
                    <a:pt x="177660" y="351878"/>
                  </a:lnTo>
                  <a:lnTo>
                    <a:pt x="177507" y="349796"/>
                  </a:lnTo>
                  <a:lnTo>
                    <a:pt x="174307" y="350278"/>
                  </a:lnTo>
                  <a:lnTo>
                    <a:pt x="174332" y="350431"/>
                  </a:lnTo>
                  <a:lnTo>
                    <a:pt x="173799" y="350469"/>
                  </a:lnTo>
                  <a:lnTo>
                    <a:pt x="173202" y="350558"/>
                  </a:lnTo>
                  <a:lnTo>
                    <a:pt x="172618" y="350621"/>
                  </a:lnTo>
                  <a:lnTo>
                    <a:pt x="172148" y="351116"/>
                  </a:lnTo>
                  <a:lnTo>
                    <a:pt x="171119" y="352145"/>
                  </a:lnTo>
                  <a:lnTo>
                    <a:pt x="170624" y="353237"/>
                  </a:lnTo>
                  <a:lnTo>
                    <a:pt x="170624" y="354114"/>
                  </a:lnTo>
                  <a:lnTo>
                    <a:pt x="171043" y="354825"/>
                  </a:lnTo>
                  <a:lnTo>
                    <a:pt x="171323" y="355155"/>
                  </a:lnTo>
                  <a:lnTo>
                    <a:pt x="171437" y="355587"/>
                  </a:lnTo>
                  <a:lnTo>
                    <a:pt x="171411" y="356095"/>
                  </a:lnTo>
                  <a:lnTo>
                    <a:pt x="173431" y="356336"/>
                  </a:lnTo>
                  <a:lnTo>
                    <a:pt x="174472" y="356400"/>
                  </a:lnTo>
                  <a:lnTo>
                    <a:pt x="175272" y="356323"/>
                  </a:lnTo>
                  <a:lnTo>
                    <a:pt x="175755" y="356590"/>
                  </a:lnTo>
                  <a:lnTo>
                    <a:pt x="175996" y="357085"/>
                  </a:lnTo>
                  <a:lnTo>
                    <a:pt x="177215" y="357225"/>
                  </a:lnTo>
                  <a:lnTo>
                    <a:pt x="177952" y="356641"/>
                  </a:lnTo>
                  <a:lnTo>
                    <a:pt x="178219" y="355473"/>
                  </a:lnTo>
                  <a:close/>
                </a:path>
                <a:path w="1096010" h="720725">
                  <a:moveTo>
                    <a:pt x="202768" y="701636"/>
                  </a:moveTo>
                  <a:lnTo>
                    <a:pt x="202603" y="700392"/>
                  </a:lnTo>
                  <a:lnTo>
                    <a:pt x="199720" y="701395"/>
                  </a:lnTo>
                  <a:lnTo>
                    <a:pt x="198894" y="701027"/>
                  </a:lnTo>
                  <a:lnTo>
                    <a:pt x="198170" y="701459"/>
                  </a:lnTo>
                  <a:lnTo>
                    <a:pt x="197637" y="702652"/>
                  </a:lnTo>
                  <a:lnTo>
                    <a:pt x="196964" y="703516"/>
                  </a:lnTo>
                  <a:lnTo>
                    <a:pt x="195935" y="704049"/>
                  </a:lnTo>
                  <a:lnTo>
                    <a:pt x="193954" y="706526"/>
                  </a:lnTo>
                  <a:lnTo>
                    <a:pt x="194995" y="707174"/>
                  </a:lnTo>
                  <a:lnTo>
                    <a:pt x="197104" y="707186"/>
                  </a:lnTo>
                  <a:lnTo>
                    <a:pt x="199377" y="706767"/>
                  </a:lnTo>
                  <a:lnTo>
                    <a:pt x="201041" y="705573"/>
                  </a:lnTo>
                  <a:lnTo>
                    <a:pt x="202145" y="703541"/>
                  </a:lnTo>
                  <a:lnTo>
                    <a:pt x="202768" y="701636"/>
                  </a:lnTo>
                  <a:close/>
                </a:path>
                <a:path w="1096010" h="720725">
                  <a:moveTo>
                    <a:pt x="207784" y="714489"/>
                  </a:moveTo>
                  <a:lnTo>
                    <a:pt x="204647" y="714857"/>
                  </a:lnTo>
                  <a:lnTo>
                    <a:pt x="203631" y="714984"/>
                  </a:lnTo>
                  <a:lnTo>
                    <a:pt x="201320" y="716026"/>
                  </a:lnTo>
                  <a:lnTo>
                    <a:pt x="200113" y="718578"/>
                  </a:lnTo>
                  <a:lnTo>
                    <a:pt x="201472" y="719467"/>
                  </a:lnTo>
                  <a:lnTo>
                    <a:pt x="202679" y="720331"/>
                  </a:lnTo>
                  <a:lnTo>
                    <a:pt x="204470" y="719239"/>
                  </a:lnTo>
                  <a:lnTo>
                    <a:pt x="205359" y="718680"/>
                  </a:lnTo>
                  <a:lnTo>
                    <a:pt x="205752" y="717067"/>
                  </a:lnTo>
                  <a:lnTo>
                    <a:pt x="207784" y="714489"/>
                  </a:lnTo>
                  <a:close/>
                </a:path>
                <a:path w="1096010" h="720725">
                  <a:moveTo>
                    <a:pt x="214731" y="715848"/>
                  </a:moveTo>
                  <a:lnTo>
                    <a:pt x="214249" y="715670"/>
                  </a:lnTo>
                  <a:lnTo>
                    <a:pt x="213690" y="715149"/>
                  </a:lnTo>
                  <a:lnTo>
                    <a:pt x="213283" y="715378"/>
                  </a:lnTo>
                  <a:lnTo>
                    <a:pt x="211696" y="716229"/>
                  </a:lnTo>
                  <a:lnTo>
                    <a:pt x="211988" y="716902"/>
                  </a:lnTo>
                  <a:lnTo>
                    <a:pt x="212496" y="717486"/>
                  </a:lnTo>
                  <a:lnTo>
                    <a:pt x="213245" y="716978"/>
                  </a:lnTo>
                  <a:lnTo>
                    <a:pt x="214007" y="716432"/>
                  </a:lnTo>
                  <a:lnTo>
                    <a:pt x="214731" y="715848"/>
                  </a:lnTo>
                  <a:close/>
                </a:path>
                <a:path w="1096010" h="720725">
                  <a:moveTo>
                    <a:pt x="231013" y="673963"/>
                  </a:moveTo>
                  <a:lnTo>
                    <a:pt x="230911" y="673265"/>
                  </a:lnTo>
                  <a:lnTo>
                    <a:pt x="230720" y="672604"/>
                  </a:lnTo>
                  <a:lnTo>
                    <a:pt x="230543" y="671931"/>
                  </a:lnTo>
                  <a:lnTo>
                    <a:pt x="228358" y="671550"/>
                  </a:lnTo>
                  <a:lnTo>
                    <a:pt x="226225" y="672973"/>
                  </a:lnTo>
                  <a:lnTo>
                    <a:pt x="224129" y="674878"/>
                  </a:lnTo>
                  <a:lnTo>
                    <a:pt x="225590" y="676414"/>
                  </a:lnTo>
                  <a:lnTo>
                    <a:pt x="227634" y="676668"/>
                  </a:lnTo>
                  <a:lnTo>
                    <a:pt x="231013" y="673963"/>
                  </a:lnTo>
                  <a:close/>
                </a:path>
                <a:path w="1096010" h="720725">
                  <a:moveTo>
                    <a:pt x="255244" y="237375"/>
                  </a:moveTo>
                  <a:lnTo>
                    <a:pt x="254152" y="235445"/>
                  </a:lnTo>
                  <a:lnTo>
                    <a:pt x="253593" y="234480"/>
                  </a:lnTo>
                  <a:lnTo>
                    <a:pt x="248551" y="238404"/>
                  </a:lnTo>
                  <a:lnTo>
                    <a:pt x="248920" y="238848"/>
                  </a:lnTo>
                  <a:lnTo>
                    <a:pt x="249237" y="239356"/>
                  </a:lnTo>
                  <a:lnTo>
                    <a:pt x="249580" y="239839"/>
                  </a:lnTo>
                  <a:lnTo>
                    <a:pt x="251472" y="239191"/>
                  </a:lnTo>
                  <a:lnTo>
                    <a:pt x="253352" y="241096"/>
                  </a:lnTo>
                  <a:lnTo>
                    <a:pt x="255244" y="237375"/>
                  </a:lnTo>
                  <a:close/>
                </a:path>
                <a:path w="1096010" h="720725">
                  <a:moveTo>
                    <a:pt x="315633" y="315899"/>
                  </a:moveTo>
                  <a:lnTo>
                    <a:pt x="313956" y="312826"/>
                  </a:lnTo>
                  <a:lnTo>
                    <a:pt x="312750" y="310019"/>
                  </a:lnTo>
                  <a:lnTo>
                    <a:pt x="312635" y="309854"/>
                  </a:lnTo>
                  <a:lnTo>
                    <a:pt x="312166" y="309702"/>
                  </a:lnTo>
                  <a:lnTo>
                    <a:pt x="310603" y="309206"/>
                  </a:lnTo>
                  <a:lnTo>
                    <a:pt x="310438" y="307340"/>
                  </a:lnTo>
                  <a:lnTo>
                    <a:pt x="310362" y="306628"/>
                  </a:lnTo>
                  <a:lnTo>
                    <a:pt x="306971" y="307340"/>
                  </a:lnTo>
                  <a:lnTo>
                    <a:pt x="302501" y="305663"/>
                  </a:lnTo>
                  <a:lnTo>
                    <a:pt x="300685" y="310019"/>
                  </a:lnTo>
                  <a:lnTo>
                    <a:pt x="303720" y="309702"/>
                  </a:lnTo>
                  <a:lnTo>
                    <a:pt x="303555" y="310019"/>
                  </a:lnTo>
                  <a:lnTo>
                    <a:pt x="303390" y="311137"/>
                  </a:lnTo>
                  <a:lnTo>
                    <a:pt x="303860" y="312026"/>
                  </a:lnTo>
                  <a:lnTo>
                    <a:pt x="304482" y="312826"/>
                  </a:lnTo>
                  <a:lnTo>
                    <a:pt x="303314" y="312750"/>
                  </a:lnTo>
                  <a:lnTo>
                    <a:pt x="302539" y="312877"/>
                  </a:lnTo>
                  <a:lnTo>
                    <a:pt x="300964" y="314185"/>
                  </a:lnTo>
                  <a:lnTo>
                    <a:pt x="300304" y="315480"/>
                  </a:lnTo>
                  <a:lnTo>
                    <a:pt x="300418" y="316712"/>
                  </a:lnTo>
                  <a:lnTo>
                    <a:pt x="301205" y="317627"/>
                  </a:lnTo>
                  <a:lnTo>
                    <a:pt x="302628" y="319443"/>
                  </a:lnTo>
                  <a:lnTo>
                    <a:pt x="302539" y="320217"/>
                  </a:lnTo>
                  <a:lnTo>
                    <a:pt x="302945" y="320598"/>
                  </a:lnTo>
                  <a:lnTo>
                    <a:pt x="303695" y="320738"/>
                  </a:lnTo>
                  <a:lnTo>
                    <a:pt x="305231" y="320675"/>
                  </a:lnTo>
                  <a:lnTo>
                    <a:pt x="308254" y="320598"/>
                  </a:lnTo>
                  <a:lnTo>
                    <a:pt x="308406" y="320103"/>
                  </a:lnTo>
                  <a:lnTo>
                    <a:pt x="308254" y="319913"/>
                  </a:lnTo>
                  <a:lnTo>
                    <a:pt x="307682" y="319913"/>
                  </a:lnTo>
                  <a:lnTo>
                    <a:pt x="309829" y="319443"/>
                  </a:lnTo>
                  <a:lnTo>
                    <a:pt x="311035" y="320217"/>
                  </a:lnTo>
                  <a:lnTo>
                    <a:pt x="312318" y="320890"/>
                  </a:lnTo>
                  <a:lnTo>
                    <a:pt x="313283" y="319443"/>
                  </a:lnTo>
                  <a:lnTo>
                    <a:pt x="315633" y="315899"/>
                  </a:lnTo>
                  <a:close/>
                </a:path>
                <a:path w="1096010" h="720725">
                  <a:moveTo>
                    <a:pt x="333679" y="220649"/>
                  </a:moveTo>
                  <a:lnTo>
                    <a:pt x="333286" y="220459"/>
                  </a:lnTo>
                  <a:lnTo>
                    <a:pt x="332308" y="220611"/>
                  </a:lnTo>
                  <a:lnTo>
                    <a:pt x="332066" y="220052"/>
                  </a:lnTo>
                  <a:lnTo>
                    <a:pt x="331812" y="219532"/>
                  </a:lnTo>
                  <a:lnTo>
                    <a:pt x="331584" y="218986"/>
                  </a:lnTo>
                  <a:lnTo>
                    <a:pt x="331952" y="218046"/>
                  </a:lnTo>
                  <a:lnTo>
                    <a:pt x="331736" y="217525"/>
                  </a:lnTo>
                  <a:lnTo>
                    <a:pt x="330758" y="217487"/>
                  </a:lnTo>
                  <a:lnTo>
                    <a:pt x="326123" y="212242"/>
                  </a:lnTo>
                  <a:lnTo>
                    <a:pt x="326402" y="212026"/>
                  </a:lnTo>
                  <a:lnTo>
                    <a:pt x="326466" y="211366"/>
                  </a:lnTo>
                  <a:lnTo>
                    <a:pt x="326402" y="210794"/>
                  </a:lnTo>
                  <a:lnTo>
                    <a:pt x="325843" y="210883"/>
                  </a:lnTo>
                  <a:lnTo>
                    <a:pt x="324726" y="211493"/>
                  </a:lnTo>
                  <a:lnTo>
                    <a:pt x="325170" y="211366"/>
                  </a:lnTo>
                  <a:lnTo>
                    <a:pt x="313105" y="215671"/>
                  </a:lnTo>
                  <a:lnTo>
                    <a:pt x="317957" y="218567"/>
                  </a:lnTo>
                  <a:lnTo>
                    <a:pt x="319874" y="221703"/>
                  </a:lnTo>
                  <a:lnTo>
                    <a:pt x="322351" y="222732"/>
                  </a:lnTo>
                  <a:lnTo>
                    <a:pt x="323494" y="224942"/>
                  </a:lnTo>
                  <a:lnTo>
                    <a:pt x="326047" y="225894"/>
                  </a:lnTo>
                  <a:lnTo>
                    <a:pt x="328701" y="225691"/>
                  </a:lnTo>
                  <a:lnTo>
                    <a:pt x="331419" y="225691"/>
                  </a:lnTo>
                  <a:lnTo>
                    <a:pt x="332638" y="222199"/>
                  </a:lnTo>
                  <a:lnTo>
                    <a:pt x="332689" y="222059"/>
                  </a:lnTo>
                  <a:lnTo>
                    <a:pt x="332587" y="222199"/>
                  </a:lnTo>
                  <a:lnTo>
                    <a:pt x="332867" y="221729"/>
                  </a:lnTo>
                  <a:lnTo>
                    <a:pt x="332689" y="222059"/>
                  </a:lnTo>
                  <a:lnTo>
                    <a:pt x="333057" y="221729"/>
                  </a:lnTo>
                  <a:lnTo>
                    <a:pt x="333222" y="221564"/>
                  </a:lnTo>
                  <a:lnTo>
                    <a:pt x="333679" y="220649"/>
                  </a:lnTo>
                  <a:close/>
                </a:path>
                <a:path w="1096010" h="720725">
                  <a:moveTo>
                    <a:pt x="343535" y="173545"/>
                  </a:moveTo>
                  <a:lnTo>
                    <a:pt x="343484" y="173215"/>
                  </a:lnTo>
                  <a:lnTo>
                    <a:pt x="343369" y="172135"/>
                  </a:lnTo>
                  <a:lnTo>
                    <a:pt x="342138" y="172770"/>
                  </a:lnTo>
                  <a:lnTo>
                    <a:pt x="340995" y="173520"/>
                  </a:lnTo>
                  <a:lnTo>
                    <a:pt x="341693" y="174498"/>
                  </a:lnTo>
                  <a:lnTo>
                    <a:pt x="342036" y="175006"/>
                  </a:lnTo>
                  <a:lnTo>
                    <a:pt x="342544" y="174396"/>
                  </a:lnTo>
                  <a:lnTo>
                    <a:pt x="343535" y="173545"/>
                  </a:lnTo>
                  <a:close/>
                </a:path>
                <a:path w="1096010" h="720725">
                  <a:moveTo>
                    <a:pt x="363321" y="242544"/>
                  </a:moveTo>
                  <a:lnTo>
                    <a:pt x="363118" y="241884"/>
                  </a:lnTo>
                  <a:lnTo>
                    <a:pt x="362077" y="241528"/>
                  </a:lnTo>
                  <a:lnTo>
                    <a:pt x="360845" y="241490"/>
                  </a:lnTo>
                  <a:lnTo>
                    <a:pt x="359359" y="241833"/>
                  </a:lnTo>
                  <a:lnTo>
                    <a:pt x="358444" y="241884"/>
                  </a:lnTo>
                  <a:lnTo>
                    <a:pt x="357568" y="242379"/>
                  </a:lnTo>
                  <a:lnTo>
                    <a:pt x="356844" y="243293"/>
                  </a:lnTo>
                  <a:lnTo>
                    <a:pt x="356184" y="243979"/>
                  </a:lnTo>
                  <a:lnTo>
                    <a:pt x="354749" y="245364"/>
                  </a:lnTo>
                  <a:lnTo>
                    <a:pt x="355333" y="246265"/>
                  </a:lnTo>
                  <a:lnTo>
                    <a:pt x="355854" y="247218"/>
                  </a:lnTo>
                  <a:lnTo>
                    <a:pt x="356412" y="248132"/>
                  </a:lnTo>
                  <a:lnTo>
                    <a:pt x="363321" y="242544"/>
                  </a:lnTo>
                  <a:close/>
                </a:path>
                <a:path w="1096010" h="720725">
                  <a:moveTo>
                    <a:pt x="371182" y="252539"/>
                  </a:moveTo>
                  <a:lnTo>
                    <a:pt x="369798" y="250901"/>
                  </a:lnTo>
                  <a:lnTo>
                    <a:pt x="369112" y="250050"/>
                  </a:lnTo>
                  <a:lnTo>
                    <a:pt x="366268" y="250698"/>
                  </a:lnTo>
                  <a:lnTo>
                    <a:pt x="363435" y="254177"/>
                  </a:lnTo>
                  <a:lnTo>
                    <a:pt x="360540" y="253834"/>
                  </a:lnTo>
                  <a:lnTo>
                    <a:pt x="359397" y="254127"/>
                  </a:lnTo>
                  <a:lnTo>
                    <a:pt x="358533" y="254800"/>
                  </a:lnTo>
                  <a:lnTo>
                    <a:pt x="357835" y="255803"/>
                  </a:lnTo>
                  <a:lnTo>
                    <a:pt x="360756" y="259715"/>
                  </a:lnTo>
                  <a:lnTo>
                    <a:pt x="365188" y="258635"/>
                  </a:lnTo>
                  <a:lnTo>
                    <a:pt x="371182" y="252539"/>
                  </a:lnTo>
                  <a:close/>
                </a:path>
                <a:path w="1096010" h="720725">
                  <a:moveTo>
                    <a:pt x="378612" y="216674"/>
                  </a:moveTo>
                  <a:lnTo>
                    <a:pt x="376123" y="215188"/>
                  </a:lnTo>
                  <a:lnTo>
                    <a:pt x="373659" y="213931"/>
                  </a:lnTo>
                  <a:lnTo>
                    <a:pt x="372795" y="213487"/>
                  </a:lnTo>
                  <a:lnTo>
                    <a:pt x="371538" y="215011"/>
                  </a:lnTo>
                  <a:lnTo>
                    <a:pt x="371246" y="216154"/>
                  </a:lnTo>
                  <a:lnTo>
                    <a:pt x="371246" y="218262"/>
                  </a:lnTo>
                  <a:lnTo>
                    <a:pt x="372046" y="219786"/>
                  </a:lnTo>
                  <a:lnTo>
                    <a:pt x="374332" y="220205"/>
                  </a:lnTo>
                  <a:lnTo>
                    <a:pt x="375031" y="220294"/>
                  </a:lnTo>
                  <a:lnTo>
                    <a:pt x="375526" y="220560"/>
                  </a:lnTo>
                  <a:lnTo>
                    <a:pt x="375831" y="221030"/>
                  </a:lnTo>
                  <a:lnTo>
                    <a:pt x="378612" y="216674"/>
                  </a:lnTo>
                  <a:close/>
                </a:path>
                <a:path w="1096010" h="720725">
                  <a:moveTo>
                    <a:pt x="395795" y="676744"/>
                  </a:moveTo>
                  <a:lnTo>
                    <a:pt x="395782" y="675741"/>
                  </a:lnTo>
                  <a:lnTo>
                    <a:pt x="395058" y="675449"/>
                  </a:lnTo>
                  <a:lnTo>
                    <a:pt x="393700" y="675843"/>
                  </a:lnTo>
                  <a:lnTo>
                    <a:pt x="393179" y="676351"/>
                  </a:lnTo>
                  <a:lnTo>
                    <a:pt x="392696" y="676833"/>
                  </a:lnTo>
                  <a:lnTo>
                    <a:pt x="392201" y="677341"/>
                  </a:lnTo>
                  <a:lnTo>
                    <a:pt x="392620" y="677697"/>
                  </a:lnTo>
                  <a:lnTo>
                    <a:pt x="393001" y="678091"/>
                  </a:lnTo>
                  <a:lnTo>
                    <a:pt x="393382" y="678510"/>
                  </a:lnTo>
                  <a:lnTo>
                    <a:pt x="394284" y="678027"/>
                  </a:lnTo>
                  <a:lnTo>
                    <a:pt x="395071" y="677481"/>
                  </a:lnTo>
                  <a:lnTo>
                    <a:pt x="395795" y="676744"/>
                  </a:lnTo>
                  <a:close/>
                </a:path>
                <a:path w="1096010" h="720725">
                  <a:moveTo>
                    <a:pt x="405726" y="70065"/>
                  </a:moveTo>
                  <a:lnTo>
                    <a:pt x="405180" y="68008"/>
                  </a:lnTo>
                  <a:lnTo>
                    <a:pt x="403390" y="66040"/>
                  </a:lnTo>
                  <a:lnTo>
                    <a:pt x="402551" y="66255"/>
                  </a:lnTo>
                  <a:lnTo>
                    <a:pt x="401942" y="66192"/>
                  </a:lnTo>
                  <a:lnTo>
                    <a:pt x="401497" y="65836"/>
                  </a:lnTo>
                  <a:lnTo>
                    <a:pt x="400710" y="65328"/>
                  </a:lnTo>
                  <a:lnTo>
                    <a:pt x="400088" y="65659"/>
                  </a:lnTo>
                  <a:lnTo>
                    <a:pt x="399618" y="66814"/>
                  </a:lnTo>
                  <a:lnTo>
                    <a:pt x="401116" y="68135"/>
                  </a:lnTo>
                  <a:lnTo>
                    <a:pt x="399783" y="70751"/>
                  </a:lnTo>
                  <a:lnTo>
                    <a:pt x="400011" y="72631"/>
                  </a:lnTo>
                  <a:lnTo>
                    <a:pt x="405726" y="70065"/>
                  </a:lnTo>
                  <a:close/>
                </a:path>
                <a:path w="1096010" h="720725">
                  <a:moveTo>
                    <a:pt x="410273" y="682650"/>
                  </a:moveTo>
                  <a:lnTo>
                    <a:pt x="408724" y="681710"/>
                  </a:lnTo>
                  <a:lnTo>
                    <a:pt x="409105" y="680262"/>
                  </a:lnTo>
                  <a:lnTo>
                    <a:pt x="409232" y="679780"/>
                  </a:lnTo>
                  <a:lnTo>
                    <a:pt x="409016" y="679945"/>
                  </a:lnTo>
                  <a:lnTo>
                    <a:pt x="405612" y="680262"/>
                  </a:lnTo>
                  <a:lnTo>
                    <a:pt x="404380" y="678903"/>
                  </a:lnTo>
                  <a:lnTo>
                    <a:pt x="405485" y="675830"/>
                  </a:lnTo>
                  <a:lnTo>
                    <a:pt x="406349" y="673328"/>
                  </a:lnTo>
                  <a:lnTo>
                    <a:pt x="405460" y="671957"/>
                  </a:lnTo>
                  <a:lnTo>
                    <a:pt x="403631" y="671144"/>
                  </a:lnTo>
                  <a:lnTo>
                    <a:pt x="401815" y="671436"/>
                  </a:lnTo>
                  <a:lnTo>
                    <a:pt x="400126" y="672414"/>
                  </a:lnTo>
                  <a:lnTo>
                    <a:pt x="398627" y="673912"/>
                  </a:lnTo>
                  <a:lnTo>
                    <a:pt x="396786" y="676084"/>
                  </a:lnTo>
                  <a:lnTo>
                    <a:pt x="396963" y="677722"/>
                  </a:lnTo>
                  <a:lnTo>
                    <a:pt x="396951" y="681710"/>
                  </a:lnTo>
                  <a:lnTo>
                    <a:pt x="397027" y="683171"/>
                  </a:lnTo>
                  <a:lnTo>
                    <a:pt x="397408" y="683615"/>
                  </a:lnTo>
                  <a:lnTo>
                    <a:pt x="398411" y="683958"/>
                  </a:lnTo>
                  <a:lnTo>
                    <a:pt x="399249" y="684428"/>
                  </a:lnTo>
                  <a:lnTo>
                    <a:pt x="399034" y="685673"/>
                  </a:lnTo>
                  <a:lnTo>
                    <a:pt x="399097" y="685495"/>
                  </a:lnTo>
                  <a:lnTo>
                    <a:pt x="399034" y="685723"/>
                  </a:lnTo>
                  <a:lnTo>
                    <a:pt x="398830" y="685888"/>
                  </a:lnTo>
                  <a:lnTo>
                    <a:pt x="398640" y="686142"/>
                  </a:lnTo>
                  <a:lnTo>
                    <a:pt x="398500" y="686917"/>
                  </a:lnTo>
                  <a:lnTo>
                    <a:pt x="399021" y="686841"/>
                  </a:lnTo>
                  <a:lnTo>
                    <a:pt x="399745" y="686435"/>
                  </a:lnTo>
                  <a:lnTo>
                    <a:pt x="399910" y="686346"/>
                  </a:lnTo>
                  <a:lnTo>
                    <a:pt x="399859" y="686562"/>
                  </a:lnTo>
                  <a:lnTo>
                    <a:pt x="400418" y="687184"/>
                  </a:lnTo>
                  <a:lnTo>
                    <a:pt x="401802" y="686879"/>
                  </a:lnTo>
                  <a:lnTo>
                    <a:pt x="403110" y="686562"/>
                  </a:lnTo>
                  <a:lnTo>
                    <a:pt x="404114" y="686689"/>
                  </a:lnTo>
                  <a:lnTo>
                    <a:pt x="405117" y="686752"/>
                  </a:lnTo>
                  <a:lnTo>
                    <a:pt x="406196" y="686752"/>
                  </a:lnTo>
                  <a:lnTo>
                    <a:pt x="406412" y="686536"/>
                  </a:lnTo>
                  <a:lnTo>
                    <a:pt x="406603" y="686346"/>
                  </a:lnTo>
                  <a:lnTo>
                    <a:pt x="407784" y="686206"/>
                  </a:lnTo>
                  <a:lnTo>
                    <a:pt x="408813" y="685660"/>
                  </a:lnTo>
                  <a:lnTo>
                    <a:pt x="408990" y="685444"/>
                  </a:lnTo>
                  <a:lnTo>
                    <a:pt x="409676" y="684606"/>
                  </a:lnTo>
                  <a:lnTo>
                    <a:pt x="410273" y="682650"/>
                  </a:lnTo>
                  <a:close/>
                </a:path>
                <a:path w="1096010" h="720725">
                  <a:moveTo>
                    <a:pt x="429107" y="176123"/>
                  </a:moveTo>
                  <a:lnTo>
                    <a:pt x="429082" y="175869"/>
                  </a:lnTo>
                  <a:lnTo>
                    <a:pt x="428942" y="175501"/>
                  </a:lnTo>
                  <a:lnTo>
                    <a:pt x="428777" y="175145"/>
                  </a:lnTo>
                  <a:lnTo>
                    <a:pt x="428345" y="174993"/>
                  </a:lnTo>
                  <a:lnTo>
                    <a:pt x="427697" y="175044"/>
                  </a:lnTo>
                  <a:lnTo>
                    <a:pt x="424675" y="178168"/>
                  </a:lnTo>
                  <a:lnTo>
                    <a:pt x="425348" y="178981"/>
                  </a:lnTo>
                  <a:lnTo>
                    <a:pt x="428955" y="177952"/>
                  </a:lnTo>
                  <a:lnTo>
                    <a:pt x="428828" y="177419"/>
                  </a:lnTo>
                  <a:lnTo>
                    <a:pt x="428828" y="176847"/>
                  </a:lnTo>
                  <a:lnTo>
                    <a:pt x="428980" y="176212"/>
                  </a:lnTo>
                  <a:lnTo>
                    <a:pt x="429107" y="176123"/>
                  </a:lnTo>
                  <a:close/>
                </a:path>
                <a:path w="1096010" h="720725">
                  <a:moveTo>
                    <a:pt x="493509" y="165671"/>
                  </a:moveTo>
                  <a:lnTo>
                    <a:pt x="488988" y="163385"/>
                  </a:lnTo>
                  <a:lnTo>
                    <a:pt x="486130" y="158153"/>
                  </a:lnTo>
                  <a:lnTo>
                    <a:pt x="475729" y="166471"/>
                  </a:lnTo>
                  <a:lnTo>
                    <a:pt x="476313" y="166598"/>
                  </a:lnTo>
                  <a:lnTo>
                    <a:pt x="476529" y="167005"/>
                  </a:lnTo>
                  <a:lnTo>
                    <a:pt x="476415" y="167640"/>
                  </a:lnTo>
                  <a:lnTo>
                    <a:pt x="478231" y="171157"/>
                  </a:lnTo>
                  <a:lnTo>
                    <a:pt x="476173" y="177888"/>
                  </a:lnTo>
                  <a:lnTo>
                    <a:pt x="485241" y="175336"/>
                  </a:lnTo>
                  <a:lnTo>
                    <a:pt x="489458" y="172529"/>
                  </a:lnTo>
                  <a:lnTo>
                    <a:pt x="491782" y="169189"/>
                  </a:lnTo>
                  <a:lnTo>
                    <a:pt x="493509" y="165671"/>
                  </a:lnTo>
                  <a:close/>
                </a:path>
                <a:path w="1096010" h="720725">
                  <a:moveTo>
                    <a:pt x="497789" y="256819"/>
                  </a:moveTo>
                  <a:lnTo>
                    <a:pt x="497357" y="256654"/>
                  </a:lnTo>
                  <a:lnTo>
                    <a:pt x="497103" y="256336"/>
                  </a:lnTo>
                  <a:lnTo>
                    <a:pt x="497014" y="255930"/>
                  </a:lnTo>
                  <a:lnTo>
                    <a:pt x="496036" y="257009"/>
                  </a:lnTo>
                  <a:lnTo>
                    <a:pt x="493407" y="257721"/>
                  </a:lnTo>
                  <a:lnTo>
                    <a:pt x="494309" y="259232"/>
                  </a:lnTo>
                  <a:lnTo>
                    <a:pt x="495465" y="258419"/>
                  </a:lnTo>
                  <a:lnTo>
                    <a:pt x="497789" y="256819"/>
                  </a:lnTo>
                  <a:close/>
                </a:path>
                <a:path w="1096010" h="720725">
                  <a:moveTo>
                    <a:pt x="520090" y="5842"/>
                  </a:moveTo>
                  <a:lnTo>
                    <a:pt x="519303" y="4991"/>
                  </a:lnTo>
                  <a:lnTo>
                    <a:pt x="517283" y="4953"/>
                  </a:lnTo>
                  <a:lnTo>
                    <a:pt x="517156" y="4940"/>
                  </a:lnTo>
                  <a:lnTo>
                    <a:pt x="516026" y="5232"/>
                  </a:lnTo>
                  <a:lnTo>
                    <a:pt x="515226" y="5867"/>
                  </a:lnTo>
                  <a:lnTo>
                    <a:pt x="514667" y="6794"/>
                  </a:lnTo>
                  <a:lnTo>
                    <a:pt x="515416" y="7670"/>
                  </a:lnTo>
                  <a:lnTo>
                    <a:pt x="516978" y="9296"/>
                  </a:lnTo>
                  <a:lnTo>
                    <a:pt x="517575" y="8839"/>
                  </a:lnTo>
                  <a:lnTo>
                    <a:pt x="518198" y="8407"/>
                  </a:lnTo>
                  <a:lnTo>
                    <a:pt x="518807" y="8039"/>
                  </a:lnTo>
                  <a:lnTo>
                    <a:pt x="520090" y="5842"/>
                  </a:lnTo>
                  <a:close/>
                </a:path>
                <a:path w="1096010" h="720725">
                  <a:moveTo>
                    <a:pt x="531634" y="597344"/>
                  </a:moveTo>
                  <a:lnTo>
                    <a:pt x="531291" y="596950"/>
                  </a:lnTo>
                  <a:lnTo>
                    <a:pt x="531253" y="596417"/>
                  </a:lnTo>
                  <a:lnTo>
                    <a:pt x="531545" y="595731"/>
                  </a:lnTo>
                  <a:lnTo>
                    <a:pt x="531139" y="595439"/>
                  </a:lnTo>
                  <a:lnTo>
                    <a:pt x="530847" y="595045"/>
                  </a:lnTo>
                  <a:lnTo>
                    <a:pt x="530669" y="594588"/>
                  </a:lnTo>
                  <a:lnTo>
                    <a:pt x="529450" y="593318"/>
                  </a:lnTo>
                  <a:lnTo>
                    <a:pt x="528167" y="592074"/>
                  </a:lnTo>
                  <a:lnTo>
                    <a:pt x="526935" y="590804"/>
                  </a:lnTo>
                  <a:lnTo>
                    <a:pt x="521766" y="594017"/>
                  </a:lnTo>
                  <a:lnTo>
                    <a:pt x="521728" y="594233"/>
                  </a:lnTo>
                  <a:lnTo>
                    <a:pt x="521449" y="595160"/>
                  </a:lnTo>
                  <a:lnTo>
                    <a:pt x="521512" y="595909"/>
                  </a:lnTo>
                  <a:lnTo>
                    <a:pt x="521881" y="596506"/>
                  </a:lnTo>
                  <a:lnTo>
                    <a:pt x="522884" y="597928"/>
                  </a:lnTo>
                  <a:lnTo>
                    <a:pt x="525157" y="598208"/>
                  </a:lnTo>
                  <a:lnTo>
                    <a:pt x="526135" y="599668"/>
                  </a:lnTo>
                  <a:lnTo>
                    <a:pt x="526440" y="600049"/>
                  </a:lnTo>
                  <a:lnTo>
                    <a:pt x="526707" y="600443"/>
                  </a:lnTo>
                  <a:lnTo>
                    <a:pt x="526999" y="600837"/>
                  </a:lnTo>
                  <a:lnTo>
                    <a:pt x="529374" y="600646"/>
                  </a:lnTo>
                  <a:lnTo>
                    <a:pt x="531114" y="599719"/>
                  </a:lnTo>
                  <a:lnTo>
                    <a:pt x="531634" y="597344"/>
                  </a:lnTo>
                  <a:close/>
                </a:path>
                <a:path w="1096010" h="720725">
                  <a:moveTo>
                    <a:pt x="539178" y="600329"/>
                  </a:moveTo>
                  <a:lnTo>
                    <a:pt x="538924" y="599795"/>
                  </a:lnTo>
                  <a:lnTo>
                    <a:pt x="538162" y="599605"/>
                  </a:lnTo>
                  <a:lnTo>
                    <a:pt x="537654" y="599236"/>
                  </a:lnTo>
                  <a:lnTo>
                    <a:pt x="536702" y="598487"/>
                  </a:lnTo>
                  <a:lnTo>
                    <a:pt x="535368" y="598970"/>
                  </a:lnTo>
                  <a:lnTo>
                    <a:pt x="534390" y="599732"/>
                  </a:lnTo>
                  <a:lnTo>
                    <a:pt x="534149" y="600202"/>
                  </a:lnTo>
                  <a:lnTo>
                    <a:pt x="533882" y="599795"/>
                  </a:lnTo>
                  <a:lnTo>
                    <a:pt x="533501" y="599325"/>
                  </a:lnTo>
                  <a:lnTo>
                    <a:pt x="533146" y="598843"/>
                  </a:lnTo>
                  <a:lnTo>
                    <a:pt x="531876" y="599732"/>
                  </a:lnTo>
                  <a:lnTo>
                    <a:pt x="530694" y="600671"/>
                  </a:lnTo>
                  <a:lnTo>
                    <a:pt x="530923" y="601179"/>
                  </a:lnTo>
                  <a:lnTo>
                    <a:pt x="531215" y="601637"/>
                  </a:lnTo>
                  <a:lnTo>
                    <a:pt x="531622" y="602030"/>
                  </a:lnTo>
                  <a:lnTo>
                    <a:pt x="532472" y="601446"/>
                  </a:lnTo>
                  <a:lnTo>
                    <a:pt x="533361" y="600875"/>
                  </a:lnTo>
                  <a:lnTo>
                    <a:pt x="534035" y="600417"/>
                  </a:lnTo>
                  <a:lnTo>
                    <a:pt x="533819" y="600849"/>
                  </a:lnTo>
                  <a:lnTo>
                    <a:pt x="533666" y="602348"/>
                  </a:lnTo>
                  <a:lnTo>
                    <a:pt x="534263" y="603262"/>
                  </a:lnTo>
                  <a:lnTo>
                    <a:pt x="536206" y="603148"/>
                  </a:lnTo>
                  <a:lnTo>
                    <a:pt x="537349" y="602932"/>
                  </a:lnTo>
                  <a:lnTo>
                    <a:pt x="538213" y="602284"/>
                  </a:lnTo>
                  <a:lnTo>
                    <a:pt x="538784" y="601268"/>
                  </a:lnTo>
                  <a:lnTo>
                    <a:pt x="539178" y="600329"/>
                  </a:lnTo>
                  <a:close/>
                </a:path>
                <a:path w="1096010" h="720725">
                  <a:moveTo>
                    <a:pt x="545147" y="70472"/>
                  </a:moveTo>
                  <a:lnTo>
                    <a:pt x="544385" y="69672"/>
                  </a:lnTo>
                  <a:lnTo>
                    <a:pt x="542886" y="68033"/>
                  </a:lnTo>
                  <a:lnTo>
                    <a:pt x="542010" y="66916"/>
                  </a:lnTo>
                  <a:lnTo>
                    <a:pt x="541058" y="65862"/>
                  </a:lnTo>
                  <a:lnTo>
                    <a:pt x="540092" y="64744"/>
                  </a:lnTo>
                  <a:lnTo>
                    <a:pt x="537565" y="66789"/>
                  </a:lnTo>
                  <a:lnTo>
                    <a:pt x="538911" y="68275"/>
                  </a:lnTo>
                  <a:lnTo>
                    <a:pt x="537616" y="70053"/>
                  </a:lnTo>
                  <a:lnTo>
                    <a:pt x="539330" y="72402"/>
                  </a:lnTo>
                  <a:lnTo>
                    <a:pt x="540105" y="72072"/>
                  </a:lnTo>
                  <a:lnTo>
                    <a:pt x="541718" y="71310"/>
                  </a:lnTo>
                  <a:lnTo>
                    <a:pt x="542683" y="71615"/>
                  </a:lnTo>
                  <a:lnTo>
                    <a:pt x="543763" y="71513"/>
                  </a:lnTo>
                  <a:lnTo>
                    <a:pt x="545147" y="70472"/>
                  </a:lnTo>
                  <a:close/>
                </a:path>
                <a:path w="1096010" h="720725">
                  <a:moveTo>
                    <a:pt x="560717" y="2159"/>
                  </a:moveTo>
                  <a:lnTo>
                    <a:pt x="559968" y="1041"/>
                  </a:lnTo>
                  <a:lnTo>
                    <a:pt x="559181" y="0"/>
                  </a:lnTo>
                  <a:lnTo>
                    <a:pt x="557047" y="2387"/>
                  </a:lnTo>
                  <a:lnTo>
                    <a:pt x="555599" y="3657"/>
                  </a:lnTo>
                  <a:lnTo>
                    <a:pt x="556120" y="3632"/>
                  </a:lnTo>
                  <a:lnTo>
                    <a:pt x="556298" y="3848"/>
                  </a:lnTo>
                  <a:lnTo>
                    <a:pt x="556133" y="4356"/>
                  </a:lnTo>
                  <a:lnTo>
                    <a:pt x="557771" y="3403"/>
                  </a:lnTo>
                  <a:lnTo>
                    <a:pt x="560717" y="2159"/>
                  </a:lnTo>
                  <a:close/>
                </a:path>
                <a:path w="1096010" h="720725">
                  <a:moveTo>
                    <a:pt x="576872" y="555091"/>
                  </a:moveTo>
                  <a:lnTo>
                    <a:pt x="576821" y="554520"/>
                  </a:lnTo>
                  <a:lnTo>
                    <a:pt x="576503" y="553783"/>
                  </a:lnTo>
                  <a:lnTo>
                    <a:pt x="574090" y="554456"/>
                  </a:lnTo>
                  <a:lnTo>
                    <a:pt x="573265" y="554024"/>
                  </a:lnTo>
                  <a:lnTo>
                    <a:pt x="571919" y="554380"/>
                  </a:lnTo>
                  <a:lnTo>
                    <a:pt x="570928" y="554482"/>
                  </a:lnTo>
                  <a:lnTo>
                    <a:pt x="573989" y="554482"/>
                  </a:lnTo>
                  <a:lnTo>
                    <a:pt x="570687" y="554507"/>
                  </a:lnTo>
                  <a:lnTo>
                    <a:pt x="570395" y="554520"/>
                  </a:lnTo>
                  <a:lnTo>
                    <a:pt x="569429" y="554659"/>
                  </a:lnTo>
                  <a:lnTo>
                    <a:pt x="568274" y="554736"/>
                  </a:lnTo>
                  <a:lnTo>
                    <a:pt x="567016" y="555091"/>
                  </a:lnTo>
                  <a:lnTo>
                    <a:pt x="567004" y="555294"/>
                  </a:lnTo>
                  <a:lnTo>
                    <a:pt x="558977" y="557644"/>
                  </a:lnTo>
                  <a:lnTo>
                    <a:pt x="562521" y="560705"/>
                  </a:lnTo>
                  <a:lnTo>
                    <a:pt x="561657" y="563460"/>
                  </a:lnTo>
                  <a:lnTo>
                    <a:pt x="561428" y="563968"/>
                  </a:lnTo>
                  <a:lnTo>
                    <a:pt x="561073" y="564476"/>
                  </a:lnTo>
                  <a:lnTo>
                    <a:pt x="560755" y="564997"/>
                  </a:lnTo>
                  <a:lnTo>
                    <a:pt x="557314" y="565416"/>
                  </a:lnTo>
                  <a:lnTo>
                    <a:pt x="554139" y="565531"/>
                  </a:lnTo>
                  <a:lnTo>
                    <a:pt x="553605" y="562470"/>
                  </a:lnTo>
                  <a:lnTo>
                    <a:pt x="553885" y="562267"/>
                  </a:lnTo>
                  <a:lnTo>
                    <a:pt x="553859" y="560997"/>
                  </a:lnTo>
                  <a:lnTo>
                    <a:pt x="553339" y="560997"/>
                  </a:lnTo>
                  <a:lnTo>
                    <a:pt x="552246" y="561505"/>
                  </a:lnTo>
                  <a:lnTo>
                    <a:pt x="552437" y="561594"/>
                  </a:lnTo>
                  <a:lnTo>
                    <a:pt x="549821" y="567829"/>
                  </a:lnTo>
                  <a:lnTo>
                    <a:pt x="555142" y="569188"/>
                  </a:lnTo>
                  <a:lnTo>
                    <a:pt x="556920" y="572731"/>
                  </a:lnTo>
                  <a:lnTo>
                    <a:pt x="557999" y="572782"/>
                  </a:lnTo>
                  <a:lnTo>
                    <a:pt x="558634" y="572287"/>
                  </a:lnTo>
                  <a:lnTo>
                    <a:pt x="559079" y="571538"/>
                  </a:lnTo>
                  <a:lnTo>
                    <a:pt x="562152" y="569607"/>
                  </a:lnTo>
                  <a:lnTo>
                    <a:pt x="564413" y="567347"/>
                  </a:lnTo>
                  <a:lnTo>
                    <a:pt x="566775" y="565531"/>
                  </a:lnTo>
                  <a:lnTo>
                    <a:pt x="566940" y="565404"/>
                  </a:lnTo>
                  <a:lnTo>
                    <a:pt x="569785" y="563880"/>
                  </a:lnTo>
                  <a:lnTo>
                    <a:pt x="574357" y="562483"/>
                  </a:lnTo>
                  <a:lnTo>
                    <a:pt x="575462" y="559739"/>
                  </a:lnTo>
                  <a:lnTo>
                    <a:pt x="576237" y="556907"/>
                  </a:lnTo>
                  <a:lnTo>
                    <a:pt x="576872" y="555091"/>
                  </a:lnTo>
                  <a:close/>
                </a:path>
                <a:path w="1096010" h="720725">
                  <a:moveTo>
                    <a:pt x="587997" y="129578"/>
                  </a:moveTo>
                  <a:lnTo>
                    <a:pt x="586193" y="125996"/>
                  </a:lnTo>
                  <a:lnTo>
                    <a:pt x="585609" y="121551"/>
                  </a:lnTo>
                  <a:lnTo>
                    <a:pt x="581520" y="119570"/>
                  </a:lnTo>
                  <a:lnTo>
                    <a:pt x="582079" y="117208"/>
                  </a:lnTo>
                  <a:lnTo>
                    <a:pt x="581634" y="115519"/>
                  </a:lnTo>
                  <a:lnTo>
                    <a:pt x="579018" y="115316"/>
                  </a:lnTo>
                  <a:lnTo>
                    <a:pt x="571106" y="119938"/>
                  </a:lnTo>
                  <a:lnTo>
                    <a:pt x="571017" y="120294"/>
                  </a:lnTo>
                  <a:lnTo>
                    <a:pt x="576592" y="125196"/>
                  </a:lnTo>
                  <a:lnTo>
                    <a:pt x="578091" y="126784"/>
                  </a:lnTo>
                  <a:lnTo>
                    <a:pt x="579628" y="128333"/>
                  </a:lnTo>
                  <a:lnTo>
                    <a:pt x="581126" y="129946"/>
                  </a:lnTo>
                  <a:lnTo>
                    <a:pt x="583603" y="129476"/>
                  </a:lnTo>
                  <a:lnTo>
                    <a:pt x="583247" y="134213"/>
                  </a:lnTo>
                  <a:lnTo>
                    <a:pt x="587997" y="129578"/>
                  </a:lnTo>
                  <a:close/>
                </a:path>
                <a:path w="1096010" h="720725">
                  <a:moveTo>
                    <a:pt x="596811" y="543483"/>
                  </a:moveTo>
                  <a:lnTo>
                    <a:pt x="596747" y="543623"/>
                  </a:lnTo>
                  <a:lnTo>
                    <a:pt x="596811" y="543483"/>
                  </a:lnTo>
                  <a:close/>
                </a:path>
                <a:path w="1096010" h="720725">
                  <a:moveTo>
                    <a:pt x="613156" y="5918"/>
                  </a:moveTo>
                  <a:lnTo>
                    <a:pt x="610844" y="3898"/>
                  </a:lnTo>
                  <a:lnTo>
                    <a:pt x="608114" y="2971"/>
                  </a:lnTo>
                  <a:lnTo>
                    <a:pt x="602830" y="7670"/>
                  </a:lnTo>
                  <a:lnTo>
                    <a:pt x="605066" y="9588"/>
                  </a:lnTo>
                  <a:lnTo>
                    <a:pt x="608406" y="8610"/>
                  </a:lnTo>
                  <a:lnTo>
                    <a:pt x="611886" y="7366"/>
                  </a:lnTo>
                  <a:lnTo>
                    <a:pt x="612140" y="6807"/>
                  </a:lnTo>
                  <a:lnTo>
                    <a:pt x="612521" y="6350"/>
                  </a:lnTo>
                  <a:lnTo>
                    <a:pt x="613156" y="5918"/>
                  </a:lnTo>
                  <a:close/>
                </a:path>
                <a:path w="1096010" h="720725">
                  <a:moveTo>
                    <a:pt x="643851" y="67678"/>
                  </a:moveTo>
                  <a:lnTo>
                    <a:pt x="642874" y="66306"/>
                  </a:lnTo>
                  <a:lnTo>
                    <a:pt x="641680" y="65417"/>
                  </a:lnTo>
                  <a:lnTo>
                    <a:pt x="638340" y="66967"/>
                  </a:lnTo>
                  <a:lnTo>
                    <a:pt x="634784" y="68605"/>
                  </a:lnTo>
                  <a:lnTo>
                    <a:pt x="632828" y="67564"/>
                  </a:lnTo>
                  <a:lnTo>
                    <a:pt x="631355" y="66103"/>
                  </a:lnTo>
                  <a:lnTo>
                    <a:pt x="630555" y="65011"/>
                  </a:lnTo>
                  <a:lnTo>
                    <a:pt x="629780" y="63258"/>
                  </a:lnTo>
                  <a:lnTo>
                    <a:pt x="625373" y="67398"/>
                  </a:lnTo>
                  <a:lnTo>
                    <a:pt x="627875" y="67411"/>
                  </a:lnTo>
                  <a:lnTo>
                    <a:pt x="628865" y="67894"/>
                  </a:lnTo>
                  <a:lnTo>
                    <a:pt x="633653" y="73609"/>
                  </a:lnTo>
                  <a:lnTo>
                    <a:pt x="643851" y="67678"/>
                  </a:lnTo>
                  <a:close/>
                </a:path>
                <a:path w="1096010" h="720725">
                  <a:moveTo>
                    <a:pt x="644131" y="67614"/>
                  </a:moveTo>
                  <a:lnTo>
                    <a:pt x="643978" y="67602"/>
                  </a:lnTo>
                  <a:lnTo>
                    <a:pt x="643851" y="67665"/>
                  </a:lnTo>
                  <a:lnTo>
                    <a:pt x="643978" y="67818"/>
                  </a:lnTo>
                  <a:lnTo>
                    <a:pt x="644080" y="67691"/>
                  </a:lnTo>
                  <a:close/>
                </a:path>
                <a:path w="1096010" h="720725">
                  <a:moveTo>
                    <a:pt x="651560" y="62661"/>
                  </a:moveTo>
                  <a:lnTo>
                    <a:pt x="649706" y="62750"/>
                  </a:lnTo>
                  <a:lnTo>
                    <a:pt x="646277" y="62941"/>
                  </a:lnTo>
                  <a:lnTo>
                    <a:pt x="645744" y="65747"/>
                  </a:lnTo>
                  <a:lnTo>
                    <a:pt x="644144" y="67627"/>
                  </a:lnTo>
                  <a:lnTo>
                    <a:pt x="645375" y="69672"/>
                  </a:lnTo>
                  <a:lnTo>
                    <a:pt x="647319" y="68503"/>
                  </a:lnTo>
                  <a:lnTo>
                    <a:pt x="650989" y="64262"/>
                  </a:lnTo>
                  <a:lnTo>
                    <a:pt x="651560" y="62661"/>
                  </a:lnTo>
                  <a:close/>
                </a:path>
                <a:path w="1096010" h="720725">
                  <a:moveTo>
                    <a:pt x="653554" y="21717"/>
                  </a:moveTo>
                  <a:lnTo>
                    <a:pt x="653199" y="21437"/>
                  </a:lnTo>
                  <a:lnTo>
                    <a:pt x="652665" y="20866"/>
                  </a:lnTo>
                  <a:lnTo>
                    <a:pt x="651586" y="20726"/>
                  </a:lnTo>
                  <a:lnTo>
                    <a:pt x="650709" y="20434"/>
                  </a:lnTo>
                  <a:lnTo>
                    <a:pt x="650544" y="21132"/>
                  </a:lnTo>
                  <a:lnTo>
                    <a:pt x="650113" y="21971"/>
                  </a:lnTo>
                  <a:lnTo>
                    <a:pt x="650417" y="23431"/>
                  </a:lnTo>
                  <a:lnTo>
                    <a:pt x="651256" y="23837"/>
                  </a:lnTo>
                  <a:lnTo>
                    <a:pt x="652741" y="23444"/>
                  </a:lnTo>
                  <a:lnTo>
                    <a:pt x="652945" y="22720"/>
                  </a:lnTo>
                  <a:lnTo>
                    <a:pt x="653554" y="21717"/>
                  </a:lnTo>
                  <a:close/>
                </a:path>
                <a:path w="1096010" h="720725">
                  <a:moveTo>
                    <a:pt x="684593" y="67830"/>
                  </a:moveTo>
                  <a:lnTo>
                    <a:pt x="681507" y="66890"/>
                  </a:lnTo>
                  <a:lnTo>
                    <a:pt x="680567" y="64782"/>
                  </a:lnTo>
                  <a:lnTo>
                    <a:pt x="679170" y="64757"/>
                  </a:lnTo>
                  <a:lnTo>
                    <a:pt x="678522" y="65354"/>
                  </a:lnTo>
                  <a:lnTo>
                    <a:pt x="678561" y="66497"/>
                  </a:lnTo>
                  <a:lnTo>
                    <a:pt x="679792" y="68237"/>
                  </a:lnTo>
                  <a:lnTo>
                    <a:pt x="681050" y="69964"/>
                  </a:lnTo>
                  <a:lnTo>
                    <a:pt x="682231" y="71742"/>
                  </a:lnTo>
                  <a:lnTo>
                    <a:pt x="684593" y="67830"/>
                  </a:lnTo>
                  <a:close/>
                </a:path>
                <a:path w="1096010" h="720725">
                  <a:moveTo>
                    <a:pt x="699617" y="262064"/>
                  </a:moveTo>
                  <a:lnTo>
                    <a:pt x="696239" y="262801"/>
                  </a:lnTo>
                  <a:lnTo>
                    <a:pt x="695744" y="262001"/>
                  </a:lnTo>
                  <a:lnTo>
                    <a:pt x="694524" y="262864"/>
                  </a:lnTo>
                  <a:lnTo>
                    <a:pt x="693432" y="263817"/>
                  </a:lnTo>
                  <a:lnTo>
                    <a:pt x="693991" y="264883"/>
                  </a:lnTo>
                  <a:lnTo>
                    <a:pt x="695032" y="266128"/>
                  </a:lnTo>
                  <a:lnTo>
                    <a:pt x="696950" y="264414"/>
                  </a:lnTo>
                  <a:lnTo>
                    <a:pt x="699617" y="262064"/>
                  </a:lnTo>
                  <a:close/>
                </a:path>
                <a:path w="1096010" h="720725">
                  <a:moveTo>
                    <a:pt x="707148" y="236613"/>
                  </a:moveTo>
                  <a:lnTo>
                    <a:pt x="704926" y="232740"/>
                  </a:lnTo>
                  <a:lnTo>
                    <a:pt x="704443" y="227457"/>
                  </a:lnTo>
                  <a:lnTo>
                    <a:pt x="697611" y="227304"/>
                  </a:lnTo>
                  <a:lnTo>
                    <a:pt x="699554" y="231419"/>
                  </a:lnTo>
                  <a:lnTo>
                    <a:pt x="702170" y="234962"/>
                  </a:lnTo>
                  <a:lnTo>
                    <a:pt x="707148" y="236613"/>
                  </a:lnTo>
                  <a:close/>
                </a:path>
                <a:path w="1096010" h="720725">
                  <a:moveTo>
                    <a:pt x="716267" y="182537"/>
                  </a:moveTo>
                  <a:lnTo>
                    <a:pt x="712431" y="178904"/>
                  </a:lnTo>
                  <a:lnTo>
                    <a:pt x="710476" y="173685"/>
                  </a:lnTo>
                  <a:lnTo>
                    <a:pt x="706729" y="169875"/>
                  </a:lnTo>
                  <a:lnTo>
                    <a:pt x="701370" y="167373"/>
                  </a:lnTo>
                  <a:lnTo>
                    <a:pt x="700316" y="165455"/>
                  </a:lnTo>
                  <a:lnTo>
                    <a:pt x="699135" y="163626"/>
                  </a:lnTo>
                  <a:lnTo>
                    <a:pt x="696734" y="162801"/>
                  </a:lnTo>
                  <a:lnTo>
                    <a:pt x="693737" y="161353"/>
                  </a:lnTo>
                  <a:lnTo>
                    <a:pt x="693318" y="157632"/>
                  </a:lnTo>
                  <a:lnTo>
                    <a:pt x="689140" y="157213"/>
                  </a:lnTo>
                  <a:lnTo>
                    <a:pt x="687666" y="158407"/>
                  </a:lnTo>
                  <a:lnTo>
                    <a:pt x="686435" y="159207"/>
                  </a:lnTo>
                  <a:lnTo>
                    <a:pt x="690511" y="162064"/>
                  </a:lnTo>
                  <a:lnTo>
                    <a:pt x="691184" y="167779"/>
                  </a:lnTo>
                  <a:lnTo>
                    <a:pt x="697331" y="168935"/>
                  </a:lnTo>
                  <a:lnTo>
                    <a:pt x="702119" y="173342"/>
                  </a:lnTo>
                  <a:lnTo>
                    <a:pt x="704024" y="176428"/>
                  </a:lnTo>
                  <a:lnTo>
                    <a:pt x="704481" y="180746"/>
                  </a:lnTo>
                  <a:lnTo>
                    <a:pt x="710438" y="180416"/>
                  </a:lnTo>
                  <a:lnTo>
                    <a:pt x="714502" y="185928"/>
                  </a:lnTo>
                  <a:lnTo>
                    <a:pt x="716267" y="182537"/>
                  </a:lnTo>
                  <a:close/>
                </a:path>
                <a:path w="1096010" h="720725">
                  <a:moveTo>
                    <a:pt x="716280" y="243166"/>
                  </a:moveTo>
                  <a:lnTo>
                    <a:pt x="716165" y="242785"/>
                  </a:lnTo>
                  <a:lnTo>
                    <a:pt x="715911" y="241757"/>
                  </a:lnTo>
                  <a:lnTo>
                    <a:pt x="715429" y="240766"/>
                  </a:lnTo>
                  <a:lnTo>
                    <a:pt x="713384" y="241719"/>
                  </a:lnTo>
                  <a:lnTo>
                    <a:pt x="712914" y="243090"/>
                  </a:lnTo>
                  <a:lnTo>
                    <a:pt x="713206" y="243433"/>
                  </a:lnTo>
                  <a:lnTo>
                    <a:pt x="713663" y="244030"/>
                  </a:lnTo>
                  <a:lnTo>
                    <a:pt x="714565" y="244284"/>
                  </a:lnTo>
                  <a:lnTo>
                    <a:pt x="715403" y="244805"/>
                  </a:lnTo>
                  <a:lnTo>
                    <a:pt x="715759" y="243916"/>
                  </a:lnTo>
                  <a:lnTo>
                    <a:pt x="716280" y="243166"/>
                  </a:lnTo>
                  <a:close/>
                </a:path>
                <a:path w="1096010" h="720725">
                  <a:moveTo>
                    <a:pt x="720598" y="494220"/>
                  </a:moveTo>
                  <a:lnTo>
                    <a:pt x="720509" y="493102"/>
                  </a:lnTo>
                  <a:lnTo>
                    <a:pt x="719874" y="492899"/>
                  </a:lnTo>
                  <a:lnTo>
                    <a:pt x="719378" y="492569"/>
                  </a:lnTo>
                  <a:lnTo>
                    <a:pt x="719112" y="492061"/>
                  </a:lnTo>
                  <a:lnTo>
                    <a:pt x="716026" y="494652"/>
                  </a:lnTo>
                  <a:lnTo>
                    <a:pt x="717524" y="495554"/>
                  </a:lnTo>
                  <a:lnTo>
                    <a:pt x="718591" y="496595"/>
                  </a:lnTo>
                  <a:lnTo>
                    <a:pt x="720178" y="495350"/>
                  </a:lnTo>
                  <a:lnTo>
                    <a:pt x="720598" y="494220"/>
                  </a:lnTo>
                  <a:close/>
                </a:path>
                <a:path w="1096010" h="720725">
                  <a:moveTo>
                    <a:pt x="732231" y="259156"/>
                  </a:moveTo>
                  <a:lnTo>
                    <a:pt x="731951" y="256463"/>
                  </a:lnTo>
                  <a:lnTo>
                    <a:pt x="730199" y="254927"/>
                  </a:lnTo>
                  <a:lnTo>
                    <a:pt x="727595" y="254063"/>
                  </a:lnTo>
                  <a:lnTo>
                    <a:pt x="727430" y="253784"/>
                  </a:lnTo>
                  <a:lnTo>
                    <a:pt x="727430" y="254177"/>
                  </a:lnTo>
                  <a:lnTo>
                    <a:pt x="726897" y="254584"/>
                  </a:lnTo>
                  <a:lnTo>
                    <a:pt x="726287" y="254977"/>
                  </a:lnTo>
                  <a:lnTo>
                    <a:pt x="727430" y="254177"/>
                  </a:lnTo>
                  <a:lnTo>
                    <a:pt x="727430" y="253784"/>
                  </a:lnTo>
                  <a:lnTo>
                    <a:pt x="725678" y="250888"/>
                  </a:lnTo>
                  <a:lnTo>
                    <a:pt x="723938" y="247548"/>
                  </a:lnTo>
                  <a:lnTo>
                    <a:pt x="717575" y="247802"/>
                  </a:lnTo>
                  <a:lnTo>
                    <a:pt x="718807" y="252095"/>
                  </a:lnTo>
                  <a:lnTo>
                    <a:pt x="720915" y="254914"/>
                  </a:lnTo>
                  <a:lnTo>
                    <a:pt x="726122" y="255092"/>
                  </a:lnTo>
                  <a:lnTo>
                    <a:pt x="727379" y="257175"/>
                  </a:lnTo>
                  <a:lnTo>
                    <a:pt x="727138" y="260642"/>
                  </a:lnTo>
                  <a:lnTo>
                    <a:pt x="732231" y="259156"/>
                  </a:lnTo>
                  <a:close/>
                </a:path>
                <a:path w="1096010" h="720725">
                  <a:moveTo>
                    <a:pt x="732536" y="259321"/>
                  </a:moveTo>
                  <a:lnTo>
                    <a:pt x="732459" y="259181"/>
                  </a:lnTo>
                  <a:lnTo>
                    <a:pt x="732294" y="259130"/>
                  </a:lnTo>
                  <a:lnTo>
                    <a:pt x="732269" y="259270"/>
                  </a:lnTo>
                  <a:lnTo>
                    <a:pt x="732434" y="259346"/>
                  </a:lnTo>
                  <a:close/>
                </a:path>
                <a:path w="1096010" h="720725">
                  <a:moveTo>
                    <a:pt x="734466" y="94691"/>
                  </a:moveTo>
                  <a:lnTo>
                    <a:pt x="734453" y="91922"/>
                  </a:lnTo>
                  <a:lnTo>
                    <a:pt x="733526" y="90208"/>
                  </a:lnTo>
                  <a:lnTo>
                    <a:pt x="732205" y="88849"/>
                  </a:lnTo>
                  <a:lnTo>
                    <a:pt x="729576" y="88684"/>
                  </a:lnTo>
                  <a:lnTo>
                    <a:pt x="729259" y="88239"/>
                  </a:lnTo>
                  <a:lnTo>
                    <a:pt x="726490" y="84340"/>
                  </a:lnTo>
                  <a:lnTo>
                    <a:pt x="724941" y="82194"/>
                  </a:lnTo>
                  <a:lnTo>
                    <a:pt x="725665" y="77343"/>
                  </a:lnTo>
                  <a:lnTo>
                    <a:pt x="722782" y="75095"/>
                  </a:lnTo>
                  <a:lnTo>
                    <a:pt x="719696" y="73812"/>
                  </a:lnTo>
                  <a:lnTo>
                    <a:pt x="718934" y="73494"/>
                  </a:lnTo>
                  <a:lnTo>
                    <a:pt x="717359" y="72707"/>
                  </a:lnTo>
                  <a:lnTo>
                    <a:pt x="717359" y="98412"/>
                  </a:lnTo>
                  <a:lnTo>
                    <a:pt x="717219" y="98564"/>
                  </a:lnTo>
                  <a:lnTo>
                    <a:pt x="717283" y="98437"/>
                  </a:lnTo>
                  <a:lnTo>
                    <a:pt x="717359" y="72707"/>
                  </a:lnTo>
                  <a:lnTo>
                    <a:pt x="717181" y="72605"/>
                  </a:lnTo>
                  <a:lnTo>
                    <a:pt x="715162" y="72059"/>
                  </a:lnTo>
                  <a:lnTo>
                    <a:pt x="712089" y="73240"/>
                  </a:lnTo>
                  <a:lnTo>
                    <a:pt x="711784" y="73406"/>
                  </a:lnTo>
                  <a:lnTo>
                    <a:pt x="711555" y="73634"/>
                  </a:lnTo>
                  <a:lnTo>
                    <a:pt x="711250" y="73812"/>
                  </a:lnTo>
                  <a:lnTo>
                    <a:pt x="702551" y="63855"/>
                  </a:lnTo>
                  <a:lnTo>
                    <a:pt x="702411" y="62471"/>
                  </a:lnTo>
                  <a:lnTo>
                    <a:pt x="702297" y="61798"/>
                  </a:lnTo>
                  <a:lnTo>
                    <a:pt x="700671" y="61404"/>
                  </a:lnTo>
                  <a:lnTo>
                    <a:pt x="697471" y="60579"/>
                  </a:lnTo>
                  <a:lnTo>
                    <a:pt x="696950" y="59715"/>
                  </a:lnTo>
                  <a:lnTo>
                    <a:pt x="695845" y="58026"/>
                  </a:lnTo>
                  <a:lnTo>
                    <a:pt x="695566" y="54800"/>
                  </a:lnTo>
                  <a:lnTo>
                    <a:pt x="693077" y="53644"/>
                  </a:lnTo>
                  <a:lnTo>
                    <a:pt x="687920" y="52476"/>
                  </a:lnTo>
                  <a:lnTo>
                    <a:pt x="689775" y="62280"/>
                  </a:lnTo>
                  <a:lnTo>
                    <a:pt x="695071" y="67729"/>
                  </a:lnTo>
                  <a:lnTo>
                    <a:pt x="698906" y="74091"/>
                  </a:lnTo>
                  <a:lnTo>
                    <a:pt x="700341" y="76428"/>
                  </a:lnTo>
                  <a:lnTo>
                    <a:pt x="704748" y="77038"/>
                  </a:lnTo>
                  <a:lnTo>
                    <a:pt x="701789" y="82003"/>
                  </a:lnTo>
                  <a:lnTo>
                    <a:pt x="702652" y="83667"/>
                  </a:lnTo>
                  <a:lnTo>
                    <a:pt x="702271" y="84543"/>
                  </a:lnTo>
                  <a:lnTo>
                    <a:pt x="702144" y="84988"/>
                  </a:lnTo>
                  <a:lnTo>
                    <a:pt x="704176" y="88239"/>
                  </a:lnTo>
                  <a:lnTo>
                    <a:pt x="697268" y="86106"/>
                  </a:lnTo>
                  <a:lnTo>
                    <a:pt x="698258" y="88684"/>
                  </a:lnTo>
                  <a:lnTo>
                    <a:pt x="700366" y="91452"/>
                  </a:lnTo>
                  <a:lnTo>
                    <a:pt x="701802" y="94792"/>
                  </a:lnTo>
                  <a:lnTo>
                    <a:pt x="706374" y="95440"/>
                  </a:lnTo>
                  <a:lnTo>
                    <a:pt x="706882" y="95973"/>
                  </a:lnTo>
                  <a:lnTo>
                    <a:pt x="707174" y="96266"/>
                  </a:lnTo>
                  <a:lnTo>
                    <a:pt x="707644" y="96659"/>
                  </a:lnTo>
                  <a:lnTo>
                    <a:pt x="709917" y="99301"/>
                  </a:lnTo>
                  <a:lnTo>
                    <a:pt x="710272" y="103111"/>
                  </a:lnTo>
                  <a:lnTo>
                    <a:pt x="714527" y="104076"/>
                  </a:lnTo>
                  <a:lnTo>
                    <a:pt x="715835" y="107175"/>
                  </a:lnTo>
                  <a:lnTo>
                    <a:pt x="717804" y="106121"/>
                  </a:lnTo>
                  <a:lnTo>
                    <a:pt x="719810" y="105016"/>
                  </a:lnTo>
                  <a:lnTo>
                    <a:pt x="720775" y="106324"/>
                  </a:lnTo>
                  <a:lnTo>
                    <a:pt x="719213" y="109804"/>
                  </a:lnTo>
                  <a:lnTo>
                    <a:pt x="724014" y="108521"/>
                  </a:lnTo>
                  <a:lnTo>
                    <a:pt x="728065" y="105397"/>
                  </a:lnTo>
                  <a:lnTo>
                    <a:pt x="724916" y="105105"/>
                  </a:lnTo>
                  <a:lnTo>
                    <a:pt x="724547" y="103746"/>
                  </a:lnTo>
                  <a:lnTo>
                    <a:pt x="725081" y="101841"/>
                  </a:lnTo>
                  <a:lnTo>
                    <a:pt x="727176" y="100291"/>
                  </a:lnTo>
                  <a:lnTo>
                    <a:pt x="728738" y="98653"/>
                  </a:lnTo>
                  <a:lnTo>
                    <a:pt x="728776" y="98412"/>
                  </a:lnTo>
                  <a:lnTo>
                    <a:pt x="729107" y="95973"/>
                  </a:lnTo>
                  <a:lnTo>
                    <a:pt x="734466" y="94691"/>
                  </a:lnTo>
                  <a:close/>
                </a:path>
                <a:path w="1096010" h="720725">
                  <a:moveTo>
                    <a:pt x="748385" y="451408"/>
                  </a:moveTo>
                  <a:lnTo>
                    <a:pt x="747839" y="451167"/>
                  </a:lnTo>
                  <a:lnTo>
                    <a:pt x="747331" y="450875"/>
                  </a:lnTo>
                  <a:lnTo>
                    <a:pt x="746988" y="450443"/>
                  </a:lnTo>
                  <a:lnTo>
                    <a:pt x="740918" y="457301"/>
                  </a:lnTo>
                  <a:lnTo>
                    <a:pt x="741337" y="457479"/>
                  </a:lnTo>
                  <a:lnTo>
                    <a:pt x="741946" y="458012"/>
                  </a:lnTo>
                  <a:lnTo>
                    <a:pt x="745007" y="456234"/>
                  </a:lnTo>
                  <a:lnTo>
                    <a:pt x="747903" y="454367"/>
                  </a:lnTo>
                  <a:lnTo>
                    <a:pt x="748385" y="451408"/>
                  </a:lnTo>
                  <a:close/>
                </a:path>
                <a:path w="1096010" h="720725">
                  <a:moveTo>
                    <a:pt x="757135" y="112331"/>
                  </a:moveTo>
                  <a:lnTo>
                    <a:pt x="752640" y="105562"/>
                  </a:lnTo>
                  <a:lnTo>
                    <a:pt x="750366" y="102184"/>
                  </a:lnTo>
                  <a:lnTo>
                    <a:pt x="748982" y="100507"/>
                  </a:lnTo>
                  <a:lnTo>
                    <a:pt x="748703" y="97828"/>
                  </a:lnTo>
                  <a:lnTo>
                    <a:pt x="744728" y="97929"/>
                  </a:lnTo>
                  <a:lnTo>
                    <a:pt x="744169" y="101460"/>
                  </a:lnTo>
                  <a:lnTo>
                    <a:pt x="745528" y="103098"/>
                  </a:lnTo>
                  <a:lnTo>
                    <a:pt x="747636" y="104254"/>
                  </a:lnTo>
                  <a:lnTo>
                    <a:pt x="748614" y="105664"/>
                  </a:lnTo>
                  <a:lnTo>
                    <a:pt x="749541" y="107111"/>
                  </a:lnTo>
                  <a:lnTo>
                    <a:pt x="750493" y="108534"/>
                  </a:lnTo>
                  <a:lnTo>
                    <a:pt x="755764" y="113360"/>
                  </a:lnTo>
                  <a:lnTo>
                    <a:pt x="757135" y="112331"/>
                  </a:lnTo>
                  <a:close/>
                </a:path>
                <a:path w="1096010" h="720725">
                  <a:moveTo>
                    <a:pt x="764590" y="106768"/>
                  </a:moveTo>
                  <a:lnTo>
                    <a:pt x="764400" y="105829"/>
                  </a:lnTo>
                  <a:lnTo>
                    <a:pt x="764286" y="104978"/>
                  </a:lnTo>
                  <a:lnTo>
                    <a:pt x="762177" y="104749"/>
                  </a:lnTo>
                  <a:lnTo>
                    <a:pt x="761568" y="103276"/>
                  </a:lnTo>
                  <a:lnTo>
                    <a:pt x="761022" y="101777"/>
                  </a:lnTo>
                  <a:lnTo>
                    <a:pt x="758825" y="104838"/>
                  </a:lnTo>
                  <a:lnTo>
                    <a:pt x="761733" y="105740"/>
                  </a:lnTo>
                  <a:lnTo>
                    <a:pt x="761047" y="108178"/>
                  </a:lnTo>
                  <a:lnTo>
                    <a:pt x="762584" y="108178"/>
                  </a:lnTo>
                  <a:lnTo>
                    <a:pt x="763143" y="107772"/>
                  </a:lnTo>
                  <a:lnTo>
                    <a:pt x="764590" y="106768"/>
                  </a:lnTo>
                  <a:close/>
                </a:path>
                <a:path w="1096010" h="720725">
                  <a:moveTo>
                    <a:pt x="792467" y="216674"/>
                  </a:moveTo>
                  <a:lnTo>
                    <a:pt x="789343" y="209029"/>
                  </a:lnTo>
                  <a:lnTo>
                    <a:pt x="787895" y="206959"/>
                  </a:lnTo>
                  <a:lnTo>
                    <a:pt x="786650" y="204774"/>
                  </a:lnTo>
                  <a:lnTo>
                    <a:pt x="787349" y="202730"/>
                  </a:lnTo>
                  <a:lnTo>
                    <a:pt x="787641" y="201815"/>
                  </a:lnTo>
                  <a:lnTo>
                    <a:pt x="786777" y="200367"/>
                  </a:lnTo>
                  <a:lnTo>
                    <a:pt x="785952" y="198920"/>
                  </a:lnTo>
                  <a:lnTo>
                    <a:pt x="785075" y="197497"/>
                  </a:lnTo>
                  <a:lnTo>
                    <a:pt x="785355" y="197294"/>
                  </a:lnTo>
                  <a:lnTo>
                    <a:pt x="785342" y="196189"/>
                  </a:lnTo>
                  <a:lnTo>
                    <a:pt x="785304" y="195821"/>
                  </a:lnTo>
                  <a:lnTo>
                    <a:pt x="784771" y="195656"/>
                  </a:lnTo>
                  <a:lnTo>
                    <a:pt x="783729" y="195821"/>
                  </a:lnTo>
                  <a:lnTo>
                    <a:pt x="782751" y="194995"/>
                  </a:lnTo>
                  <a:lnTo>
                    <a:pt x="782789" y="194729"/>
                  </a:lnTo>
                  <a:lnTo>
                    <a:pt x="783285" y="193890"/>
                  </a:lnTo>
                  <a:lnTo>
                    <a:pt x="783932" y="192849"/>
                  </a:lnTo>
                  <a:lnTo>
                    <a:pt x="784136" y="192455"/>
                  </a:lnTo>
                  <a:lnTo>
                    <a:pt x="784491" y="191808"/>
                  </a:lnTo>
                  <a:lnTo>
                    <a:pt x="786777" y="181940"/>
                  </a:lnTo>
                  <a:lnTo>
                    <a:pt x="786917" y="181356"/>
                  </a:lnTo>
                  <a:lnTo>
                    <a:pt x="784237" y="178930"/>
                  </a:lnTo>
                  <a:lnTo>
                    <a:pt x="773595" y="181940"/>
                  </a:lnTo>
                  <a:lnTo>
                    <a:pt x="771093" y="180886"/>
                  </a:lnTo>
                  <a:lnTo>
                    <a:pt x="769950" y="180403"/>
                  </a:lnTo>
                  <a:lnTo>
                    <a:pt x="769886" y="179260"/>
                  </a:lnTo>
                  <a:lnTo>
                    <a:pt x="769835" y="178142"/>
                  </a:lnTo>
                  <a:lnTo>
                    <a:pt x="769734" y="175844"/>
                  </a:lnTo>
                  <a:lnTo>
                    <a:pt x="764743" y="175501"/>
                  </a:lnTo>
                  <a:lnTo>
                    <a:pt x="762304" y="175971"/>
                  </a:lnTo>
                  <a:lnTo>
                    <a:pt x="759180" y="178142"/>
                  </a:lnTo>
                  <a:lnTo>
                    <a:pt x="757491" y="176771"/>
                  </a:lnTo>
                  <a:lnTo>
                    <a:pt x="755561" y="173875"/>
                  </a:lnTo>
                  <a:lnTo>
                    <a:pt x="753097" y="176707"/>
                  </a:lnTo>
                  <a:lnTo>
                    <a:pt x="753097" y="196189"/>
                  </a:lnTo>
                  <a:lnTo>
                    <a:pt x="752360" y="194995"/>
                  </a:lnTo>
                  <a:lnTo>
                    <a:pt x="751827" y="193649"/>
                  </a:lnTo>
                  <a:lnTo>
                    <a:pt x="751103" y="192455"/>
                  </a:lnTo>
                  <a:lnTo>
                    <a:pt x="752449" y="193255"/>
                  </a:lnTo>
                  <a:lnTo>
                    <a:pt x="752805" y="194995"/>
                  </a:lnTo>
                  <a:lnTo>
                    <a:pt x="753097" y="196189"/>
                  </a:lnTo>
                  <a:lnTo>
                    <a:pt x="753097" y="176707"/>
                  </a:lnTo>
                  <a:lnTo>
                    <a:pt x="750862" y="179260"/>
                  </a:lnTo>
                  <a:lnTo>
                    <a:pt x="750303" y="179184"/>
                  </a:lnTo>
                  <a:lnTo>
                    <a:pt x="748080" y="178879"/>
                  </a:lnTo>
                  <a:lnTo>
                    <a:pt x="747852" y="179184"/>
                  </a:lnTo>
                  <a:lnTo>
                    <a:pt x="747102" y="177939"/>
                  </a:lnTo>
                  <a:lnTo>
                    <a:pt x="745959" y="176047"/>
                  </a:lnTo>
                  <a:lnTo>
                    <a:pt x="744169" y="175221"/>
                  </a:lnTo>
                  <a:lnTo>
                    <a:pt x="742403" y="174409"/>
                  </a:lnTo>
                  <a:lnTo>
                    <a:pt x="738949" y="172669"/>
                  </a:lnTo>
                  <a:lnTo>
                    <a:pt x="738695" y="170053"/>
                  </a:lnTo>
                  <a:lnTo>
                    <a:pt x="738657" y="169570"/>
                  </a:lnTo>
                  <a:lnTo>
                    <a:pt x="738644" y="169443"/>
                  </a:lnTo>
                  <a:lnTo>
                    <a:pt x="738632" y="169303"/>
                  </a:lnTo>
                  <a:lnTo>
                    <a:pt x="738454" y="167360"/>
                  </a:lnTo>
                  <a:lnTo>
                    <a:pt x="736079" y="166331"/>
                  </a:lnTo>
                  <a:lnTo>
                    <a:pt x="736079" y="180708"/>
                  </a:lnTo>
                  <a:lnTo>
                    <a:pt x="735825" y="180886"/>
                  </a:lnTo>
                  <a:lnTo>
                    <a:pt x="736041" y="180352"/>
                  </a:lnTo>
                  <a:lnTo>
                    <a:pt x="736079" y="180708"/>
                  </a:lnTo>
                  <a:lnTo>
                    <a:pt x="736079" y="166331"/>
                  </a:lnTo>
                  <a:lnTo>
                    <a:pt x="736053" y="175221"/>
                  </a:lnTo>
                  <a:lnTo>
                    <a:pt x="735850" y="175628"/>
                  </a:lnTo>
                  <a:lnTo>
                    <a:pt x="735723" y="175971"/>
                  </a:lnTo>
                  <a:lnTo>
                    <a:pt x="735609" y="177330"/>
                  </a:lnTo>
                  <a:lnTo>
                    <a:pt x="734936" y="177558"/>
                  </a:lnTo>
                  <a:lnTo>
                    <a:pt x="734072" y="177939"/>
                  </a:lnTo>
                  <a:lnTo>
                    <a:pt x="734695" y="176720"/>
                  </a:lnTo>
                  <a:lnTo>
                    <a:pt x="734809" y="176428"/>
                  </a:lnTo>
                  <a:lnTo>
                    <a:pt x="734885" y="175895"/>
                  </a:lnTo>
                  <a:lnTo>
                    <a:pt x="735330" y="175780"/>
                  </a:lnTo>
                  <a:lnTo>
                    <a:pt x="735736" y="175564"/>
                  </a:lnTo>
                  <a:lnTo>
                    <a:pt x="736053" y="175221"/>
                  </a:lnTo>
                  <a:lnTo>
                    <a:pt x="736053" y="166319"/>
                  </a:lnTo>
                  <a:lnTo>
                    <a:pt x="733552" y="165227"/>
                  </a:lnTo>
                  <a:lnTo>
                    <a:pt x="732472" y="163677"/>
                  </a:lnTo>
                  <a:lnTo>
                    <a:pt x="730999" y="161569"/>
                  </a:lnTo>
                  <a:lnTo>
                    <a:pt x="730872" y="161264"/>
                  </a:lnTo>
                  <a:lnTo>
                    <a:pt x="730656" y="160261"/>
                  </a:lnTo>
                  <a:lnTo>
                    <a:pt x="730554" y="159766"/>
                  </a:lnTo>
                  <a:lnTo>
                    <a:pt x="729284" y="159156"/>
                  </a:lnTo>
                  <a:lnTo>
                    <a:pt x="726567" y="160261"/>
                  </a:lnTo>
                  <a:lnTo>
                    <a:pt x="726465" y="160121"/>
                  </a:lnTo>
                  <a:lnTo>
                    <a:pt x="726465" y="169303"/>
                  </a:lnTo>
                  <a:lnTo>
                    <a:pt x="726440" y="169443"/>
                  </a:lnTo>
                  <a:lnTo>
                    <a:pt x="726147" y="169379"/>
                  </a:lnTo>
                  <a:lnTo>
                    <a:pt x="726363" y="169341"/>
                  </a:lnTo>
                  <a:lnTo>
                    <a:pt x="726465" y="160121"/>
                  </a:lnTo>
                  <a:lnTo>
                    <a:pt x="725563" y="158813"/>
                  </a:lnTo>
                  <a:lnTo>
                    <a:pt x="724128" y="157022"/>
                  </a:lnTo>
                  <a:lnTo>
                    <a:pt x="722490" y="154927"/>
                  </a:lnTo>
                  <a:lnTo>
                    <a:pt x="721296" y="153390"/>
                  </a:lnTo>
                  <a:lnTo>
                    <a:pt x="720140" y="150583"/>
                  </a:lnTo>
                  <a:lnTo>
                    <a:pt x="717816" y="148590"/>
                  </a:lnTo>
                  <a:lnTo>
                    <a:pt x="711263" y="148259"/>
                  </a:lnTo>
                  <a:lnTo>
                    <a:pt x="712025" y="150253"/>
                  </a:lnTo>
                  <a:lnTo>
                    <a:pt x="711898" y="151409"/>
                  </a:lnTo>
                  <a:lnTo>
                    <a:pt x="713562" y="153390"/>
                  </a:lnTo>
                  <a:lnTo>
                    <a:pt x="715606" y="154978"/>
                  </a:lnTo>
                  <a:lnTo>
                    <a:pt x="719277" y="154927"/>
                  </a:lnTo>
                  <a:lnTo>
                    <a:pt x="723353" y="160261"/>
                  </a:lnTo>
                  <a:lnTo>
                    <a:pt x="724255" y="161264"/>
                  </a:lnTo>
                  <a:lnTo>
                    <a:pt x="724039" y="161442"/>
                  </a:lnTo>
                  <a:lnTo>
                    <a:pt x="723811" y="161569"/>
                  </a:lnTo>
                  <a:lnTo>
                    <a:pt x="723607" y="161785"/>
                  </a:lnTo>
                  <a:lnTo>
                    <a:pt x="723404" y="162204"/>
                  </a:lnTo>
                  <a:lnTo>
                    <a:pt x="723239" y="162725"/>
                  </a:lnTo>
                  <a:lnTo>
                    <a:pt x="719886" y="163677"/>
                  </a:lnTo>
                  <a:lnTo>
                    <a:pt x="719848" y="162204"/>
                  </a:lnTo>
                  <a:lnTo>
                    <a:pt x="719785" y="159791"/>
                  </a:lnTo>
                  <a:lnTo>
                    <a:pt x="715899" y="161493"/>
                  </a:lnTo>
                  <a:lnTo>
                    <a:pt x="710209" y="162204"/>
                  </a:lnTo>
                  <a:lnTo>
                    <a:pt x="714400" y="155397"/>
                  </a:lnTo>
                  <a:lnTo>
                    <a:pt x="710298" y="154889"/>
                  </a:lnTo>
                  <a:lnTo>
                    <a:pt x="709752" y="153111"/>
                  </a:lnTo>
                  <a:lnTo>
                    <a:pt x="705192" y="146024"/>
                  </a:lnTo>
                  <a:lnTo>
                    <a:pt x="705942" y="145415"/>
                  </a:lnTo>
                  <a:lnTo>
                    <a:pt x="706818" y="144627"/>
                  </a:lnTo>
                  <a:lnTo>
                    <a:pt x="707390" y="144056"/>
                  </a:lnTo>
                  <a:lnTo>
                    <a:pt x="707834" y="144881"/>
                  </a:lnTo>
                  <a:lnTo>
                    <a:pt x="708037" y="146342"/>
                  </a:lnTo>
                  <a:lnTo>
                    <a:pt x="710958" y="144056"/>
                  </a:lnTo>
                  <a:lnTo>
                    <a:pt x="710552" y="142862"/>
                  </a:lnTo>
                  <a:lnTo>
                    <a:pt x="709853" y="142862"/>
                  </a:lnTo>
                  <a:lnTo>
                    <a:pt x="709180" y="142862"/>
                  </a:lnTo>
                  <a:lnTo>
                    <a:pt x="706678" y="141897"/>
                  </a:lnTo>
                  <a:lnTo>
                    <a:pt x="703592" y="142976"/>
                  </a:lnTo>
                  <a:lnTo>
                    <a:pt x="693407" y="147472"/>
                  </a:lnTo>
                  <a:lnTo>
                    <a:pt x="701370" y="138569"/>
                  </a:lnTo>
                  <a:lnTo>
                    <a:pt x="695134" y="140462"/>
                  </a:lnTo>
                  <a:lnTo>
                    <a:pt x="694245" y="140817"/>
                  </a:lnTo>
                  <a:lnTo>
                    <a:pt x="693394" y="141122"/>
                  </a:lnTo>
                  <a:lnTo>
                    <a:pt x="692086" y="141554"/>
                  </a:lnTo>
                  <a:lnTo>
                    <a:pt x="691464" y="142252"/>
                  </a:lnTo>
                  <a:lnTo>
                    <a:pt x="691451" y="143205"/>
                  </a:lnTo>
                  <a:lnTo>
                    <a:pt x="693064" y="147472"/>
                  </a:lnTo>
                  <a:lnTo>
                    <a:pt x="694347" y="151409"/>
                  </a:lnTo>
                  <a:lnTo>
                    <a:pt x="700532" y="151612"/>
                  </a:lnTo>
                  <a:lnTo>
                    <a:pt x="706297" y="150622"/>
                  </a:lnTo>
                  <a:lnTo>
                    <a:pt x="703554" y="156387"/>
                  </a:lnTo>
                  <a:lnTo>
                    <a:pt x="706412" y="157708"/>
                  </a:lnTo>
                  <a:lnTo>
                    <a:pt x="707326" y="161975"/>
                  </a:lnTo>
                  <a:lnTo>
                    <a:pt x="710222" y="164807"/>
                  </a:lnTo>
                  <a:lnTo>
                    <a:pt x="713346" y="167462"/>
                  </a:lnTo>
                  <a:lnTo>
                    <a:pt x="713879" y="168859"/>
                  </a:lnTo>
                  <a:lnTo>
                    <a:pt x="714463" y="170230"/>
                  </a:lnTo>
                  <a:lnTo>
                    <a:pt x="717130" y="169570"/>
                  </a:lnTo>
                  <a:lnTo>
                    <a:pt x="717461" y="169964"/>
                  </a:lnTo>
                  <a:lnTo>
                    <a:pt x="718007" y="170116"/>
                  </a:lnTo>
                  <a:lnTo>
                    <a:pt x="718718" y="170053"/>
                  </a:lnTo>
                  <a:lnTo>
                    <a:pt x="719137" y="170586"/>
                  </a:lnTo>
                  <a:lnTo>
                    <a:pt x="719594" y="171107"/>
                  </a:lnTo>
                  <a:lnTo>
                    <a:pt x="723671" y="177330"/>
                  </a:lnTo>
                  <a:lnTo>
                    <a:pt x="725424" y="180886"/>
                  </a:lnTo>
                  <a:lnTo>
                    <a:pt x="727011" y="183794"/>
                  </a:lnTo>
                  <a:lnTo>
                    <a:pt x="731672" y="184556"/>
                  </a:lnTo>
                  <a:lnTo>
                    <a:pt x="732548" y="186080"/>
                  </a:lnTo>
                  <a:lnTo>
                    <a:pt x="733234" y="187706"/>
                  </a:lnTo>
                  <a:lnTo>
                    <a:pt x="735406" y="188163"/>
                  </a:lnTo>
                  <a:lnTo>
                    <a:pt x="741006" y="194246"/>
                  </a:lnTo>
                  <a:lnTo>
                    <a:pt x="747382" y="199631"/>
                  </a:lnTo>
                  <a:lnTo>
                    <a:pt x="754697" y="204254"/>
                  </a:lnTo>
                  <a:lnTo>
                    <a:pt x="754202" y="206235"/>
                  </a:lnTo>
                  <a:lnTo>
                    <a:pt x="756043" y="206578"/>
                  </a:lnTo>
                  <a:lnTo>
                    <a:pt x="759142" y="205867"/>
                  </a:lnTo>
                  <a:lnTo>
                    <a:pt x="758685" y="204622"/>
                  </a:lnTo>
                  <a:lnTo>
                    <a:pt x="758507" y="203885"/>
                  </a:lnTo>
                  <a:lnTo>
                    <a:pt x="760031" y="203047"/>
                  </a:lnTo>
                  <a:lnTo>
                    <a:pt x="760755" y="202730"/>
                  </a:lnTo>
                  <a:lnTo>
                    <a:pt x="765378" y="203974"/>
                  </a:lnTo>
                  <a:lnTo>
                    <a:pt x="767295" y="208026"/>
                  </a:lnTo>
                  <a:lnTo>
                    <a:pt x="772922" y="208280"/>
                  </a:lnTo>
                  <a:lnTo>
                    <a:pt x="778789" y="209245"/>
                  </a:lnTo>
                  <a:lnTo>
                    <a:pt x="780415" y="213842"/>
                  </a:lnTo>
                  <a:lnTo>
                    <a:pt x="783691" y="217055"/>
                  </a:lnTo>
                  <a:lnTo>
                    <a:pt x="787768" y="216674"/>
                  </a:lnTo>
                  <a:lnTo>
                    <a:pt x="792467" y="216674"/>
                  </a:lnTo>
                  <a:close/>
                </a:path>
                <a:path w="1096010" h="720725">
                  <a:moveTo>
                    <a:pt x="799795" y="129514"/>
                  </a:moveTo>
                  <a:lnTo>
                    <a:pt x="798753" y="128828"/>
                  </a:lnTo>
                  <a:lnTo>
                    <a:pt x="797217" y="128435"/>
                  </a:lnTo>
                  <a:lnTo>
                    <a:pt x="795909" y="127774"/>
                  </a:lnTo>
                  <a:lnTo>
                    <a:pt x="795274" y="127431"/>
                  </a:lnTo>
                  <a:lnTo>
                    <a:pt x="796074" y="127076"/>
                  </a:lnTo>
                  <a:lnTo>
                    <a:pt x="796201" y="124841"/>
                  </a:lnTo>
                  <a:lnTo>
                    <a:pt x="795337" y="123291"/>
                  </a:lnTo>
                  <a:lnTo>
                    <a:pt x="792886" y="122936"/>
                  </a:lnTo>
                  <a:lnTo>
                    <a:pt x="792111" y="123050"/>
                  </a:lnTo>
                  <a:lnTo>
                    <a:pt x="791654" y="122821"/>
                  </a:lnTo>
                  <a:lnTo>
                    <a:pt x="791578" y="122262"/>
                  </a:lnTo>
                  <a:lnTo>
                    <a:pt x="791044" y="123126"/>
                  </a:lnTo>
                  <a:lnTo>
                    <a:pt x="790422" y="124079"/>
                  </a:lnTo>
                  <a:lnTo>
                    <a:pt x="789863" y="124980"/>
                  </a:lnTo>
                  <a:lnTo>
                    <a:pt x="789305" y="126911"/>
                  </a:lnTo>
                  <a:lnTo>
                    <a:pt x="789749" y="128155"/>
                  </a:lnTo>
                  <a:lnTo>
                    <a:pt x="791832" y="128244"/>
                  </a:lnTo>
                  <a:lnTo>
                    <a:pt x="792378" y="128435"/>
                  </a:lnTo>
                  <a:lnTo>
                    <a:pt x="792861" y="128638"/>
                  </a:lnTo>
                  <a:lnTo>
                    <a:pt x="793432" y="128803"/>
                  </a:lnTo>
                  <a:lnTo>
                    <a:pt x="794207" y="130632"/>
                  </a:lnTo>
                  <a:lnTo>
                    <a:pt x="794512" y="132930"/>
                  </a:lnTo>
                  <a:lnTo>
                    <a:pt x="798537" y="131635"/>
                  </a:lnTo>
                  <a:lnTo>
                    <a:pt x="799795" y="129514"/>
                  </a:lnTo>
                  <a:close/>
                </a:path>
                <a:path w="1096010" h="720725">
                  <a:moveTo>
                    <a:pt x="834313" y="152958"/>
                  </a:moveTo>
                  <a:lnTo>
                    <a:pt x="833158" y="151930"/>
                  </a:lnTo>
                  <a:lnTo>
                    <a:pt x="830770" y="149860"/>
                  </a:lnTo>
                  <a:lnTo>
                    <a:pt x="829513" y="151269"/>
                  </a:lnTo>
                  <a:lnTo>
                    <a:pt x="826960" y="154063"/>
                  </a:lnTo>
                  <a:lnTo>
                    <a:pt x="826808" y="154254"/>
                  </a:lnTo>
                  <a:lnTo>
                    <a:pt x="826960" y="154089"/>
                  </a:lnTo>
                  <a:lnTo>
                    <a:pt x="827316" y="156451"/>
                  </a:lnTo>
                  <a:lnTo>
                    <a:pt x="829691" y="156591"/>
                  </a:lnTo>
                  <a:lnTo>
                    <a:pt x="832662" y="156095"/>
                  </a:lnTo>
                  <a:lnTo>
                    <a:pt x="833132" y="155676"/>
                  </a:lnTo>
                  <a:lnTo>
                    <a:pt x="833628" y="155308"/>
                  </a:lnTo>
                  <a:lnTo>
                    <a:pt x="834148" y="154965"/>
                  </a:lnTo>
                  <a:lnTo>
                    <a:pt x="834199" y="154305"/>
                  </a:lnTo>
                  <a:lnTo>
                    <a:pt x="834288" y="153631"/>
                  </a:lnTo>
                  <a:lnTo>
                    <a:pt x="834313" y="152958"/>
                  </a:lnTo>
                  <a:close/>
                </a:path>
                <a:path w="1096010" h="720725">
                  <a:moveTo>
                    <a:pt x="860069" y="424840"/>
                  </a:moveTo>
                  <a:lnTo>
                    <a:pt x="858507" y="422465"/>
                  </a:lnTo>
                  <a:lnTo>
                    <a:pt x="854583" y="421703"/>
                  </a:lnTo>
                  <a:lnTo>
                    <a:pt x="853859" y="421944"/>
                  </a:lnTo>
                  <a:lnTo>
                    <a:pt x="853363" y="421855"/>
                  </a:lnTo>
                  <a:lnTo>
                    <a:pt x="853160" y="421436"/>
                  </a:lnTo>
                  <a:lnTo>
                    <a:pt x="848791" y="423075"/>
                  </a:lnTo>
                  <a:lnTo>
                    <a:pt x="848918" y="425424"/>
                  </a:lnTo>
                  <a:lnTo>
                    <a:pt x="848118" y="427621"/>
                  </a:lnTo>
                  <a:lnTo>
                    <a:pt x="838415" y="424319"/>
                  </a:lnTo>
                  <a:lnTo>
                    <a:pt x="836815" y="424472"/>
                  </a:lnTo>
                  <a:lnTo>
                    <a:pt x="836536" y="423989"/>
                  </a:lnTo>
                  <a:lnTo>
                    <a:pt x="839520" y="423684"/>
                  </a:lnTo>
                  <a:lnTo>
                    <a:pt x="843927" y="422605"/>
                  </a:lnTo>
                  <a:lnTo>
                    <a:pt x="845604" y="420636"/>
                  </a:lnTo>
                  <a:lnTo>
                    <a:pt x="844727" y="419531"/>
                  </a:lnTo>
                  <a:lnTo>
                    <a:pt x="844524" y="418223"/>
                  </a:lnTo>
                  <a:lnTo>
                    <a:pt x="843534" y="417499"/>
                  </a:lnTo>
                  <a:lnTo>
                    <a:pt x="843064" y="417131"/>
                  </a:lnTo>
                  <a:lnTo>
                    <a:pt x="840943" y="417588"/>
                  </a:lnTo>
                  <a:lnTo>
                    <a:pt x="840549" y="415798"/>
                  </a:lnTo>
                  <a:lnTo>
                    <a:pt x="838415" y="416267"/>
                  </a:lnTo>
                  <a:lnTo>
                    <a:pt x="837031" y="416293"/>
                  </a:lnTo>
                  <a:lnTo>
                    <a:pt x="836295" y="416839"/>
                  </a:lnTo>
                  <a:lnTo>
                    <a:pt x="836434" y="418058"/>
                  </a:lnTo>
                  <a:lnTo>
                    <a:pt x="836739" y="418439"/>
                  </a:lnTo>
                  <a:lnTo>
                    <a:pt x="836815" y="418922"/>
                  </a:lnTo>
                  <a:lnTo>
                    <a:pt x="836739" y="419506"/>
                  </a:lnTo>
                  <a:lnTo>
                    <a:pt x="835990" y="422998"/>
                  </a:lnTo>
                  <a:lnTo>
                    <a:pt x="834834" y="420890"/>
                  </a:lnTo>
                  <a:lnTo>
                    <a:pt x="834148" y="420801"/>
                  </a:lnTo>
                  <a:lnTo>
                    <a:pt x="833653" y="420509"/>
                  </a:lnTo>
                  <a:lnTo>
                    <a:pt x="833424" y="419976"/>
                  </a:lnTo>
                  <a:lnTo>
                    <a:pt x="832192" y="420192"/>
                  </a:lnTo>
                  <a:lnTo>
                    <a:pt x="831608" y="420649"/>
                  </a:lnTo>
                  <a:lnTo>
                    <a:pt x="831151" y="420420"/>
                  </a:lnTo>
                  <a:lnTo>
                    <a:pt x="830605" y="420268"/>
                  </a:lnTo>
                  <a:lnTo>
                    <a:pt x="829906" y="420293"/>
                  </a:lnTo>
                  <a:lnTo>
                    <a:pt x="824420" y="423799"/>
                  </a:lnTo>
                  <a:lnTo>
                    <a:pt x="825233" y="425602"/>
                  </a:lnTo>
                  <a:lnTo>
                    <a:pt x="825512" y="427875"/>
                  </a:lnTo>
                  <a:lnTo>
                    <a:pt x="828751" y="427685"/>
                  </a:lnTo>
                  <a:lnTo>
                    <a:pt x="825550" y="430898"/>
                  </a:lnTo>
                  <a:lnTo>
                    <a:pt x="830211" y="429463"/>
                  </a:lnTo>
                  <a:lnTo>
                    <a:pt x="829894" y="430974"/>
                  </a:lnTo>
                  <a:lnTo>
                    <a:pt x="829729" y="434809"/>
                  </a:lnTo>
                  <a:lnTo>
                    <a:pt x="836853" y="431126"/>
                  </a:lnTo>
                  <a:lnTo>
                    <a:pt x="837311" y="434314"/>
                  </a:lnTo>
                  <a:lnTo>
                    <a:pt x="837869" y="435952"/>
                  </a:lnTo>
                  <a:lnTo>
                    <a:pt x="835469" y="438150"/>
                  </a:lnTo>
                  <a:lnTo>
                    <a:pt x="835901" y="438823"/>
                  </a:lnTo>
                  <a:lnTo>
                    <a:pt x="841679" y="438175"/>
                  </a:lnTo>
                  <a:lnTo>
                    <a:pt x="844829" y="434263"/>
                  </a:lnTo>
                  <a:lnTo>
                    <a:pt x="847661" y="429971"/>
                  </a:lnTo>
                  <a:lnTo>
                    <a:pt x="847788" y="429691"/>
                  </a:lnTo>
                  <a:lnTo>
                    <a:pt x="847775" y="429501"/>
                  </a:lnTo>
                  <a:lnTo>
                    <a:pt x="847852" y="429247"/>
                  </a:lnTo>
                  <a:lnTo>
                    <a:pt x="851115" y="433578"/>
                  </a:lnTo>
                  <a:lnTo>
                    <a:pt x="852601" y="433489"/>
                  </a:lnTo>
                  <a:lnTo>
                    <a:pt x="859116" y="428942"/>
                  </a:lnTo>
                  <a:lnTo>
                    <a:pt x="860069" y="424840"/>
                  </a:lnTo>
                  <a:close/>
                </a:path>
                <a:path w="1096010" h="720725">
                  <a:moveTo>
                    <a:pt x="864831" y="309892"/>
                  </a:moveTo>
                  <a:lnTo>
                    <a:pt x="864501" y="309105"/>
                  </a:lnTo>
                  <a:lnTo>
                    <a:pt x="862977" y="308140"/>
                  </a:lnTo>
                  <a:lnTo>
                    <a:pt x="861123" y="309206"/>
                  </a:lnTo>
                  <a:lnTo>
                    <a:pt x="859167" y="310896"/>
                  </a:lnTo>
                  <a:lnTo>
                    <a:pt x="856208" y="305955"/>
                  </a:lnTo>
                  <a:lnTo>
                    <a:pt x="848207" y="304723"/>
                  </a:lnTo>
                  <a:lnTo>
                    <a:pt x="848715" y="297218"/>
                  </a:lnTo>
                  <a:lnTo>
                    <a:pt x="846670" y="299491"/>
                  </a:lnTo>
                  <a:lnTo>
                    <a:pt x="844804" y="301421"/>
                  </a:lnTo>
                  <a:lnTo>
                    <a:pt x="843013" y="299389"/>
                  </a:lnTo>
                  <a:lnTo>
                    <a:pt x="842556" y="298932"/>
                  </a:lnTo>
                  <a:lnTo>
                    <a:pt x="840803" y="299453"/>
                  </a:lnTo>
                  <a:lnTo>
                    <a:pt x="839635" y="299567"/>
                  </a:lnTo>
                  <a:lnTo>
                    <a:pt x="839876" y="303555"/>
                  </a:lnTo>
                  <a:lnTo>
                    <a:pt x="844384" y="304558"/>
                  </a:lnTo>
                  <a:lnTo>
                    <a:pt x="845172" y="308190"/>
                  </a:lnTo>
                  <a:lnTo>
                    <a:pt x="845642" y="311188"/>
                  </a:lnTo>
                  <a:lnTo>
                    <a:pt x="847432" y="313093"/>
                  </a:lnTo>
                  <a:lnTo>
                    <a:pt x="850938" y="313601"/>
                  </a:lnTo>
                  <a:lnTo>
                    <a:pt x="853528" y="313436"/>
                  </a:lnTo>
                  <a:lnTo>
                    <a:pt x="855929" y="314236"/>
                  </a:lnTo>
                  <a:lnTo>
                    <a:pt x="859155" y="311061"/>
                  </a:lnTo>
                  <a:lnTo>
                    <a:pt x="859574" y="312712"/>
                  </a:lnTo>
                  <a:lnTo>
                    <a:pt x="860806" y="313372"/>
                  </a:lnTo>
                  <a:lnTo>
                    <a:pt x="863790" y="311950"/>
                  </a:lnTo>
                  <a:lnTo>
                    <a:pt x="864577" y="310870"/>
                  </a:lnTo>
                  <a:lnTo>
                    <a:pt x="864831" y="309892"/>
                  </a:lnTo>
                  <a:close/>
                </a:path>
                <a:path w="1096010" h="720725">
                  <a:moveTo>
                    <a:pt x="871778" y="230974"/>
                  </a:moveTo>
                  <a:lnTo>
                    <a:pt x="870775" y="230378"/>
                  </a:lnTo>
                  <a:lnTo>
                    <a:pt x="869873" y="229730"/>
                  </a:lnTo>
                  <a:lnTo>
                    <a:pt x="868895" y="229120"/>
                  </a:lnTo>
                  <a:lnTo>
                    <a:pt x="867308" y="230149"/>
                  </a:lnTo>
                  <a:lnTo>
                    <a:pt x="865682" y="231241"/>
                  </a:lnTo>
                  <a:lnTo>
                    <a:pt x="864044" y="232308"/>
                  </a:lnTo>
                  <a:lnTo>
                    <a:pt x="864933" y="233527"/>
                  </a:lnTo>
                  <a:lnTo>
                    <a:pt x="866470" y="233870"/>
                  </a:lnTo>
                  <a:lnTo>
                    <a:pt x="868832" y="233146"/>
                  </a:lnTo>
                  <a:lnTo>
                    <a:pt x="869924" y="232384"/>
                  </a:lnTo>
                  <a:lnTo>
                    <a:pt x="870445" y="232041"/>
                  </a:lnTo>
                  <a:lnTo>
                    <a:pt x="870915" y="231686"/>
                  </a:lnTo>
                  <a:lnTo>
                    <a:pt x="871778" y="230974"/>
                  </a:lnTo>
                  <a:close/>
                </a:path>
                <a:path w="1096010" h="720725">
                  <a:moveTo>
                    <a:pt x="876985" y="388023"/>
                  </a:moveTo>
                  <a:lnTo>
                    <a:pt x="876896" y="387146"/>
                  </a:lnTo>
                  <a:lnTo>
                    <a:pt x="876439" y="387057"/>
                  </a:lnTo>
                  <a:lnTo>
                    <a:pt x="875512" y="387324"/>
                  </a:lnTo>
                  <a:lnTo>
                    <a:pt x="870762" y="390525"/>
                  </a:lnTo>
                  <a:lnTo>
                    <a:pt x="869607" y="389674"/>
                  </a:lnTo>
                  <a:lnTo>
                    <a:pt x="868705" y="388429"/>
                  </a:lnTo>
                  <a:lnTo>
                    <a:pt x="865860" y="389839"/>
                  </a:lnTo>
                  <a:lnTo>
                    <a:pt x="868057" y="391668"/>
                  </a:lnTo>
                  <a:lnTo>
                    <a:pt x="867600" y="392480"/>
                  </a:lnTo>
                  <a:lnTo>
                    <a:pt x="867321" y="392912"/>
                  </a:lnTo>
                  <a:lnTo>
                    <a:pt x="868210" y="393611"/>
                  </a:lnTo>
                  <a:lnTo>
                    <a:pt x="869149" y="394284"/>
                  </a:lnTo>
                  <a:lnTo>
                    <a:pt x="870038" y="394982"/>
                  </a:lnTo>
                  <a:lnTo>
                    <a:pt x="873556" y="393585"/>
                  </a:lnTo>
                  <a:lnTo>
                    <a:pt x="874737" y="390855"/>
                  </a:lnTo>
                  <a:lnTo>
                    <a:pt x="876681" y="388543"/>
                  </a:lnTo>
                  <a:lnTo>
                    <a:pt x="876871" y="388327"/>
                  </a:lnTo>
                  <a:lnTo>
                    <a:pt x="876985" y="388023"/>
                  </a:lnTo>
                  <a:close/>
                </a:path>
                <a:path w="1096010" h="720725">
                  <a:moveTo>
                    <a:pt x="911961" y="160172"/>
                  </a:moveTo>
                  <a:lnTo>
                    <a:pt x="910678" y="159397"/>
                  </a:lnTo>
                  <a:lnTo>
                    <a:pt x="910412" y="158305"/>
                  </a:lnTo>
                  <a:lnTo>
                    <a:pt x="910590" y="158089"/>
                  </a:lnTo>
                  <a:lnTo>
                    <a:pt x="909078" y="158127"/>
                  </a:lnTo>
                  <a:lnTo>
                    <a:pt x="909104" y="157048"/>
                  </a:lnTo>
                  <a:lnTo>
                    <a:pt x="909078" y="156006"/>
                  </a:lnTo>
                  <a:lnTo>
                    <a:pt x="908748" y="155613"/>
                  </a:lnTo>
                  <a:lnTo>
                    <a:pt x="905916" y="154889"/>
                  </a:lnTo>
                  <a:lnTo>
                    <a:pt x="905243" y="152387"/>
                  </a:lnTo>
                  <a:lnTo>
                    <a:pt x="903452" y="150799"/>
                  </a:lnTo>
                  <a:lnTo>
                    <a:pt x="902919" y="150647"/>
                  </a:lnTo>
                  <a:lnTo>
                    <a:pt x="902322" y="150710"/>
                  </a:lnTo>
                  <a:lnTo>
                    <a:pt x="901700" y="150914"/>
                  </a:lnTo>
                  <a:lnTo>
                    <a:pt x="900480" y="147929"/>
                  </a:lnTo>
                  <a:lnTo>
                    <a:pt x="899325" y="146672"/>
                  </a:lnTo>
                  <a:lnTo>
                    <a:pt x="898131" y="145465"/>
                  </a:lnTo>
                  <a:lnTo>
                    <a:pt x="896988" y="144195"/>
                  </a:lnTo>
                  <a:lnTo>
                    <a:pt x="892975" y="149707"/>
                  </a:lnTo>
                  <a:lnTo>
                    <a:pt x="898055" y="149999"/>
                  </a:lnTo>
                  <a:lnTo>
                    <a:pt x="899350" y="152463"/>
                  </a:lnTo>
                  <a:lnTo>
                    <a:pt x="898156" y="153797"/>
                  </a:lnTo>
                  <a:lnTo>
                    <a:pt x="897686" y="155028"/>
                  </a:lnTo>
                  <a:lnTo>
                    <a:pt x="897915" y="156222"/>
                  </a:lnTo>
                  <a:lnTo>
                    <a:pt x="898677" y="157886"/>
                  </a:lnTo>
                  <a:lnTo>
                    <a:pt x="898448" y="158750"/>
                  </a:lnTo>
                  <a:lnTo>
                    <a:pt x="898842" y="159156"/>
                  </a:lnTo>
                  <a:lnTo>
                    <a:pt x="899756" y="159156"/>
                  </a:lnTo>
                  <a:lnTo>
                    <a:pt x="901357" y="160540"/>
                  </a:lnTo>
                  <a:lnTo>
                    <a:pt x="902131" y="161251"/>
                  </a:lnTo>
                  <a:lnTo>
                    <a:pt x="903605" y="161798"/>
                  </a:lnTo>
                  <a:lnTo>
                    <a:pt x="907643" y="163156"/>
                  </a:lnTo>
                  <a:lnTo>
                    <a:pt x="908977" y="163118"/>
                  </a:lnTo>
                  <a:lnTo>
                    <a:pt x="911961" y="160172"/>
                  </a:lnTo>
                  <a:close/>
                </a:path>
                <a:path w="1096010" h="720725">
                  <a:moveTo>
                    <a:pt x="922439" y="173761"/>
                  </a:moveTo>
                  <a:lnTo>
                    <a:pt x="922020" y="172516"/>
                  </a:lnTo>
                  <a:lnTo>
                    <a:pt x="921651" y="171246"/>
                  </a:lnTo>
                  <a:lnTo>
                    <a:pt x="920076" y="169506"/>
                  </a:lnTo>
                  <a:lnTo>
                    <a:pt x="919302" y="168630"/>
                  </a:lnTo>
                  <a:lnTo>
                    <a:pt x="915606" y="168084"/>
                  </a:lnTo>
                  <a:lnTo>
                    <a:pt x="915492" y="170929"/>
                  </a:lnTo>
                  <a:lnTo>
                    <a:pt x="914247" y="172732"/>
                  </a:lnTo>
                  <a:lnTo>
                    <a:pt x="914704" y="172808"/>
                  </a:lnTo>
                  <a:lnTo>
                    <a:pt x="914869" y="173113"/>
                  </a:lnTo>
                  <a:lnTo>
                    <a:pt x="914793" y="173570"/>
                  </a:lnTo>
                  <a:lnTo>
                    <a:pt x="916546" y="173736"/>
                  </a:lnTo>
                  <a:lnTo>
                    <a:pt x="917232" y="175107"/>
                  </a:lnTo>
                  <a:lnTo>
                    <a:pt x="919099" y="175171"/>
                  </a:lnTo>
                  <a:lnTo>
                    <a:pt x="919734" y="175120"/>
                  </a:lnTo>
                  <a:lnTo>
                    <a:pt x="920153" y="175272"/>
                  </a:lnTo>
                  <a:lnTo>
                    <a:pt x="920419" y="175641"/>
                  </a:lnTo>
                  <a:lnTo>
                    <a:pt x="922439" y="173761"/>
                  </a:lnTo>
                  <a:close/>
                </a:path>
                <a:path w="1096010" h="720725">
                  <a:moveTo>
                    <a:pt x="935088" y="335305"/>
                  </a:moveTo>
                  <a:close/>
                </a:path>
                <a:path w="1096010" h="720725">
                  <a:moveTo>
                    <a:pt x="937196" y="330225"/>
                  </a:moveTo>
                  <a:lnTo>
                    <a:pt x="937133" y="330047"/>
                  </a:lnTo>
                  <a:lnTo>
                    <a:pt x="936612" y="330987"/>
                  </a:lnTo>
                  <a:lnTo>
                    <a:pt x="936866" y="331012"/>
                  </a:lnTo>
                  <a:lnTo>
                    <a:pt x="937196" y="330225"/>
                  </a:lnTo>
                  <a:close/>
                </a:path>
                <a:path w="1096010" h="720725">
                  <a:moveTo>
                    <a:pt x="941654" y="331495"/>
                  </a:moveTo>
                  <a:lnTo>
                    <a:pt x="936866" y="331012"/>
                  </a:lnTo>
                  <a:lnTo>
                    <a:pt x="935088" y="335432"/>
                  </a:lnTo>
                  <a:lnTo>
                    <a:pt x="937056" y="335178"/>
                  </a:lnTo>
                  <a:lnTo>
                    <a:pt x="937641" y="337083"/>
                  </a:lnTo>
                  <a:lnTo>
                    <a:pt x="940511" y="335559"/>
                  </a:lnTo>
                  <a:lnTo>
                    <a:pt x="940904" y="335178"/>
                  </a:lnTo>
                  <a:lnTo>
                    <a:pt x="941044" y="335051"/>
                  </a:lnTo>
                  <a:lnTo>
                    <a:pt x="941654" y="331495"/>
                  </a:lnTo>
                  <a:close/>
                </a:path>
                <a:path w="1096010" h="720725">
                  <a:moveTo>
                    <a:pt x="960653" y="183095"/>
                  </a:moveTo>
                  <a:lnTo>
                    <a:pt x="959764" y="182245"/>
                  </a:lnTo>
                  <a:lnTo>
                    <a:pt x="958456" y="181584"/>
                  </a:lnTo>
                  <a:lnTo>
                    <a:pt x="958646" y="181406"/>
                  </a:lnTo>
                  <a:lnTo>
                    <a:pt x="958850" y="181279"/>
                  </a:lnTo>
                  <a:lnTo>
                    <a:pt x="959040" y="181089"/>
                  </a:lnTo>
                  <a:lnTo>
                    <a:pt x="959269" y="180124"/>
                  </a:lnTo>
                  <a:lnTo>
                    <a:pt x="959319" y="179666"/>
                  </a:lnTo>
                  <a:lnTo>
                    <a:pt x="958088" y="179260"/>
                  </a:lnTo>
                  <a:lnTo>
                    <a:pt x="956970" y="177774"/>
                  </a:lnTo>
                  <a:lnTo>
                    <a:pt x="957110" y="177012"/>
                  </a:lnTo>
                  <a:lnTo>
                    <a:pt x="956779" y="176580"/>
                  </a:lnTo>
                  <a:lnTo>
                    <a:pt x="956094" y="176390"/>
                  </a:lnTo>
                  <a:lnTo>
                    <a:pt x="949439" y="168694"/>
                  </a:lnTo>
                  <a:lnTo>
                    <a:pt x="945934" y="168325"/>
                  </a:lnTo>
                  <a:lnTo>
                    <a:pt x="945959" y="164985"/>
                  </a:lnTo>
                  <a:lnTo>
                    <a:pt x="942492" y="163017"/>
                  </a:lnTo>
                  <a:lnTo>
                    <a:pt x="941031" y="162852"/>
                  </a:lnTo>
                  <a:lnTo>
                    <a:pt x="938390" y="166928"/>
                  </a:lnTo>
                  <a:lnTo>
                    <a:pt x="939482" y="167563"/>
                  </a:lnTo>
                  <a:lnTo>
                    <a:pt x="940625" y="168097"/>
                  </a:lnTo>
                  <a:lnTo>
                    <a:pt x="941768" y="169443"/>
                  </a:lnTo>
                  <a:lnTo>
                    <a:pt x="943927" y="172250"/>
                  </a:lnTo>
                  <a:lnTo>
                    <a:pt x="943648" y="173024"/>
                  </a:lnTo>
                  <a:lnTo>
                    <a:pt x="943559" y="173748"/>
                  </a:lnTo>
                  <a:lnTo>
                    <a:pt x="943648" y="174421"/>
                  </a:lnTo>
                  <a:lnTo>
                    <a:pt x="943978" y="174929"/>
                  </a:lnTo>
                  <a:lnTo>
                    <a:pt x="944460" y="175310"/>
                  </a:lnTo>
                  <a:lnTo>
                    <a:pt x="945108" y="175564"/>
                  </a:lnTo>
                  <a:lnTo>
                    <a:pt x="945426" y="175729"/>
                  </a:lnTo>
                  <a:lnTo>
                    <a:pt x="947267" y="175729"/>
                  </a:lnTo>
                  <a:lnTo>
                    <a:pt x="947407" y="176123"/>
                  </a:lnTo>
                  <a:lnTo>
                    <a:pt x="946480" y="177088"/>
                  </a:lnTo>
                  <a:lnTo>
                    <a:pt x="946289" y="177850"/>
                  </a:lnTo>
                  <a:lnTo>
                    <a:pt x="946289" y="178562"/>
                  </a:lnTo>
                  <a:lnTo>
                    <a:pt x="947039" y="180416"/>
                  </a:lnTo>
                  <a:lnTo>
                    <a:pt x="948131" y="181241"/>
                  </a:lnTo>
                  <a:lnTo>
                    <a:pt x="949553" y="181787"/>
                  </a:lnTo>
                  <a:lnTo>
                    <a:pt x="951509" y="182435"/>
                  </a:lnTo>
                  <a:lnTo>
                    <a:pt x="953096" y="183502"/>
                  </a:lnTo>
                  <a:lnTo>
                    <a:pt x="955802" y="183248"/>
                  </a:lnTo>
                  <a:lnTo>
                    <a:pt x="956030" y="183172"/>
                  </a:lnTo>
                  <a:lnTo>
                    <a:pt x="956233" y="183019"/>
                  </a:lnTo>
                  <a:lnTo>
                    <a:pt x="956449" y="182918"/>
                  </a:lnTo>
                  <a:lnTo>
                    <a:pt x="958100" y="185483"/>
                  </a:lnTo>
                  <a:lnTo>
                    <a:pt x="960653" y="183095"/>
                  </a:lnTo>
                  <a:close/>
                </a:path>
                <a:path w="1096010" h="720725">
                  <a:moveTo>
                    <a:pt x="1012456" y="319811"/>
                  </a:moveTo>
                  <a:lnTo>
                    <a:pt x="1007567" y="315874"/>
                  </a:lnTo>
                  <a:lnTo>
                    <a:pt x="1006741" y="311683"/>
                  </a:lnTo>
                  <a:lnTo>
                    <a:pt x="1006208" y="308889"/>
                  </a:lnTo>
                  <a:lnTo>
                    <a:pt x="994702" y="308381"/>
                  </a:lnTo>
                  <a:lnTo>
                    <a:pt x="994575" y="308000"/>
                  </a:lnTo>
                  <a:lnTo>
                    <a:pt x="993965" y="305968"/>
                  </a:lnTo>
                  <a:lnTo>
                    <a:pt x="993775" y="304444"/>
                  </a:lnTo>
                  <a:lnTo>
                    <a:pt x="993825" y="303301"/>
                  </a:lnTo>
                  <a:lnTo>
                    <a:pt x="994079" y="302285"/>
                  </a:lnTo>
                  <a:lnTo>
                    <a:pt x="993965" y="301650"/>
                  </a:lnTo>
                  <a:lnTo>
                    <a:pt x="993762" y="300888"/>
                  </a:lnTo>
                  <a:lnTo>
                    <a:pt x="992771" y="300507"/>
                  </a:lnTo>
                  <a:lnTo>
                    <a:pt x="992454" y="300380"/>
                  </a:lnTo>
                  <a:lnTo>
                    <a:pt x="991730" y="300253"/>
                  </a:lnTo>
                  <a:lnTo>
                    <a:pt x="990269" y="300507"/>
                  </a:lnTo>
                  <a:lnTo>
                    <a:pt x="988529" y="297459"/>
                  </a:lnTo>
                  <a:lnTo>
                    <a:pt x="987348" y="295427"/>
                  </a:lnTo>
                  <a:lnTo>
                    <a:pt x="983170" y="294919"/>
                  </a:lnTo>
                  <a:lnTo>
                    <a:pt x="983081" y="294284"/>
                  </a:lnTo>
                  <a:lnTo>
                    <a:pt x="982510" y="292125"/>
                  </a:lnTo>
                  <a:lnTo>
                    <a:pt x="982154" y="290855"/>
                  </a:lnTo>
                  <a:lnTo>
                    <a:pt x="981227" y="287553"/>
                  </a:lnTo>
                  <a:lnTo>
                    <a:pt x="980732" y="285775"/>
                  </a:lnTo>
                  <a:lnTo>
                    <a:pt x="979754" y="285521"/>
                  </a:lnTo>
                  <a:lnTo>
                    <a:pt x="972934" y="283743"/>
                  </a:lnTo>
                  <a:lnTo>
                    <a:pt x="964946" y="281838"/>
                  </a:lnTo>
                  <a:lnTo>
                    <a:pt x="962888" y="283870"/>
                  </a:lnTo>
                  <a:lnTo>
                    <a:pt x="960894" y="285521"/>
                  </a:lnTo>
                  <a:lnTo>
                    <a:pt x="959142" y="284124"/>
                  </a:lnTo>
                  <a:lnTo>
                    <a:pt x="957376" y="283870"/>
                  </a:lnTo>
                  <a:lnTo>
                    <a:pt x="957275" y="283489"/>
                  </a:lnTo>
                  <a:lnTo>
                    <a:pt x="957059" y="282600"/>
                  </a:lnTo>
                  <a:lnTo>
                    <a:pt x="956970" y="282219"/>
                  </a:lnTo>
                  <a:lnTo>
                    <a:pt x="955078" y="282092"/>
                  </a:lnTo>
                  <a:lnTo>
                    <a:pt x="954836" y="282346"/>
                  </a:lnTo>
                  <a:lnTo>
                    <a:pt x="954417" y="282600"/>
                  </a:lnTo>
                  <a:lnTo>
                    <a:pt x="954100" y="282092"/>
                  </a:lnTo>
                  <a:lnTo>
                    <a:pt x="953554" y="281203"/>
                  </a:lnTo>
                  <a:lnTo>
                    <a:pt x="951890" y="281076"/>
                  </a:lnTo>
                  <a:lnTo>
                    <a:pt x="949617" y="282092"/>
                  </a:lnTo>
                  <a:lnTo>
                    <a:pt x="949401" y="281965"/>
                  </a:lnTo>
                  <a:lnTo>
                    <a:pt x="948982" y="281711"/>
                  </a:lnTo>
                  <a:lnTo>
                    <a:pt x="948270" y="281457"/>
                  </a:lnTo>
                  <a:lnTo>
                    <a:pt x="947343" y="281457"/>
                  </a:lnTo>
                  <a:lnTo>
                    <a:pt x="947000" y="281584"/>
                  </a:lnTo>
                  <a:lnTo>
                    <a:pt x="946302" y="281965"/>
                  </a:lnTo>
                  <a:lnTo>
                    <a:pt x="946289" y="281838"/>
                  </a:lnTo>
                  <a:lnTo>
                    <a:pt x="946251" y="279933"/>
                  </a:lnTo>
                  <a:lnTo>
                    <a:pt x="944854" y="278917"/>
                  </a:lnTo>
                  <a:lnTo>
                    <a:pt x="944511" y="278663"/>
                  </a:lnTo>
                  <a:lnTo>
                    <a:pt x="944841" y="277901"/>
                  </a:lnTo>
                  <a:lnTo>
                    <a:pt x="945070" y="277393"/>
                  </a:lnTo>
                  <a:lnTo>
                    <a:pt x="945464" y="276504"/>
                  </a:lnTo>
                  <a:lnTo>
                    <a:pt x="945692" y="275996"/>
                  </a:lnTo>
                  <a:lnTo>
                    <a:pt x="943991" y="275234"/>
                  </a:lnTo>
                  <a:lnTo>
                    <a:pt x="941755" y="275361"/>
                  </a:lnTo>
                  <a:lnTo>
                    <a:pt x="939076" y="276504"/>
                  </a:lnTo>
                  <a:lnTo>
                    <a:pt x="938745" y="275488"/>
                  </a:lnTo>
                  <a:lnTo>
                    <a:pt x="938771" y="275107"/>
                  </a:lnTo>
                  <a:lnTo>
                    <a:pt x="940612" y="272821"/>
                  </a:lnTo>
                  <a:lnTo>
                    <a:pt x="940282" y="272567"/>
                  </a:lnTo>
                  <a:lnTo>
                    <a:pt x="939634" y="272059"/>
                  </a:lnTo>
                  <a:lnTo>
                    <a:pt x="937450" y="272186"/>
                  </a:lnTo>
                  <a:lnTo>
                    <a:pt x="933983" y="272567"/>
                  </a:lnTo>
                  <a:lnTo>
                    <a:pt x="933983" y="289966"/>
                  </a:lnTo>
                  <a:lnTo>
                    <a:pt x="933221" y="290093"/>
                  </a:lnTo>
                  <a:lnTo>
                    <a:pt x="931659" y="290855"/>
                  </a:lnTo>
                  <a:lnTo>
                    <a:pt x="931367" y="290347"/>
                  </a:lnTo>
                  <a:lnTo>
                    <a:pt x="930935" y="289966"/>
                  </a:lnTo>
                  <a:lnTo>
                    <a:pt x="930681" y="289839"/>
                  </a:lnTo>
                  <a:lnTo>
                    <a:pt x="930186" y="289585"/>
                  </a:lnTo>
                  <a:lnTo>
                    <a:pt x="930008" y="289585"/>
                  </a:lnTo>
                  <a:lnTo>
                    <a:pt x="930376" y="289204"/>
                  </a:lnTo>
                  <a:lnTo>
                    <a:pt x="931138" y="288569"/>
                  </a:lnTo>
                  <a:lnTo>
                    <a:pt x="931316" y="288569"/>
                  </a:lnTo>
                  <a:lnTo>
                    <a:pt x="931392" y="288823"/>
                  </a:lnTo>
                  <a:lnTo>
                    <a:pt x="931595" y="288823"/>
                  </a:lnTo>
                  <a:lnTo>
                    <a:pt x="932459" y="288569"/>
                  </a:lnTo>
                  <a:lnTo>
                    <a:pt x="932865" y="288315"/>
                  </a:lnTo>
                  <a:lnTo>
                    <a:pt x="933069" y="288188"/>
                  </a:lnTo>
                  <a:lnTo>
                    <a:pt x="933589" y="287553"/>
                  </a:lnTo>
                  <a:lnTo>
                    <a:pt x="933488" y="288823"/>
                  </a:lnTo>
                  <a:lnTo>
                    <a:pt x="933615" y="289331"/>
                  </a:lnTo>
                  <a:lnTo>
                    <a:pt x="933983" y="289966"/>
                  </a:lnTo>
                  <a:lnTo>
                    <a:pt x="933983" y="272567"/>
                  </a:lnTo>
                  <a:lnTo>
                    <a:pt x="933475" y="272186"/>
                  </a:lnTo>
                  <a:lnTo>
                    <a:pt x="932472" y="271297"/>
                  </a:lnTo>
                  <a:lnTo>
                    <a:pt x="932484" y="271170"/>
                  </a:lnTo>
                  <a:lnTo>
                    <a:pt x="932586" y="270535"/>
                  </a:lnTo>
                  <a:lnTo>
                    <a:pt x="932967" y="268249"/>
                  </a:lnTo>
                  <a:lnTo>
                    <a:pt x="932230" y="267487"/>
                  </a:lnTo>
                  <a:lnTo>
                    <a:pt x="931519" y="266598"/>
                  </a:lnTo>
                  <a:lnTo>
                    <a:pt x="930757" y="265836"/>
                  </a:lnTo>
                  <a:lnTo>
                    <a:pt x="928230" y="265645"/>
                  </a:lnTo>
                  <a:lnTo>
                    <a:pt x="928230" y="316890"/>
                  </a:lnTo>
                  <a:lnTo>
                    <a:pt x="928116" y="316255"/>
                  </a:lnTo>
                  <a:lnTo>
                    <a:pt x="928230" y="316890"/>
                  </a:lnTo>
                  <a:lnTo>
                    <a:pt x="928230" y="265645"/>
                  </a:lnTo>
                  <a:lnTo>
                    <a:pt x="927531" y="265582"/>
                  </a:lnTo>
                  <a:lnTo>
                    <a:pt x="924407" y="265709"/>
                  </a:lnTo>
                  <a:lnTo>
                    <a:pt x="923505" y="270535"/>
                  </a:lnTo>
                  <a:lnTo>
                    <a:pt x="923353" y="270357"/>
                  </a:lnTo>
                  <a:lnTo>
                    <a:pt x="923353" y="281838"/>
                  </a:lnTo>
                  <a:lnTo>
                    <a:pt x="923163" y="281965"/>
                  </a:lnTo>
                  <a:lnTo>
                    <a:pt x="923201" y="281838"/>
                  </a:lnTo>
                  <a:lnTo>
                    <a:pt x="923353" y="281838"/>
                  </a:lnTo>
                  <a:lnTo>
                    <a:pt x="923353" y="270357"/>
                  </a:lnTo>
                  <a:lnTo>
                    <a:pt x="919073" y="265328"/>
                  </a:lnTo>
                  <a:lnTo>
                    <a:pt x="917282" y="263296"/>
                  </a:lnTo>
                  <a:lnTo>
                    <a:pt x="916940" y="262915"/>
                  </a:lnTo>
                  <a:lnTo>
                    <a:pt x="916838" y="262788"/>
                  </a:lnTo>
                  <a:lnTo>
                    <a:pt x="916559" y="262915"/>
                  </a:lnTo>
                  <a:lnTo>
                    <a:pt x="916990" y="262407"/>
                  </a:lnTo>
                  <a:lnTo>
                    <a:pt x="917727" y="261264"/>
                  </a:lnTo>
                  <a:lnTo>
                    <a:pt x="917714" y="261010"/>
                  </a:lnTo>
                  <a:lnTo>
                    <a:pt x="914984" y="257581"/>
                  </a:lnTo>
                  <a:lnTo>
                    <a:pt x="913168" y="253517"/>
                  </a:lnTo>
                  <a:lnTo>
                    <a:pt x="913053" y="253263"/>
                  </a:lnTo>
                  <a:lnTo>
                    <a:pt x="911542" y="253301"/>
                  </a:lnTo>
                  <a:lnTo>
                    <a:pt x="911542" y="289839"/>
                  </a:lnTo>
                  <a:lnTo>
                    <a:pt x="911339" y="289712"/>
                  </a:lnTo>
                  <a:lnTo>
                    <a:pt x="911009" y="289204"/>
                  </a:lnTo>
                  <a:lnTo>
                    <a:pt x="910678" y="288823"/>
                  </a:lnTo>
                  <a:lnTo>
                    <a:pt x="910399" y="288315"/>
                  </a:lnTo>
                  <a:lnTo>
                    <a:pt x="911250" y="289331"/>
                  </a:lnTo>
                  <a:lnTo>
                    <a:pt x="911542" y="289839"/>
                  </a:lnTo>
                  <a:lnTo>
                    <a:pt x="911542" y="253301"/>
                  </a:lnTo>
                  <a:lnTo>
                    <a:pt x="907796" y="253365"/>
                  </a:lnTo>
                  <a:lnTo>
                    <a:pt x="907796" y="262280"/>
                  </a:lnTo>
                  <a:lnTo>
                    <a:pt x="907288" y="262788"/>
                  </a:lnTo>
                  <a:lnTo>
                    <a:pt x="906653" y="263296"/>
                  </a:lnTo>
                  <a:lnTo>
                    <a:pt x="906576" y="263169"/>
                  </a:lnTo>
                  <a:lnTo>
                    <a:pt x="906754" y="263042"/>
                  </a:lnTo>
                  <a:lnTo>
                    <a:pt x="906780" y="262788"/>
                  </a:lnTo>
                  <a:lnTo>
                    <a:pt x="906627" y="262534"/>
                  </a:lnTo>
                  <a:lnTo>
                    <a:pt x="906487" y="262280"/>
                  </a:lnTo>
                  <a:lnTo>
                    <a:pt x="906081" y="262280"/>
                  </a:lnTo>
                  <a:lnTo>
                    <a:pt x="905471" y="262534"/>
                  </a:lnTo>
                  <a:lnTo>
                    <a:pt x="906081" y="261518"/>
                  </a:lnTo>
                  <a:lnTo>
                    <a:pt x="906360" y="261391"/>
                  </a:lnTo>
                  <a:lnTo>
                    <a:pt x="906653" y="261264"/>
                  </a:lnTo>
                  <a:lnTo>
                    <a:pt x="907008" y="261010"/>
                  </a:lnTo>
                  <a:lnTo>
                    <a:pt x="906792" y="261264"/>
                  </a:lnTo>
                  <a:lnTo>
                    <a:pt x="906691" y="261645"/>
                  </a:lnTo>
                  <a:lnTo>
                    <a:pt x="906907" y="261899"/>
                  </a:lnTo>
                  <a:lnTo>
                    <a:pt x="907796" y="262280"/>
                  </a:lnTo>
                  <a:lnTo>
                    <a:pt x="907796" y="253365"/>
                  </a:lnTo>
                  <a:lnTo>
                    <a:pt x="906119" y="253390"/>
                  </a:lnTo>
                  <a:lnTo>
                    <a:pt x="905332" y="253517"/>
                  </a:lnTo>
                  <a:lnTo>
                    <a:pt x="905027" y="253136"/>
                  </a:lnTo>
                  <a:lnTo>
                    <a:pt x="905243" y="252501"/>
                  </a:lnTo>
                  <a:lnTo>
                    <a:pt x="903579" y="252247"/>
                  </a:lnTo>
                  <a:lnTo>
                    <a:pt x="898601" y="251485"/>
                  </a:lnTo>
                  <a:lnTo>
                    <a:pt x="889012" y="245389"/>
                  </a:lnTo>
                  <a:lnTo>
                    <a:pt x="882357" y="244246"/>
                  </a:lnTo>
                  <a:lnTo>
                    <a:pt x="880795" y="248183"/>
                  </a:lnTo>
                  <a:lnTo>
                    <a:pt x="884339" y="248945"/>
                  </a:lnTo>
                  <a:lnTo>
                    <a:pt x="884199" y="251866"/>
                  </a:lnTo>
                  <a:lnTo>
                    <a:pt x="881189" y="252247"/>
                  </a:lnTo>
                  <a:lnTo>
                    <a:pt x="881253" y="250596"/>
                  </a:lnTo>
                  <a:lnTo>
                    <a:pt x="881329" y="248691"/>
                  </a:lnTo>
                  <a:lnTo>
                    <a:pt x="877341" y="250596"/>
                  </a:lnTo>
                  <a:lnTo>
                    <a:pt x="871994" y="247167"/>
                  </a:lnTo>
                  <a:lnTo>
                    <a:pt x="868857" y="243611"/>
                  </a:lnTo>
                  <a:lnTo>
                    <a:pt x="867854" y="242468"/>
                  </a:lnTo>
                  <a:lnTo>
                    <a:pt x="861225" y="242176"/>
                  </a:lnTo>
                  <a:lnTo>
                    <a:pt x="861225" y="277901"/>
                  </a:lnTo>
                  <a:lnTo>
                    <a:pt x="860983" y="277774"/>
                  </a:lnTo>
                  <a:lnTo>
                    <a:pt x="861161" y="277393"/>
                  </a:lnTo>
                  <a:lnTo>
                    <a:pt x="861225" y="277901"/>
                  </a:lnTo>
                  <a:lnTo>
                    <a:pt x="861225" y="242176"/>
                  </a:lnTo>
                  <a:lnTo>
                    <a:pt x="859561" y="242087"/>
                  </a:lnTo>
                  <a:lnTo>
                    <a:pt x="859256" y="236499"/>
                  </a:lnTo>
                  <a:lnTo>
                    <a:pt x="852360" y="236372"/>
                  </a:lnTo>
                  <a:lnTo>
                    <a:pt x="838377" y="223291"/>
                  </a:lnTo>
                  <a:lnTo>
                    <a:pt x="832370" y="218846"/>
                  </a:lnTo>
                  <a:lnTo>
                    <a:pt x="824611" y="216052"/>
                  </a:lnTo>
                  <a:lnTo>
                    <a:pt x="823595" y="214655"/>
                  </a:lnTo>
                  <a:lnTo>
                    <a:pt x="822629" y="213258"/>
                  </a:lnTo>
                  <a:lnTo>
                    <a:pt x="821626" y="211861"/>
                  </a:lnTo>
                  <a:lnTo>
                    <a:pt x="819226" y="213258"/>
                  </a:lnTo>
                  <a:lnTo>
                    <a:pt x="818388" y="210972"/>
                  </a:lnTo>
                  <a:lnTo>
                    <a:pt x="815809" y="212877"/>
                  </a:lnTo>
                  <a:lnTo>
                    <a:pt x="817435" y="216941"/>
                  </a:lnTo>
                  <a:lnTo>
                    <a:pt x="820889" y="217195"/>
                  </a:lnTo>
                  <a:lnTo>
                    <a:pt x="822604" y="217449"/>
                  </a:lnTo>
                  <a:lnTo>
                    <a:pt x="823379" y="220751"/>
                  </a:lnTo>
                  <a:lnTo>
                    <a:pt x="819658" y="225577"/>
                  </a:lnTo>
                  <a:lnTo>
                    <a:pt x="819658" y="225831"/>
                  </a:lnTo>
                  <a:lnTo>
                    <a:pt x="822566" y="229514"/>
                  </a:lnTo>
                  <a:lnTo>
                    <a:pt x="819340" y="230276"/>
                  </a:lnTo>
                  <a:lnTo>
                    <a:pt x="817892" y="231038"/>
                  </a:lnTo>
                  <a:lnTo>
                    <a:pt x="812444" y="226593"/>
                  </a:lnTo>
                  <a:lnTo>
                    <a:pt x="807783" y="234340"/>
                  </a:lnTo>
                  <a:lnTo>
                    <a:pt x="806284" y="233197"/>
                  </a:lnTo>
                  <a:lnTo>
                    <a:pt x="805014" y="232181"/>
                  </a:lnTo>
                  <a:lnTo>
                    <a:pt x="804583" y="229895"/>
                  </a:lnTo>
                  <a:lnTo>
                    <a:pt x="803300" y="228498"/>
                  </a:lnTo>
                  <a:lnTo>
                    <a:pt x="800188" y="228498"/>
                  </a:lnTo>
                  <a:lnTo>
                    <a:pt x="799871" y="228117"/>
                  </a:lnTo>
                  <a:lnTo>
                    <a:pt x="800404" y="225831"/>
                  </a:lnTo>
                  <a:lnTo>
                    <a:pt x="800455" y="225069"/>
                  </a:lnTo>
                  <a:lnTo>
                    <a:pt x="800481" y="224688"/>
                  </a:lnTo>
                  <a:lnTo>
                    <a:pt x="800544" y="223926"/>
                  </a:lnTo>
                  <a:lnTo>
                    <a:pt x="797039" y="224688"/>
                  </a:lnTo>
                  <a:lnTo>
                    <a:pt x="792670" y="219862"/>
                  </a:lnTo>
                  <a:lnTo>
                    <a:pt x="790917" y="218846"/>
                  </a:lnTo>
                  <a:lnTo>
                    <a:pt x="787019" y="221894"/>
                  </a:lnTo>
                  <a:lnTo>
                    <a:pt x="788327" y="223291"/>
                  </a:lnTo>
                  <a:lnTo>
                    <a:pt x="788797" y="225577"/>
                  </a:lnTo>
                  <a:lnTo>
                    <a:pt x="792111" y="225069"/>
                  </a:lnTo>
                  <a:lnTo>
                    <a:pt x="792695" y="225831"/>
                  </a:lnTo>
                  <a:lnTo>
                    <a:pt x="793534" y="226974"/>
                  </a:lnTo>
                  <a:lnTo>
                    <a:pt x="792937" y="228625"/>
                  </a:lnTo>
                  <a:lnTo>
                    <a:pt x="793699" y="229260"/>
                  </a:lnTo>
                  <a:lnTo>
                    <a:pt x="795210" y="229260"/>
                  </a:lnTo>
                  <a:lnTo>
                    <a:pt x="795388" y="229514"/>
                  </a:lnTo>
                  <a:lnTo>
                    <a:pt x="795489" y="230276"/>
                  </a:lnTo>
                  <a:lnTo>
                    <a:pt x="795210" y="231927"/>
                  </a:lnTo>
                  <a:lnTo>
                    <a:pt x="794956" y="233959"/>
                  </a:lnTo>
                  <a:lnTo>
                    <a:pt x="798360" y="233197"/>
                  </a:lnTo>
                  <a:lnTo>
                    <a:pt x="800582" y="237134"/>
                  </a:lnTo>
                  <a:lnTo>
                    <a:pt x="803033" y="238023"/>
                  </a:lnTo>
                  <a:lnTo>
                    <a:pt x="803668" y="238912"/>
                  </a:lnTo>
                  <a:lnTo>
                    <a:pt x="804341" y="239928"/>
                  </a:lnTo>
                  <a:lnTo>
                    <a:pt x="804976" y="240817"/>
                  </a:lnTo>
                  <a:lnTo>
                    <a:pt x="805586" y="242849"/>
                  </a:lnTo>
                  <a:lnTo>
                    <a:pt x="807110" y="243992"/>
                  </a:lnTo>
                  <a:lnTo>
                    <a:pt x="810120" y="243611"/>
                  </a:lnTo>
                  <a:lnTo>
                    <a:pt x="813396" y="248564"/>
                  </a:lnTo>
                  <a:lnTo>
                    <a:pt x="817778" y="252501"/>
                  </a:lnTo>
                  <a:lnTo>
                    <a:pt x="823404" y="255422"/>
                  </a:lnTo>
                  <a:lnTo>
                    <a:pt x="825436" y="257708"/>
                  </a:lnTo>
                  <a:lnTo>
                    <a:pt x="825563" y="261645"/>
                  </a:lnTo>
                  <a:lnTo>
                    <a:pt x="830478" y="261391"/>
                  </a:lnTo>
                  <a:lnTo>
                    <a:pt x="834136" y="266725"/>
                  </a:lnTo>
                  <a:lnTo>
                    <a:pt x="829856" y="275488"/>
                  </a:lnTo>
                  <a:lnTo>
                    <a:pt x="830440" y="276123"/>
                  </a:lnTo>
                  <a:lnTo>
                    <a:pt x="838847" y="271805"/>
                  </a:lnTo>
                  <a:lnTo>
                    <a:pt x="843089" y="271170"/>
                  </a:lnTo>
                  <a:lnTo>
                    <a:pt x="843026" y="274726"/>
                  </a:lnTo>
                  <a:lnTo>
                    <a:pt x="845362" y="275869"/>
                  </a:lnTo>
                  <a:lnTo>
                    <a:pt x="847775" y="275107"/>
                  </a:lnTo>
                  <a:lnTo>
                    <a:pt x="848931" y="273710"/>
                  </a:lnTo>
                  <a:lnTo>
                    <a:pt x="849744" y="272186"/>
                  </a:lnTo>
                  <a:lnTo>
                    <a:pt x="849960" y="272186"/>
                  </a:lnTo>
                  <a:lnTo>
                    <a:pt x="850252" y="272313"/>
                  </a:lnTo>
                  <a:lnTo>
                    <a:pt x="850633" y="272186"/>
                  </a:lnTo>
                  <a:lnTo>
                    <a:pt x="852741" y="274218"/>
                  </a:lnTo>
                  <a:lnTo>
                    <a:pt x="853554" y="277520"/>
                  </a:lnTo>
                  <a:lnTo>
                    <a:pt x="858075" y="277520"/>
                  </a:lnTo>
                  <a:lnTo>
                    <a:pt x="858367" y="278028"/>
                  </a:lnTo>
                  <a:lnTo>
                    <a:pt x="858862" y="279171"/>
                  </a:lnTo>
                  <a:lnTo>
                    <a:pt x="859116" y="278917"/>
                  </a:lnTo>
                  <a:lnTo>
                    <a:pt x="859828" y="279679"/>
                  </a:lnTo>
                  <a:lnTo>
                    <a:pt x="860615" y="280314"/>
                  </a:lnTo>
                  <a:lnTo>
                    <a:pt x="861390" y="281076"/>
                  </a:lnTo>
                  <a:lnTo>
                    <a:pt x="861174" y="281203"/>
                  </a:lnTo>
                  <a:lnTo>
                    <a:pt x="860844" y="281584"/>
                  </a:lnTo>
                  <a:lnTo>
                    <a:pt x="860793" y="281965"/>
                  </a:lnTo>
                  <a:lnTo>
                    <a:pt x="858774" y="282219"/>
                  </a:lnTo>
                  <a:lnTo>
                    <a:pt x="857262" y="283489"/>
                  </a:lnTo>
                  <a:lnTo>
                    <a:pt x="856145" y="285521"/>
                  </a:lnTo>
                  <a:lnTo>
                    <a:pt x="857440" y="287299"/>
                  </a:lnTo>
                  <a:lnTo>
                    <a:pt x="858113" y="288188"/>
                  </a:lnTo>
                  <a:lnTo>
                    <a:pt x="865225" y="283489"/>
                  </a:lnTo>
                  <a:lnTo>
                    <a:pt x="869086" y="288442"/>
                  </a:lnTo>
                  <a:lnTo>
                    <a:pt x="876973" y="290347"/>
                  </a:lnTo>
                  <a:lnTo>
                    <a:pt x="876884" y="298221"/>
                  </a:lnTo>
                  <a:lnTo>
                    <a:pt x="875347" y="298983"/>
                  </a:lnTo>
                  <a:lnTo>
                    <a:pt x="874585" y="299491"/>
                  </a:lnTo>
                  <a:lnTo>
                    <a:pt x="873074" y="299872"/>
                  </a:lnTo>
                  <a:lnTo>
                    <a:pt x="872363" y="300507"/>
                  </a:lnTo>
                  <a:lnTo>
                    <a:pt x="872286" y="302031"/>
                  </a:lnTo>
                  <a:lnTo>
                    <a:pt x="872858" y="305460"/>
                  </a:lnTo>
                  <a:lnTo>
                    <a:pt x="873086" y="307238"/>
                  </a:lnTo>
                  <a:lnTo>
                    <a:pt x="875525" y="306349"/>
                  </a:lnTo>
                  <a:lnTo>
                    <a:pt x="876846" y="303682"/>
                  </a:lnTo>
                  <a:lnTo>
                    <a:pt x="878827" y="302031"/>
                  </a:lnTo>
                  <a:lnTo>
                    <a:pt x="879259" y="302285"/>
                  </a:lnTo>
                  <a:lnTo>
                    <a:pt x="879703" y="302666"/>
                  </a:lnTo>
                  <a:lnTo>
                    <a:pt x="881189" y="303555"/>
                  </a:lnTo>
                  <a:lnTo>
                    <a:pt x="882484" y="303936"/>
                  </a:lnTo>
                  <a:lnTo>
                    <a:pt x="884301" y="303682"/>
                  </a:lnTo>
                  <a:lnTo>
                    <a:pt x="889482" y="303301"/>
                  </a:lnTo>
                  <a:lnTo>
                    <a:pt x="890854" y="306857"/>
                  </a:lnTo>
                  <a:lnTo>
                    <a:pt x="901217" y="310032"/>
                  </a:lnTo>
                  <a:lnTo>
                    <a:pt x="904633" y="316001"/>
                  </a:lnTo>
                  <a:lnTo>
                    <a:pt x="914996" y="313588"/>
                  </a:lnTo>
                  <a:lnTo>
                    <a:pt x="914920" y="313715"/>
                  </a:lnTo>
                  <a:lnTo>
                    <a:pt x="916635" y="317906"/>
                  </a:lnTo>
                  <a:lnTo>
                    <a:pt x="924496" y="313588"/>
                  </a:lnTo>
                  <a:lnTo>
                    <a:pt x="924966" y="313334"/>
                  </a:lnTo>
                  <a:lnTo>
                    <a:pt x="927874" y="316001"/>
                  </a:lnTo>
                  <a:lnTo>
                    <a:pt x="927074" y="317398"/>
                  </a:lnTo>
                  <a:lnTo>
                    <a:pt x="926909" y="318541"/>
                  </a:lnTo>
                  <a:lnTo>
                    <a:pt x="927722" y="319303"/>
                  </a:lnTo>
                  <a:lnTo>
                    <a:pt x="928814" y="320700"/>
                  </a:lnTo>
                  <a:lnTo>
                    <a:pt x="929411" y="321716"/>
                  </a:lnTo>
                  <a:lnTo>
                    <a:pt x="930719" y="323621"/>
                  </a:lnTo>
                  <a:lnTo>
                    <a:pt x="931316" y="323875"/>
                  </a:lnTo>
                  <a:lnTo>
                    <a:pt x="932484" y="324637"/>
                  </a:lnTo>
                  <a:lnTo>
                    <a:pt x="933335" y="328193"/>
                  </a:lnTo>
                  <a:lnTo>
                    <a:pt x="937133" y="330047"/>
                  </a:lnTo>
                  <a:lnTo>
                    <a:pt x="939177" y="326415"/>
                  </a:lnTo>
                  <a:lnTo>
                    <a:pt x="939419" y="326923"/>
                  </a:lnTo>
                  <a:lnTo>
                    <a:pt x="939952" y="327177"/>
                  </a:lnTo>
                  <a:lnTo>
                    <a:pt x="940701" y="327050"/>
                  </a:lnTo>
                  <a:lnTo>
                    <a:pt x="940854" y="328320"/>
                  </a:lnTo>
                  <a:lnTo>
                    <a:pt x="941920" y="328320"/>
                  </a:lnTo>
                  <a:lnTo>
                    <a:pt x="943571" y="327431"/>
                  </a:lnTo>
                  <a:lnTo>
                    <a:pt x="944727" y="328320"/>
                  </a:lnTo>
                  <a:lnTo>
                    <a:pt x="945769" y="329209"/>
                  </a:lnTo>
                  <a:lnTo>
                    <a:pt x="947762" y="330225"/>
                  </a:lnTo>
                  <a:lnTo>
                    <a:pt x="948867" y="330733"/>
                  </a:lnTo>
                  <a:lnTo>
                    <a:pt x="949718" y="330225"/>
                  </a:lnTo>
                  <a:lnTo>
                    <a:pt x="952106" y="329082"/>
                  </a:lnTo>
                  <a:lnTo>
                    <a:pt x="951674" y="327685"/>
                  </a:lnTo>
                  <a:lnTo>
                    <a:pt x="951572" y="327431"/>
                  </a:lnTo>
                  <a:lnTo>
                    <a:pt x="951433" y="327050"/>
                  </a:lnTo>
                  <a:lnTo>
                    <a:pt x="951293" y="326669"/>
                  </a:lnTo>
                  <a:lnTo>
                    <a:pt x="951217" y="326415"/>
                  </a:lnTo>
                  <a:lnTo>
                    <a:pt x="951077" y="325907"/>
                  </a:lnTo>
                  <a:lnTo>
                    <a:pt x="950569" y="325272"/>
                  </a:lnTo>
                  <a:lnTo>
                    <a:pt x="950163" y="324510"/>
                  </a:lnTo>
                  <a:lnTo>
                    <a:pt x="948677" y="324129"/>
                  </a:lnTo>
                  <a:lnTo>
                    <a:pt x="948347" y="323113"/>
                  </a:lnTo>
                  <a:lnTo>
                    <a:pt x="948461" y="321970"/>
                  </a:lnTo>
                  <a:lnTo>
                    <a:pt x="948537" y="321462"/>
                  </a:lnTo>
                  <a:lnTo>
                    <a:pt x="947051" y="320319"/>
                  </a:lnTo>
                  <a:lnTo>
                    <a:pt x="947648" y="320192"/>
                  </a:lnTo>
                  <a:lnTo>
                    <a:pt x="949337" y="318668"/>
                  </a:lnTo>
                  <a:lnTo>
                    <a:pt x="951649" y="316890"/>
                  </a:lnTo>
                  <a:lnTo>
                    <a:pt x="952144" y="316509"/>
                  </a:lnTo>
                  <a:lnTo>
                    <a:pt x="953465" y="315493"/>
                  </a:lnTo>
                  <a:lnTo>
                    <a:pt x="943851" y="316509"/>
                  </a:lnTo>
                  <a:lnTo>
                    <a:pt x="944410" y="313334"/>
                  </a:lnTo>
                  <a:lnTo>
                    <a:pt x="945057" y="309651"/>
                  </a:lnTo>
                  <a:lnTo>
                    <a:pt x="940955" y="307365"/>
                  </a:lnTo>
                  <a:lnTo>
                    <a:pt x="940460" y="306349"/>
                  </a:lnTo>
                  <a:lnTo>
                    <a:pt x="939850" y="305333"/>
                  </a:lnTo>
                  <a:lnTo>
                    <a:pt x="939419" y="304444"/>
                  </a:lnTo>
                  <a:lnTo>
                    <a:pt x="939558" y="303301"/>
                  </a:lnTo>
                  <a:lnTo>
                    <a:pt x="939723" y="302031"/>
                  </a:lnTo>
                  <a:lnTo>
                    <a:pt x="939774" y="301650"/>
                  </a:lnTo>
                  <a:lnTo>
                    <a:pt x="939774" y="297459"/>
                  </a:lnTo>
                  <a:lnTo>
                    <a:pt x="936980" y="296951"/>
                  </a:lnTo>
                  <a:lnTo>
                    <a:pt x="935596" y="296697"/>
                  </a:lnTo>
                  <a:lnTo>
                    <a:pt x="935342" y="296824"/>
                  </a:lnTo>
                  <a:lnTo>
                    <a:pt x="934834" y="296951"/>
                  </a:lnTo>
                  <a:lnTo>
                    <a:pt x="936409" y="294538"/>
                  </a:lnTo>
                  <a:lnTo>
                    <a:pt x="938784" y="293268"/>
                  </a:lnTo>
                  <a:lnTo>
                    <a:pt x="941298" y="292125"/>
                  </a:lnTo>
                  <a:lnTo>
                    <a:pt x="941336" y="293268"/>
                  </a:lnTo>
                  <a:lnTo>
                    <a:pt x="941463" y="293649"/>
                  </a:lnTo>
                  <a:lnTo>
                    <a:pt x="941832" y="294284"/>
                  </a:lnTo>
                  <a:lnTo>
                    <a:pt x="942949" y="295173"/>
                  </a:lnTo>
                  <a:lnTo>
                    <a:pt x="943597" y="295554"/>
                  </a:lnTo>
                  <a:lnTo>
                    <a:pt x="944257" y="295808"/>
                  </a:lnTo>
                  <a:lnTo>
                    <a:pt x="944245" y="297713"/>
                  </a:lnTo>
                  <a:lnTo>
                    <a:pt x="943483" y="299872"/>
                  </a:lnTo>
                  <a:lnTo>
                    <a:pt x="942289" y="302158"/>
                  </a:lnTo>
                  <a:lnTo>
                    <a:pt x="949452" y="298983"/>
                  </a:lnTo>
                  <a:lnTo>
                    <a:pt x="953020" y="297459"/>
                  </a:lnTo>
                  <a:lnTo>
                    <a:pt x="955103" y="299364"/>
                  </a:lnTo>
                  <a:lnTo>
                    <a:pt x="956779" y="301777"/>
                  </a:lnTo>
                  <a:lnTo>
                    <a:pt x="960996" y="301650"/>
                  </a:lnTo>
                  <a:lnTo>
                    <a:pt x="962228" y="306095"/>
                  </a:lnTo>
                  <a:lnTo>
                    <a:pt x="968552" y="306095"/>
                  </a:lnTo>
                  <a:lnTo>
                    <a:pt x="971080" y="309270"/>
                  </a:lnTo>
                  <a:lnTo>
                    <a:pt x="973950" y="308000"/>
                  </a:lnTo>
                  <a:lnTo>
                    <a:pt x="973963" y="310159"/>
                  </a:lnTo>
                  <a:lnTo>
                    <a:pt x="975436" y="310540"/>
                  </a:lnTo>
                  <a:lnTo>
                    <a:pt x="975461" y="311175"/>
                  </a:lnTo>
                  <a:lnTo>
                    <a:pt x="975766" y="311683"/>
                  </a:lnTo>
                  <a:lnTo>
                    <a:pt x="976401" y="311937"/>
                  </a:lnTo>
                  <a:lnTo>
                    <a:pt x="976807" y="313080"/>
                  </a:lnTo>
                  <a:lnTo>
                    <a:pt x="977836" y="313207"/>
                  </a:lnTo>
                  <a:lnTo>
                    <a:pt x="979716" y="311810"/>
                  </a:lnTo>
                  <a:lnTo>
                    <a:pt x="979843" y="311683"/>
                  </a:lnTo>
                  <a:lnTo>
                    <a:pt x="978916" y="315112"/>
                  </a:lnTo>
                  <a:lnTo>
                    <a:pt x="979474" y="317779"/>
                  </a:lnTo>
                  <a:lnTo>
                    <a:pt x="981240" y="319811"/>
                  </a:lnTo>
                  <a:lnTo>
                    <a:pt x="982624" y="320954"/>
                  </a:lnTo>
                  <a:lnTo>
                    <a:pt x="984161" y="321970"/>
                  </a:lnTo>
                  <a:lnTo>
                    <a:pt x="987107" y="321208"/>
                  </a:lnTo>
                  <a:lnTo>
                    <a:pt x="988783" y="320192"/>
                  </a:lnTo>
                  <a:lnTo>
                    <a:pt x="989863" y="320192"/>
                  </a:lnTo>
                  <a:lnTo>
                    <a:pt x="989888" y="320319"/>
                  </a:lnTo>
                  <a:lnTo>
                    <a:pt x="989990" y="321970"/>
                  </a:lnTo>
                  <a:lnTo>
                    <a:pt x="989863" y="323240"/>
                  </a:lnTo>
                  <a:lnTo>
                    <a:pt x="990295" y="324256"/>
                  </a:lnTo>
                  <a:lnTo>
                    <a:pt x="992822" y="323494"/>
                  </a:lnTo>
                  <a:lnTo>
                    <a:pt x="992606" y="323494"/>
                  </a:lnTo>
                  <a:lnTo>
                    <a:pt x="996162" y="322859"/>
                  </a:lnTo>
                  <a:lnTo>
                    <a:pt x="1000366" y="321081"/>
                  </a:lnTo>
                  <a:lnTo>
                    <a:pt x="1002360" y="323240"/>
                  </a:lnTo>
                  <a:lnTo>
                    <a:pt x="1003541" y="323748"/>
                  </a:lnTo>
                  <a:lnTo>
                    <a:pt x="1004100" y="324129"/>
                  </a:lnTo>
                  <a:lnTo>
                    <a:pt x="1003795" y="324764"/>
                  </a:lnTo>
                  <a:lnTo>
                    <a:pt x="1003706" y="325399"/>
                  </a:lnTo>
                  <a:lnTo>
                    <a:pt x="1003820" y="325780"/>
                  </a:lnTo>
                  <a:lnTo>
                    <a:pt x="1004658" y="326034"/>
                  </a:lnTo>
                  <a:lnTo>
                    <a:pt x="1005738" y="325907"/>
                  </a:lnTo>
                  <a:lnTo>
                    <a:pt x="1006830" y="325399"/>
                  </a:lnTo>
                  <a:lnTo>
                    <a:pt x="1007922" y="324764"/>
                  </a:lnTo>
                  <a:lnTo>
                    <a:pt x="1009637" y="323240"/>
                  </a:lnTo>
                  <a:lnTo>
                    <a:pt x="1012418" y="322097"/>
                  </a:lnTo>
                  <a:lnTo>
                    <a:pt x="1012431" y="321081"/>
                  </a:lnTo>
                  <a:lnTo>
                    <a:pt x="1012444" y="320192"/>
                  </a:lnTo>
                  <a:lnTo>
                    <a:pt x="1012456" y="319811"/>
                  </a:lnTo>
                  <a:close/>
                </a:path>
                <a:path w="1096010" h="720725">
                  <a:moveTo>
                    <a:pt x="1022705" y="329666"/>
                  </a:moveTo>
                  <a:lnTo>
                    <a:pt x="1021499" y="327977"/>
                  </a:lnTo>
                  <a:lnTo>
                    <a:pt x="1020876" y="327139"/>
                  </a:lnTo>
                  <a:lnTo>
                    <a:pt x="1018362" y="329272"/>
                  </a:lnTo>
                  <a:lnTo>
                    <a:pt x="1017117" y="330352"/>
                  </a:lnTo>
                  <a:lnTo>
                    <a:pt x="1017435" y="330720"/>
                  </a:lnTo>
                  <a:lnTo>
                    <a:pt x="1017371" y="331279"/>
                  </a:lnTo>
                  <a:lnTo>
                    <a:pt x="1017016" y="331927"/>
                  </a:lnTo>
                  <a:lnTo>
                    <a:pt x="1016825" y="333502"/>
                  </a:lnTo>
                  <a:lnTo>
                    <a:pt x="1017244" y="334645"/>
                  </a:lnTo>
                  <a:lnTo>
                    <a:pt x="1019302" y="334505"/>
                  </a:lnTo>
                  <a:lnTo>
                    <a:pt x="1019467" y="334479"/>
                  </a:lnTo>
                  <a:lnTo>
                    <a:pt x="1021740" y="332981"/>
                  </a:lnTo>
                  <a:lnTo>
                    <a:pt x="1021486" y="331254"/>
                  </a:lnTo>
                  <a:lnTo>
                    <a:pt x="1022705" y="329666"/>
                  </a:lnTo>
                  <a:close/>
                </a:path>
                <a:path w="1096010" h="720725">
                  <a:moveTo>
                    <a:pt x="1028166" y="340956"/>
                  </a:moveTo>
                  <a:lnTo>
                    <a:pt x="1027645" y="339674"/>
                  </a:lnTo>
                  <a:lnTo>
                    <a:pt x="1026591" y="339102"/>
                  </a:lnTo>
                  <a:lnTo>
                    <a:pt x="1024216" y="340182"/>
                  </a:lnTo>
                  <a:lnTo>
                    <a:pt x="1024432" y="340537"/>
                  </a:lnTo>
                  <a:lnTo>
                    <a:pt x="1024509" y="340982"/>
                  </a:lnTo>
                  <a:lnTo>
                    <a:pt x="1024343" y="341541"/>
                  </a:lnTo>
                  <a:lnTo>
                    <a:pt x="1025321" y="341972"/>
                  </a:lnTo>
                  <a:lnTo>
                    <a:pt x="1026566" y="341871"/>
                  </a:lnTo>
                  <a:lnTo>
                    <a:pt x="1028166" y="340956"/>
                  </a:lnTo>
                  <a:close/>
                </a:path>
                <a:path w="1096010" h="720725">
                  <a:moveTo>
                    <a:pt x="1095857" y="270154"/>
                  </a:moveTo>
                  <a:lnTo>
                    <a:pt x="1095489" y="268884"/>
                  </a:lnTo>
                  <a:lnTo>
                    <a:pt x="1094600" y="267614"/>
                  </a:lnTo>
                  <a:lnTo>
                    <a:pt x="1092733" y="268795"/>
                  </a:lnTo>
                  <a:lnTo>
                    <a:pt x="1092581" y="268884"/>
                  </a:lnTo>
                  <a:lnTo>
                    <a:pt x="1092631" y="267614"/>
                  </a:lnTo>
                  <a:lnTo>
                    <a:pt x="1092187" y="267614"/>
                  </a:lnTo>
                  <a:lnTo>
                    <a:pt x="1091514" y="266344"/>
                  </a:lnTo>
                  <a:lnTo>
                    <a:pt x="1090955" y="265074"/>
                  </a:lnTo>
                  <a:lnTo>
                    <a:pt x="1089545" y="265074"/>
                  </a:lnTo>
                  <a:lnTo>
                    <a:pt x="1088021" y="263804"/>
                  </a:lnTo>
                  <a:lnTo>
                    <a:pt x="1085938" y="261264"/>
                  </a:lnTo>
                  <a:lnTo>
                    <a:pt x="1084897" y="259994"/>
                  </a:lnTo>
                  <a:lnTo>
                    <a:pt x="1083271" y="259994"/>
                  </a:lnTo>
                  <a:lnTo>
                    <a:pt x="1082192" y="261264"/>
                  </a:lnTo>
                  <a:lnTo>
                    <a:pt x="1079169" y="257454"/>
                  </a:lnTo>
                  <a:lnTo>
                    <a:pt x="1078191" y="256184"/>
                  </a:lnTo>
                  <a:lnTo>
                    <a:pt x="1077836" y="254914"/>
                  </a:lnTo>
                  <a:lnTo>
                    <a:pt x="1077226" y="254914"/>
                  </a:lnTo>
                  <a:lnTo>
                    <a:pt x="1077480" y="253644"/>
                  </a:lnTo>
                  <a:lnTo>
                    <a:pt x="1076591" y="253644"/>
                  </a:lnTo>
                  <a:lnTo>
                    <a:pt x="1077036" y="252374"/>
                  </a:lnTo>
                  <a:lnTo>
                    <a:pt x="1078026" y="251104"/>
                  </a:lnTo>
                  <a:lnTo>
                    <a:pt x="1075194" y="251104"/>
                  </a:lnTo>
                  <a:lnTo>
                    <a:pt x="1074788" y="249834"/>
                  </a:lnTo>
                  <a:lnTo>
                    <a:pt x="1074420" y="249834"/>
                  </a:lnTo>
                  <a:lnTo>
                    <a:pt x="1074051" y="248564"/>
                  </a:lnTo>
                  <a:lnTo>
                    <a:pt x="1073696" y="247294"/>
                  </a:lnTo>
                  <a:lnTo>
                    <a:pt x="1073327" y="246024"/>
                  </a:lnTo>
                  <a:lnTo>
                    <a:pt x="1072959" y="244754"/>
                  </a:lnTo>
                  <a:lnTo>
                    <a:pt x="1070241" y="239674"/>
                  </a:lnTo>
                  <a:lnTo>
                    <a:pt x="1064958" y="237134"/>
                  </a:lnTo>
                  <a:lnTo>
                    <a:pt x="1063078" y="237134"/>
                  </a:lnTo>
                  <a:lnTo>
                    <a:pt x="1063002" y="235864"/>
                  </a:lnTo>
                  <a:lnTo>
                    <a:pt x="1062316" y="234594"/>
                  </a:lnTo>
                  <a:lnTo>
                    <a:pt x="1061567" y="234594"/>
                  </a:lnTo>
                  <a:lnTo>
                    <a:pt x="1060754" y="235864"/>
                  </a:lnTo>
                  <a:lnTo>
                    <a:pt x="1060323" y="234594"/>
                  </a:lnTo>
                  <a:lnTo>
                    <a:pt x="1060030" y="234594"/>
                  </a:lnTo>
                  <a:lnTo>
                    <a:pt x="1059980" y="233324"/>
                  </a:lnTo>
                  <a:lnTo>
                    <a:pt x="1059370" y="232054"/>
                  </a:lnTo>
                  <a:lnTo>
                    <a:pt x="1058430" y="232054"/>
                  </a:lnTo>
                  <a:lnTo>
                    <a:pt x="1057135" y="230784"/>
                  </a:lnTo>
                  <a:lnTo>
                    <a:pt x="1054620" y="229514"/>
                  </a:lnTo>
                  <a:lnTo>
                    <a:pt x="1053376" y="226974"/>
                  </a:lnTo>
                  <a:lnTo>
                    <a:pt x="1052245" y="225488"/>
                  </a:lnTo>
                  <a:lnTo>
                    <a:pt x="1052245" y="247294"/>
                  </a:lnTo>
                  <a:lnTo>
                    <a:pt x="1052245" y="225488"/>
                  </a:lnTo>
                  <a:lnTo>
                    <a:pt x="1051445" y="224434"/>
                  </a:lnTo>
                  <a:lnTo>
                    <a:pt x="1050683" y="223164"/>
                  </a:lnTo>
                  <a:lnTo>
                    <a:pt x="1049172" y="220624"/>
                  </a:lnTo>
                  <a:lnTo>
                    <a:pt x="1048753" y="221894"/>
                  </a:lnTo>
                  <a:lnTo>
                    <a:pt x="1047521" y="221894"/>
                  </a:lnTo>
                  <a:lnTo>
                    <a:pt x="1046645" y="220624"/>
                  </a:lnTo>
                  <a:lnTo>
                    <a:pt x="1047978" y="220624"/>
                  </a:lnTo>
                  <a:lnTo>
                    <a:pt x="1047419" y="219354"/>
                  </a:lnTo>
                  <a:lnTo>
                    <a:pt x="1036751" y="209194"/>
                  </a:lnTo>
                  <a:lnTo>
                    <a:pt x="1031341" y="204114"/>
                  </a:lnTo>
                  <a:lnTo>
                    <a:pt x="1029970" y="202844"/>
                  </a:lnTo>
                  <a:lnTo>
                    <a:pt x="1025829" y="199034"/>
                  </a:lnTo>
                  <a:lnTo>
                    <a:pt x="1022464" y="199034"/>
                  </a:lnTo>
                  <a:lnTo>
                    <a:pt x="1021803" y="195224"/>
                  </a:lnTo>
                  <a:lnTo>
                    <a:pt x="1020762" y="192684"/>
                  </a:lnTo>
                  <a:lnTo>
                    <a:pt x="1019086" y="192684"/>
                  </a:lnTo>
                  <a:lnTo>
                    <a:pt x="1016965" y="191414"/>
                  </a:lnTo>
                  <a:lnTo>
                    <a:pt x="1017003" y="187604"/>
                  </a:lnTo>
                  <a:lnTo>
                    <a:pt x="1012075" y="187604"/>
                  </a:lnTo>
                  <a:lnTo>
                    <a:pt x="1012139" y="186334"/>
                  </a:lnTo>
                  <a:lnTo>
                    <a:pt x="1006729" y="185064"/>
                  </a:lnTo>
                  <a:lnTo>
                    <a:pt x="1006944" y="178714"/>
                  </a:lnTo>
                  <a:lnTo>
                    <a:pt x="1001534" y="176174"/>
                  </a:lnTo>
                  <a:lnTo>
                    <a:pt x="1000861" y="176174"/>
                  </a:lnTo>
                  <a:lnTo>
                    <a:pt x="999477" y="174904"/>
                  </a:lnTo>
                  <a:lnTo>
                    <a:pt x="995464" y="173634"/>
                  </a:lnTo>
                  <a:lnTo>
                    <a:pt x="996099" y="168554"/>
                  </a:lnTo>
                  <a:lnTo>
                    <a:pt x="988733" y="168554"/>
                  </a:lnTo>
                  <a:lnTo>
                    <a:pt x="989215" y="166014"/>
                  </a:lnTo>
                  <a:lnTo>
                    <a:pt x="988707" y="164744"/>
                  </a:lnTo>
                  <a:lnTo>
                    <a:pt x="985812" y="163474"/>
                  </a:lnTo>
                  <a:lnTo>
                    <a:pt x="981697" y="162204"/>
                  </a:lnTo>
                  <a:lnTo>
                    <a:pt x="978179" y="160934"/>
                  </a:lnTo>
                  <a:lnTo>
                    <a:pt x="979297" y="158394"/>
                  </a:lnTo>
                  <a:lnTo>
                    <a:pt x="971994" y="158394"/>
                  </a:lnTo>
                  <a:lnTo>
                    <a:pt x="973010" y="153314"/>
                  </a:lnTo>
                  <a:lnTo>
                    <a:pt x="968946" y="152044"/>
                  </a:lnTo>
                  <a:lnTo>
                    <a:pt x="968146" y="153314"/>
                  </a:lnTo>
                  <a:lnTo>
                    <a:pt x="967740" y="152044"/>
                  </a:lnTo>
                  <a:lnTo>
                    <a:pt x="966444" y="152044"/>
                  </a:lnTo>
                  <a:lnTo>
                    <a:pt x="965758" y="150774"/>
                  </a:lnTo>
                  <a:lnTo>
                    <a:pt x="966254" y="149504"/>
                  </a:lnTo>
                  <a:lnTo>
                    <a:pt x="963460" y="149504"/>
                  </a:lnTo>
                  <a:lnTo>
                    <a:pt x="963472" y="148234"/>
                  </a:lnTo>
                  <a:lnTo>
                    <a:pt x="962774" y="146964"/>
                  </a:lnTo>
                  <a:lnTo>
                    <a:pt x="963244" y="145694"/>
                  </a:lnTo>
                  <a:lnTo>
                    <a:pt x="962583" y="145694"/>
                  </a:lnTo>
                  <a:lnTo>
                    <a:pt x="962571" y="144424"/>
                  </a:lnTo>
                  <a:lnTo>
                    <a:pt x="959408" y="144424"/>
                  </a:lnTo>
                  <a:lnTo>
                    <a:pt x="958392" y="140614"/>
                  </a:lnTo>
                  <a:lnTo>
                    <a:pt x="953249" y="143154"/>
                  </a:lnTo>
                  <a:lnTo>
                    <a:pt x="951585" y="145694"/>
                  </a:lnTo>
                  <a:lnTo>
                    <a:pt x="952817" y="146964"/>
                  </a:lnTo>
                  <a:lnTo>
                    <a:pt x="953198" y="149504"/>
                  </a:lnTo>
                  <a:lnTo>
                    <a:pt x="955890" y="149504"/>
                  </a:lnTo>
                  <a:lnTo>
                    <a:pt x="952347" y="153314"/>
                  </a:lnTo>
                  <a:lnTo>
                    <a:pt x="953973" y="154584"/>
                  </a:lnTo>
                  <a:lnTo>
                    <a:pt x="954963" y="154584"/>
                  </a:lnTo>
                  <a:lnTo>
                    <a:pt x="955306" y="153314"/>
                  </a:lnTo>
                  <a:lnTo>
                    <a:pt x="955763" y="154584"/>
                  </a:lnTo>
                  <a:lnTo>
                    <a:pt x="956602" y="157124"/>
                  </a:lnTo>
                  <a:lnTo>
                    <a:pt x="955929" y="158394"/>
                  </a:lnTo>
                  <a:lnTo>
                    <a:pt x="955395" y="159664"/>
                  </a:lnTo>
                  <a:lnTo>
                    <a:pt x="955357" y="160934"/>
                  </a:lnTo>
                  <a:lnTo>
                    <a:pt x="954659" y="163474"/>
                  </a:lnTo>
                  <a:lnTo>
                    <a:pt x="954722" y="166014"/>
                  </a:lnTo>
                  <a:lnTo>
                    <a:pt x="958977" y="163474"/>
                  </a:lnTo>
                  <a:lnTo>
                    <a:pt x="959434" y="164744"/>
                  </a:lnTo>
                  <a:lnTo>
                    <a:pt x="960856" y="166014"/>
                  </a:lnTo>
                  <a:lnTo>
                    <a:pt x="960539" y="167284"/>
                  </a:lnTo>
                  <a:lnTo>
                    <a:pt x="961174" y="167284"/>
                  </a:lnTo>
                  <a:lnTo>
                    <a:pt x="961059" y="168554"/>
                  </a:lnTo>
                  <a:lnTo>
                    <a:pt x="965517" y="172364"/>
                  </a:lnTo>
                  <a:lnTo>
                    <a:pt x="970445" y="174904"/>
                  </a:lnTo>
                  <a:lnTo>
                    <a:pt x="972248" y="179984"/>
                  </a:lnTo>
                  <a:lnTo>
                    <a:pt x="976033" y="186334"/>
                  </a:lnTo>
                  <a:lnTo>
                    <a:pt x="977709" y="193954"/>
                  </a:lnTo>
                  <a:lnTo>
                    <a:pt x="983322" y="199034"/>
                  </a:lnTo>
                  <a:lnTo>
                    <a:pt x="984973" y="199034"/>
                  </a:lnTo>
                  <a:lnTo>
                    <a:pt x="985647" y="200304"/>
                  </a:lnTo>
                  <a:lnTo>
                    <a:pt x="985418" y="201574"/>
                  </a:lnTo>
                  <a:lnTo>
                    <a:pt x="984440" y="201574"/>
                  </a:lnTo>
                  <a:lnTo>
                    <a:pt x="983627" y="202844"/>
                  </a:lnTo>
                  <a:lnTo>
                    <a:pt x="982040" y="202844"/>
                  </a:lnTo>
                  <a:lnTo>
                    <a:pt x="981125" y="201574"/>
                  </a:lnTo>
                  <a:lnTo>
                    <a:pt x="977468" y="196494"/>
                  </a:lnTo>
                  <a:lnTo>
                    <a:pt x="975156" y="192684"/>
                  </a:lnTo>
                  <a:lnTo>
                    <a:pt x="972489" y="191414"/>
                  </a:lnTo>
                  <a:lnTo>
                    <a:pt x="969899" y="190144"/>
                  </a:lnTo>
                  <a:lnTo>
                    <a:pt x="967232" y="188874"/>
                  </a:lnTo>
                  <a:lnTo>
                    <a:pt x="965962" y="188874"/>
                  </a:lnTo>
                  <a:lnTo>
                    <a:pt x="965276" y="187604"/>
                  </a:lnTo>
                  <a:lnTo>
                    <a:pt x="963650" y="188874"/>
                  </a:lnTo>
                  <a:lnTo>
                    <a:pt x="960285" y="192684"/>
                  </a:lnTo>
                  <a:lnTo>
                    <a:pt x="963637" y="192684"/>
                  </a:lnTo>
                  <a:lnTo>
                    <a:pt x="963701" y="195224"/>
                  </a:lnTo>
                  <a:lnTo>
                    <a:pt x="961504" y="196494"/>
                  </a:lnTo>
                  <a:lnTo>
                    <a:pt x="959967" y="197764"/>
                  </a:lnTo>
                  <a:lnTo>
                    <a:pt x="959802" y="200304"/>
                  </a:lnTo>
                  <a:lnTo>
                    <a:pt x="960818" y="200304"/>
                  </a:lnTo>
                  <a:lnTo>
                    <a:pt x="962952" y="202844"/>
                  </a:lnTo>
                  <a:lnTo>
                    <a:pt x="963104" y="202844"/>
                  </a:lnTo>
                  <a:lnTo>
                    <a:pt x="963498" y="204114"/>
                  </a:lnTo>
                  <a:lnTo>
                    <a:pt x="968146" y="201574"/>
                  </a:lnTo>
                  <a:lnTo>
                    <a:pt x="970318" y="202844"/>
                  </a:lnTo>
                  <a:lnTo>
                    <a:pt x="971130" y="205384"/>
                  </a:lnTo>
                  <a:lnTo>
                    <a:pt x="970584" y="205384"/>
                  </a:lnTo>
                  <a:lnTo>
                    <a:pt x="970788" y="206654"/>
                  </a:lnTo>
                  <a:lnTo>
                    <a:pt x="972604" y="206654"/>
                  </a:lnTo>
                  <a:lnTo>
                    <a:pt x="973035" y="207924"/>
                  </a:lnTo>
                  <a:lnTo>
                    <a:pt x="971194" y="209194"/>
                  </a:lnTo>
                  <a:lnTo>
                    <a:pt x="974394" y="209194"/>
                  </a:lnTo>
                  <a:lnTo>
                    <a:pt x="975779" y="210464"/>
                  </a:lnTo>
                  <a:lnTo>
                    <a:pt x="975829" y="213004"/>
                  </a:lnTo>
                  <a:lnTo>
                    <a:pt x="977595" y="213004"/>
                  </a:lnTo>
                  <a:lnTo>
                    <a:pt x="976782" y="214274"/>
                  </a:lnTo>
                  <a:lnTo>
                    <a:pt x="976909" y="215544"/>
                  </a:lnTo>
                  <a:lnTo>
                    <a:pt x="977925" y="215544"/>
                  </a:lnTo>
                  <a:lnTo>
                    <a:pt x="976998" y="218084"/>
                  </a:lnTo>
                  <a:lnTo>
                    <a:pt x="979119" y="220624"/>
                  </a:lnTo>
                  <a:lnTo>
                    <a:pt x="980147" y="221894"/>
                  </a:lnTo>
                  <a:lnTo>
                    <a:pt x="985189" y="218084"/>
                  </a:lnTo>
                  <a:lnTo>
                    <a:pt x="986663" y="220624"/>
                  </a:lnTo>
                  <a:lnTo>
                    <a:pt x="987894" y="221894"/>
                  </a:lnTo>
                  <a:lnTo>
                    <a:pt x="991679" y="221894"/>
                  </a:lnTo>
                  <a:lnTo>
                    <a:pt x="993813" y="224434"/>
                  </a:lnTo>
                  <a:lnTo>
                    <a:pt x="994854" y="225704"/>
                  </a:lnTo>
                  <a:lnTo>
                    <a:pt x="997610" y="223164"/>
                  </a:lnTo>
                  <a:lnTo>
                    <a:pt x="995400" y="221894"/>
                  </a:lnTo>
                  <a:lnTo>
                    <a:pt x="994524" y="220624"/>
                  </a:lnTo>
                  <a:lnTo>
                    <a:pt x="993063" y="218084"/>
                  </a:lnTo>
                  <a:lnTo>
                    <a:pt x="992339" y="216814"/>
                  </a:lnTo>
                  <a:lnTo>
                    <a:pt x="994359" y="214274"/>
                  </a:lnTo>
                  <a:lnTo>
                    <a:pt x="993063" y="213004"/>
                  </a:lnTo>
                  <a:lnTo>
                    <a:pt x="991476" y="211734"/>
                  </a:lnTo>
                  <a:lnTo>
                    <a:pt x="989177" y="213004"/>
                  </a:lnTo>
                  <a:lnTo>
                    <a:pt x="988847" y="211734"/>
                  </a:lnTo>
                  <a:lnTo>
                    <a:pt x="988466" y="211734"/>
                  </a:lnTo>
                  <a:lnTo>
                    <a:pt x="988491" y="210464"/>
                  </a:lnTo>
                  <a:lnTo>
                    <a:pt x="989012" y="209194"/>
                  </a:lnTo>
                  <a:lnTo>
                    <a:pt x="987374" y="206654"/>
                  </a:lnTo>
                  <a:lnTo>
                    <a:pt x="987945" y="205384"/>
                  </a:lnTo>
                  <a:lnTo>
                    <a:pt x="989317" y="204114"/>
                  </a:lnTo>
                  <a:lnTo>
                    <a:pt x="989647" y="205384"/>
                  </a:lnTo>
                  <a:lnTo>
                    <a:pt x="991514" y="207924"/>
                  </a:lnTo>
                  <a:lnTo>
                    <a:pt x="993254" y="210464"/>
                  </a:lnTo>
                  <a:lnTo>
                    <a:pt x="995159" y="211734"/>
                  </a:lnTo>
                  <a:lnTo>
                    <a:pt x="998207" y="215544"/>
                  </a:lnTo>
                  <a:lnTo>
                    <a:pt x="1000925" y="218084"/>
                  </a:lnTo>
                  <a:lnTo>
                    <a:pt x="1003452" y="221894"/>
                  </a:lnTo>
                  <a:lnTo>
                    <a:pt x="1001115" y="221894"/>
                  </a:lnTo>
                  <a:lnTo>
                    <a:pt x="1000213" y="223164"/>
                  </a:lnTo>
                  <a:lnTo>
                    <a:pt x="996810" y="226974"/>
                  </a:lnTo>
                  <a:lnTo>
                    <a:pt x="995959" y="226974"/>
                  </a:lnTo>
                  <a:lnTo>
                    <a:pt x="996035" y="228244"/>
                  </a:lnTo>
                  <a:lnTo>
                    <a:pt x="996340" y="228244"/>
                  </a:lnTo>
                  <a:lnTo>
                    <a:pt x="996962" y="229514"/>
                  </a:lnTo>
                  <a:lnTo>
                    <a:pt x="998753" y="232054"/>
                  </a:lnTo>
                  <a:lnTo>
                    <a:pt x="998969" y="232054"/>
                  </a:lnTo>
                  <a:lnTo>
                    <a:pt x="1001585" y="229514"/>
                  </a:lnTo>
                  <a:lnTo>
                    <a:pt x="1005014" y="228244"/>
                  </a:lnTo>
                  <a:lnTo>
                    <a:pt x="1009142" y="223164"/>
                  </a:lnTo>
                  <a:lnTo>
                    <a:pt x="1010272" y="230784"/>
                  </a:lnTo>
                  <a:lnTo>
                    <a:pt x="1013155" y="230784"/>
                  </a:lnTo>
                  <a:lnTo>
                    <a:pt x="1016533" y="229514"/>
                  </a:lnTo>
                  <a:lnTo>
                    <a:pt x="1020381" y="234594"/>
                  </a:lnTo>
                  <a:lnTo>
                    <a:pt x="1025448" y="237134"/>
                  </a:lnTo>
                  <a:lnTo>
                    <a:pt x="1029512" y="247294"/>
                  </a:lnTo>
                  <a:lnTo>
                    <a:pt x="1033462" y="247294"/>
                  </a:lnTo>
                  <a:lnTo>
                    <a:pt x="1039456" y="246037"/>
                  </a:lnTo>
                  <a:lnTo>
                    <a:pt x="1040244" y="247345"/>
                  </a:lnTo>
                  <a:lnTo>
                    <a:pt x="1041247" y="248564"/>
                  </a:lnTo>
                  <a:lnTo>
                    <a:pt x="1044181" y="247294"/>
                  </a:lnTo>
                  <a:lnTo>
                    <a:pt x="1045654" y="248564"/>
                  </a:lnTo>
                  <a:lnTo>
                    <a:pt x="1044016" y="252374"/>
                  </a:lnTo>
                  <a:lnTo>
                    <a:pt x="1048181" y="252374"/>
                  </a:lnTo>
                  <a:lnTo>
                    <a:pt x="1048537" y="253644"/>
                  </a:lnTo>
                  <a:lnTo>
                    <a:pt x="1049426" y="253644"/>
                  </a:lnTo>
                  <a:lnTo>
                    <a:pt x="1049782" y="254914"/>
                  </a:lnTo>
                  <a:lnTo>
                    <a:pt x="1050861" y="256184"/>
                  </a:lnTo>
                  <a:lnTo>
                    <a:pt x="1053820" y="254914"/>
                  </a:lnTo>
                  <a:lnTo>
                    <a:pt x="1055319" y="254914"/>
                  </a:lnTo>
                  <a:lnTo>
                    <a:pt x="1056322" y="257454"/>
                  </a:lnTo>
                  <a:lnTo>
                    <a:pt x="1060602" y="257454"/>
                  </a:lnTo>
                  <a:lnTo>
                    <a:pt x="1061364" y="258724"/>
                  </a:lnTo>
                  <a:lnTo>
                    <a:pt x="1062215" y="259994"/>
                  </a:lnTo>
                  <a:lnTo>
                    <a:pt x="1065936" y="259994"/>
                  </a:lnTo>
                  <a:lnTo>
                    <a:pt x="1066571" y="262534"/>
                  </a:lnTo>
                  <a:lnTo>
                    <a:pt x="1067866" y="263804"/>
                  </a:lnTo>
                  <a:lnTo>
                    <a:pt x="1071448" y="263804"/>
                  </a:lnTo>
                  <a:lnTo>
                    <a:pt x="1073099" y="265074"/>
                  </a:lnTo>
                  <a:lnTo>
                    <a:pt x="1073886" y="265074"/>
                  </a:lnTo>
                  <a:lnTo>
                    <a:pt x="1076401" y="263804"/>
                  </a:lnTo>
                  <a:lnTo>
                    <a:pt x="1077480" y="265074"/>
                  </a:lnTo>
                  <a:lnTo>
                    <a:pt x="1078407" y="266344"/>
                  </a:lnTo>
                  <a:lnTo>
                    <a:pt x="1080185" y="265074"/>
                  </a:lnTo>
                  <a:lnTo>
                    <a:pt x="1080960" y="266344"/>
                  </a:lnTo>
                  <a:lnTo>
                    <a:pt x="1081849" y="266344"/>
                  </a:lnTo>
                  <a:lnTo>
                    <a:pt x="1081913" y="267614"/>
                  </a:lnTo>
                  <a:lnTo>
                    <a:pt x="1082116" y="268884"/>
                  </a:lnTo>
                  <a:lnTo>
                    <a:pt x="1083894" y="268884"/>
                  </a:lnTo>
                  <a:lnTo>
                    <a:pt x="1087208" y="267614"/>
                  </a:lnTo>
                  <a:lnTo>
                    <a:pt x="1086319" y="271424"/>
                  </a:lnTo>
                  <a:lnTo>
                    <a:pt x="1090396" y="271424"/>
                  </a:lnTo>
                  <a:lnTo>
                    <a:pt x="1091209" y="270154"/>
                  </a:lnTo>
                  <a:lnTo>
                    <a:pt x="1091819" y="270154"/>
                  </a:lnTo>
                  <a:lnTo>
                    <a:pt x="1091933" y="271424"/>
                  </a:lnTo>
                  <a:lnTo>
                    <a:pt x="1094028" y="271424"/>
                  </a:lnTo>
                  <a:lnTo>
                    <a:pt x="1095857" y="270154"/>
                  </a:lnTo>
                  <a:close/>
                </a:path>
              </a:pathLst>
            </a:custGeom>
            <a:solidFill>
              <a:srgbClr val="FDB714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5" name="object 18">
              <a:extLst>
                <a:ext uri="{FF2B5EF4-FFF2-40B4-BE49-F238E27FC236}">
                  <a16:creationId xmlns:a16="http://schemas.microsoft.com/office/drawing/2014/main" id="{7F6FE22E-8CC8-4208-ACDA-9C4C46294600}"/>
                </a:ext>
              </a:extLst>
            </p:cNvPr>
            <p:cNvSpPr/>
            <p:nvPr/>
          </p:nvSpPr>
          <p:spPr>
            <a:xfrm>
              <a:off x="3363315" y="4537671"/>
              <a:ext cx="930910" cy="652780"/>
            </a:xfrm>
            <a:custGeom>
              <a:avLst/>
              <a:gdLst/>
              <a:ahLst/>
              <a:cxnLst/>
              <a:rect l="l" t="t" r="r" b="b"/>
              <a:pathLst>
                <a:path w="930910" h="652779">
                  <a:moveTo>
                    <a:pt x="18110" y="519290"/>
                  </a:moveTo>
                  <a:lnTo>
                    <a:pt x="15379" y="518909"/>
                  </a:lnTo>
                  <a:lnTo>
                    <a:pt x="13893" y="517652"/>
                  </a:lnTo>
                  <a:lnTo>
                    <a:pt x="11353" y="522668"/>
                  </a:lnTo>
                  <a:lnTo>
                    <a:pt x="16814" y="522452"/>
                  </a:lnTo>
                  <a:lnTo>
                    <a:pt x="18110" y="519290"/>
                  </a:lnTo>
                  <a:close/>
                </a:path>
                <a:path w="930910" h="652779">
                  <a:moveTo>
                    <a:pt x="20002" y="548436"/>
                  </a:moveTo>
                  <a:lnTo>
                    <a:pt x="19291" y="548170"/>
                  </a:lnTo>
                  <a:lnTo>
                    <a:pt x="19126" y="549021"/>
                  </a:lnTo>
                  <a:lnTo>
                    <a:pt x="20002" y="548436"/>
                  </a:lnTo>
                  <a:close/>
                </a:path>
                <a:path w="930910" h="652779">
                  <a:moveTo>
                    <a:pt x="37363" y="350520"/>
                  </a:moveTo>
                  <a:lnTo>
                    <a:pt x="34759" y="347980"/>
                  </a:lnTo>
                  <a:lnTo>
                    <a:pt x="30175" y="349250"/>
                  </a:lnTo>
                  <a:lnTo>
                    <a:pt x="25095" y="353060"/>
                  </a:lnTo>
                  <a:lnTo>
                    <a:pt x="24511" y="355600"/>
                  </a:lnTo>
                  <a:lnTo>
                    <a:pt x="25768" y="356870"/>
                  </a:lnTo>
                  <a:lnTo>
                    <a:pt x="28994" y="356870"/>
                  </a:lnTo>
                  <a:lnTo>
                    <a:pt x="31026" y="355600"/>
                  </a:lnTo>
                  <a:lnTo>
                    <a:pt x="33134" y="354330"/>
                  </a:lnTo>
                  <a:lnTo>
                    <a:pt x="35064" y="354330"/>
                  </a:lnTo>
                  <a:lnTo>
                    <a:pt x="36614" y="351790"/>
                  </a:lnTo>
                  <a:lnTo>
                    <a:pt x="37363" y="350520"/>
                  </a:lnTo>
                  <a:close/>
                </a:path>
                <a:path w="930910" h="652779">
                  <a:moveTo>
                    <a:pt x="47523" y="549402"/>
                  </a:moveTo>
                  <a:lnTo>
                    <a:pt x="46558" y="548728"/>
                  </a:lnTo>
                  <a:lnTo>
                    <a:pt x="44526" y="548830"/>
                  </a:lnTo>
                  <a:lnTo>
                    <a:pt x="43726" y="549287"/>
                  </a:lnTo>
                  <a:lnTo>
                    <a:pt x="42938" y="549821"/>
                  </a:lnTo>
                  <a:lnTo>
                    <a:pt x="42176" y="550379"/>
                  </a:lnTo>
                  <a:lnTo>
                    <a:pt x="42913" y="551218"/>
                  </a:lnTo>
                  <a:lnTo>
                    <a:pt x="43675" y="552043"/>
                  </a:lnTo>
                  <a:lnTo>
                    <a:pt x="44399" y="552894"/>
                  </a:lnTo>
                  <a:lnTo>
                    <a:pt x="45097" y="552462"/>
                  </a:lnTo>
                  <a:lnTo>
                    <a:pt x="45808" y="552005"/>
                  </a:lnTo>
                  <a:lnTo>
                    <a:pt x="46494" y="551510"/>
                  </a:lnTo>
                  <a:lnTo>
                    <a:pt x="47523" y="549402"/>
                  </a:lnTo>
                  <a:close/>
                </a:path>
                <a:path w="930910" h="652779">
                  <a:moveTo>
                    <a:pt x="97561" y="366534"/>
                  </a:moveTo>
                  <a:lnTo>
                    <a:pt x="92163" y="368211"/>
                  </a:lnTo>
                  <a:lnTo>
                    <a:pt x="93332" y="369938"/>
                  </a:lnTo>
                  <a:lnTo>
                    <a:pt x="92900" y="372986"/>
                  </a:lnTo>
                  <a:lnTo>
                    <a:pt x="97066" y="372681"/>
                  </a:lnTo>
                  <a:lnTo>
                    <a:pt x="97078" y="369608"/>
                  </a:lnTo>
                  <a:lnTo>
                    <a:pt x="97561" y="366534"/>
                  </a:lnTo>
                  <a:close/>
                </a:path>
                <a:path w="930910" h="652779">
                  <a:moveTo>
                    <a:pt x="124320" y="380428"/>
                  </a:moveTo>
                  <a:lnTo>
                    <a:pt x="123063" y="380657"/>
                  </a:lnTo>
                  <a:lnTo>
                    <a:pt x="120777" y="381723"/>
                  </a:lnTo>
                  <a:lnTo>
                    <a:pt x="121221" y="382143"/>
                  </a:lnTo>
                  <a:lnTo>
                    <a:pt x="121602" y="382587"/>
                  </a:lnTo>
                  <a:lnTo>
                    <a:pt x="122021" y="383006"/>
                  </a:lnTo>
                  <a:lnTo>
                    <a:pt x="124320" y="380428"/>
                  </a:lnTo>
                  <a:close/>
                </a:path>
                <a:path w="930910" h="652779">
                  <a:moveTo>
                    <a:pt x="176911" y="250317"/>
                  </a:moveTo>
                  <a:lnTo>
                    <a:pt x="175793" y="249389"/>
                  </a:lnTo>
                  <a:lnTo>
                    <a:pt x="175133" y="248272"/>
                  </a:lnTo>
                  <a:lnTo>
                    <a:pt x="173939" y="248818"/>
                  </a:lnTo>
                  <a:lnTo>
                    <a:pt x="172821" y="249643"/>
                  </a:lnTo>
                  <a:lnTo>
                    <a:pt x="173482" y="250583"/>
                  </a:lnTo>
                  <a:lnTo>
                    <a:pt x="174104" y="251561"/>
                  </a:lnTo>
                  <a:lnTo>
                    <a:pt x="174713" y="252539"/>
                  </a:lnTo>
                  <a:lnTo>
                    <a:pt x="176911" y="250317"/>
                  </a:lnTo>
                  <a:close/>
                </a:path>
                <a:path w="930910" h="652779">
                  <a:moveTo>
                    <a:pt x="188556" y="230974"/>
                  </a:moveTo>
                  <a:lnTo>
                    <a:pt x="188328" y="230530"/>
                  </a:lnTo>
                  <a:lnTo>
                    <a:pt x="187642" y="231254"/>
                  </a:lnTo>
                  <a:lnTo>
                    <a:pt x="188556" y="230974"/>
                  </a:lnTo>
                  <a:close/>
                </a:path>
                <a:path w="930910" h="652779">
                  <a:moveTo>
                    <a:pt x="217043" y="333095"/>
                  </a:moveTo>
                  <a:lnTo>
                    <a:pt x="216585" y="331444"/>
                  </a:lnTo>
                  <a:lnTo>
                    <a:pt x="216255" y="329717"/>
                  </a:lnTo>
                  <a:lnTo>
                    <a:pt x="214337" y="329133"/>
                  </a:lnTo>
                  <a:lnTo>
                    <a:pt x="213766" y="327063"/>
                  </a:lnTo>
                  <a:lnTo>
                    <a:pt x="213004" y="326275"/>
                  </a:lnTo>
                  <a:lnTo>
                    <a:pt x="211429" y="324751"/>
                  </a:lnTo>
                  <a:lnTo>
                    <a:pt x="210235" y="325564"/>
                  </a:lnTo>
                  <a:lnTo>
                    <a:pt x="209270" y="326517"/>
                  </a:lnTo>
                  <a:lnTo>
                    <a:pt x="209423" y="327202"/>
                  </a:lnTo>
                  <a:lnTo>
                    <a:pt x="209626" y="327837"/>
                  </a:lnTo>
                  <a:lnTo>
                    <a:pt x="209791" y="328485"/>
                  </a:lnTo>
                  <a:lnTo>
                    <a:pt x="209537" y="329946"/>
                  </a:lnTo>
                  <a:lnTo>
                    <a:pt x="210185" y="330758"/>
                  </a:lnTo>
                  <a:lnTo>
                    <a:pt x="211518" y="331114"/>
                  </a:lnTo>
                  <a:lnTo>
                    <a:pt x="211734" y="331063"/>
                  </a:lnTo>
                  <a:lnTo>
                    <a:pt x="211886" y="330949"/>
                  </a:lnTo>
                  <a:lnTo>
                    <a:pt x="212077" y="330873"/>
                  </a:lnTo>
                  <a:lnTo>
                    <a:pt x="211429" y="331558"/>
                  </a:lnTo>
                  <a:lnTo>
                    <a:pt x="211493" y="331978"/>
                  </a:lnTo>
                  <a:lnTo>
                    <a:pt x="212344" y="332155"/>
                  </a:lnTo>
                  <a:lnTo>
                    <a:pt x="213271" y="332828"/>
                  </a:lnTo>
                  <a:lnTo>
                    <a:pt x="214236" y="333502"/>
                  </a:lnTo>
                  <a:lnTo>
                    <a:pt x="215138" y="334213"/>
                  </a:lnTo>
                  <a:lnTo>
                    <a:pt x="215849" y="333959"/>
                  </a:lnTo>
                  <a:lnTo>
                    <a:pt x="216509" y="333578"/>
                  </a:lnTo>
                  <a:lnTo>
                    <a:pt x="217043" y="333095"/>
                  </a:lnTo>
                  <a:close/>
                </a:path>
                <a:path w="930910" h="652779">
                  <a:moveTo>
                    <a:pt x="221996" y="306247"/>
                  </a:moveTo>
                  <a:lnTo>
                    <a:pt x="220040" y="305435"/>
                  </a:lnTo>
                  <a:lnTo>
                    <a:pt x="217728" y="307098"/>
                  </a:lnTo>
                  <a:lnTo>
                    <a:pt x="215442" y="308597"/>
                  </a:lnTo>
                  <a:lnTo>
                    <a:pt x="215785" y="309194"/>
                  </a:lnTo>
                  <a:lnTo>
                    <a:pt x="216090" y="309816"/>
                  </a:lnTo>
                  <a:lnTo>
                    <a:pt x="216420" y="310426"/>
                  </a:lnTo>
                  <a:lnTo>
                    <a:pt x="219379" y="310438"/>
                  </a:lnTo>
                  <a:lnTo>
                    <a:pt x="220891" y="308610"/>
                  </a:lnTo>
                  <a:lnTo>
                    <a:pt x="221996" y="306247"/>
                  </a:lnTo>
                  <a:close/>
                </a:path>
                <a:path w="930910" h="652779">
                  <a:moveTo>
                    <a:pt x="227495" y="319697"/>
                  </a:moveTo>
                  <a:lnTo>
                    <a:pt x="226161" y="316039"/>
                  </a:lnTo>
                  <a:lnTo>
                    <a:pt x="223799" y="318566"/>
                  </a:lnTo>
                  <a:lnTo>
                    <a:pt x="221322" y="321805"/>
                  </a:lnTo>
                  <a:lnTo>
                    <a:pt x="223113" y="322834"/>
                  </a:lnTo>
                  <a:lnTo>
                    <a:pt x="225298" y="321424"/>
                  </a:lnTo>
                  <a:lnTo>
                    <a:pt x="227495" y="319697"/>
                  </a:lnTo>
                  <a:close/>
                </a:path>
                <a:path w="930910" h="652779">
                  <a:moveTo>
                    <a:pt x="227952" y="331444"/>
                  </a:moveTo>
                  <a:lnTo>
                    <a:pt x="227012" y="329869"/>
                  </a:lnTo>
                  <a:lnTo>
                    <a:pt x="226060" y="328803"/>
                  </a:lnTo>
                  <a:lnTo>
                    <a:pt x="225196" y="327672"/>
                  </a:lnTo>
                  <a:lnTo>
                    <a:pt x="222516" y="330123"/>
                  </a:lnTo>
                  <a:lnTo>
                    <a:pt x="224269" y="331025"/>
                  </a:lnTo>
                  <a:lnTo>
                    <a:pt x="224536" y="332447"/>
                  </a:lnTo>
                  <a:lnTo>
                    <a:pt x="225298" y="332803"/>
                  </a:lnTo>
                  <a:lnTo>
                    <a:pt x="225806" y="333692"/>
                  </a:lnTo>
                  <a:lnTo>
                    <a:pt x="227393" y="332740"/>
                  </a:lnTo>
                  <a:lnTo>
                    <a:pt x="227660" y="332562"/>
                  </a:lnTo>
                  <a:lnTo>
                    <a:pt x="227952" y="331444"/>
                  </a:lnTo>
                  <a:close/>
                </a:path>
                <a:path w="930910" h="652779">
                  <a:moveTo>
                    <a:pt x="256628" y="356539"/>
                  </a:moveTo>
                  <a:lnTo>
                    <a:pt x="256108" y="355815"/>
                  </a:lnTo>
                  <a:lnTo>
                    <a:pt x="255866" y="355003"/>
                  </a:lnTo>
                  <a:lnTo>
                    <a:pt x="255231" y="355561"/>
                  </a:lnTo>
                  <a:lnTo>
                    <a:pt x="254520" y="355968"/>
                  </a:lnTo>
                  <a:lnTo>
                    <a:pt x="253796" y="356184"/>
                  </a:lnTo>
                  <a:lnTo>
                    <a:pt x="253441" y="356831"/>
                  </a:lnTo>
                  <a:lnTo>
                    <a:pt x="252920" y="357378"/>
                  </a:lnTo>
                  <a:lnTo>
                    <a:pt x="252183" y="357847"/>
                  </a:lnTo>
                  <a:lnTo>
                    <a:pt x="252336" y="359117"/>
                  </a:lnTo>
                  <a:lnTo>
                    <a:pt x="249351" y="362038"/>
                  </a:lnTo>
                  <a:lnTo>
                    <a:pt x="255625" y="361365"/>
                  </a:lnTo>
                  <a:lnTo>
                    <a:pt x="256247" y="359219"/>
                  </a:lnTo>
                  <a:lnTo>
                    <a:pt x="256476" y="357517"/>
                  </a:lnTo>
                  <a:lnTo>
                    <a:pt x="256628" y="356539"/>
                  </a:lnTo>
                  <a:close/>
                </a:path>
                <a:path w="930910" h="652779">
                  <a:moveTo>
                    <a:pt x="260477" y="248043"/>
                  </a:moveTo>
                  <a:lnTo>
                    <a:pt x="259283" y="246595"/>
                  </a:lnTo>
                  <a:lnTo>
                    <a:pt x="259245" y="244170"/>
                  </a:lnTo>
                  <a:lnTo>
                    <a:pt x="255955" y="244195"/>
                  </a:lnTo>
                  <a:lnTo>
                    <a:pt x="255193" y="247548"/>
                  </a:lnTo>
                  <a:lnTo>
                    <a:pt x="256260" y="249135"/>
                  </a:lnTo>
                  <a:lnTo>
                    <a:pt x="260477" y="248043"/>
                  </a:lnTo>
                  <a:close/>
                </a:path>
                <a:path w="930910" h="652779">
                  <a:moveTo>
                    <a:pt x="260667" y="248018"/>
                  </a:moveTo>
                  <a:lnTo>
                    <a:pt x="260477" y="248043"/>
                  </a:lnTo>
                  <a:lnTo>
                    <a:pt x="260591" y="248196"/>
                  </a:lnTo>
                  <a:lnTo>
                    <a:pt x="260667" y="248018"/>
                  </a:lnTo>
                  <a:close/>
                </a:path>
                <a:path w="930910" h="652779">
                  <a:moveTo>
                    <a:pt x="291693" y="275132"/>
                  </a:moveTo>
                  <a:lnTo>
                    <a:pt x="291376" y="272948"/>
                  </a:lnTo>
                  <a:lnTo>
                    <a:pt x="289979" y="272503"/>
                  </a:lnTo>
                  <a:lnTo>
                    <a:pt x="287185" y="273964"/>
                  </a:lnTo>
                  <a:lnTo>
                    <a:pt x="288137" y="275005"/>
                  </a:lnTo>
                  <a:lnTo>
                    <a:pt x="288163" y="276860"/>
                  </a:lnTo>
                  <a:lnTo>
                    <a:pt x="290753" y="276453"/>
                  </a:lnTo>
                  <a:lnTo>
                    <a:pt x="291693" y="275132"/>
                  </a:lnTo>
                  <a:close/>
                </a:path>
                <a:path w="930910" h="652779">
                  <a:moveTo>
                    <a:pt x="293928" y="58724"/>
                  </a:moveTo>
                  <a:lnTo>
                    <a:pt x="293674" y="57848"/>
                  </a:lnTo>
                  <a:lnTo>
                    <a:pt x="293128" y="57226"/>
                  </a:lnTo>
                  <a:lnTo>
                    <a:pt x="291630" y="57632"/>
                  </a:lnTo>
                  <a:lnTo>
                    <a:pt x="290982" y="58458"/>
                  </a:lnTo>
                  <a:lnTo>
                    <a:pt x="291058" y="58674"/>
                  </a:lnTo>
                  <a:lnTo>
                    <a:pt x="291299" y="59753"/>
                  </a:lnTo>
                  <a:lnTo>
                    <a:pt x="292379" y="59664"/>
                  </a:lnTo>
                  <a:lnTo>
                    <a:pt x="293878" y="58737"/>
                  </a:lnTo>
                  <a:close/>
                </a:path>
                <a:path w="930910" h="652779">
                  <a:moveTo>
                    <a:pt x="296799" y="58293"/>
                  </a:moveTo>
                  <a:lnTo>
                    <a:pt x="296697" y="57492"/>
                  </a:lnTo>
                  <a:lnTo>
                    <a:pt x="296532" y="56781"/>
                  </a:lnTo>
                  <a:lnTo>
                    <a:pt x="293941" y="58724"/>
                  </a:lnTo>
                  <a:lnTo>
                    <a:pt x="294436" y="58851"/>
                  </a:lnTo>
                  <a:lnTo>
                    <a:pt x="294970" y="59232"/>
                  </a:lnTo>
                  <a:lnTo>
                    <a:pt x="295402" y="59004"/>
                  </a:lnTo>
                  <a:lnTo>
                    <a:pt x="296799" y="58293"/>
                  </a:lnTo>
                  <a:close/>
                </a:path>
                <a:path w="930910" h="652779">
                  <a:moveTo>
                    <a:pt x="311289" y="161290"/>
                  </a:moveTo>
                  <a:lnTo>
                    <a:pt x="297345" y="148590"/>
                  </a:lnTo>
                  <a:lnTo>
                    <a:pt x="293865" y="148590"/>
                  </a:lnTo>
                  <a:lnTo>
                    <a:pt x="291655" y="147320"/>
                  </a:lnTo>
                  <a:lnTo>
                    <a:pt x="289788" y="146050"/>
                  </a:lnTo>
                  <a:lnTo>
                    <a:pt x="289052" y="146050"/>
                  </a:lnTo>
                  <a:lnTo>
                    <a:pt x="288264" y="144780"/>
                  </a:lnTo>
                  <a:lnTo>
                    <a:pt x="286766" y="144780"/>
                  </a:lnTo>
                  <a:lnTo>
                    <a:pt x="285724" y="143510"/>
                  </a:lnTo>
                  <a:lnTo>
                    <a:pt x="283806" y="142240"/>
                  </a:lnTo>
                  <a:lnTo>
                    <a:pt x="283019" y="142240"/>
                  </a:lnTo>
                  <a:lnTo>
                    <a:pt x="282079" y="140970"/>
                  </a:lnTo>
                  <a:lnTo>
                    <a:pt x="279755" y="140970"/>
                  </a:lnTo>
                  <a:lnTo>
                    <a:pt x="271627" y="143510"/>
                  </a:lnTo>
                  <a:lnTo>
                    <a:pt x="270408" y="147320"/>
                  </a:lnTo>
                  <a:lnTo>
                    <a:pt x="271272" y="149860"/>
                  </a:lnTo>
                  <a:lnTo>
                    <a:pt x="271005" y="151130"/>
                  </a:lnTo>
                  <a:lnTo>
                    <a:pt x="270967" y="149860"/>
                  </a:lnTo>
                  <a:lnTo>
                    <a:pt x="270751" y="149860"/>
                  </a:lnTo>
                  <a:lnTo>
                    <a:pt x="270344" y="148590"/>
                  </a:lnTo>
                  <a:lnTo>
                    <a:pt x="270167" y="148590"/>
                  </a:lnTo>
                  <a:lnTo>
                    <a:pt x="270179" y="147320"/>
                  </a:lnTo>
                  <a:lnTo>
                    <a:pt x="270014" y="147320"/>
                  </a:lnTo>
                  <a:lnTo>
                    <a:pt x="269379" y="146050"/>
                  </a:lnTo>
                  <a:lnTo>
                    <a:pt x="268173" y="147320"/>
                  </a:lnTo>
                  <a:lnTo>
                    <a:pt x="267246" y="147320"/>
                  </a:lnTo>
                  <a:lnTo>
                    <a:pt x="266903" y="146050"/>
                  </a:lnTo>
                  <a:lnTo>
                    <a:pt x="265493" y="146050"/>
                  </a:lnTo>
                  <a:lnTo>
                    <a:pt x="265506" y="144780"/>
                  </a:lnTo>
                  <a:lnTo>
                    <a:pt x="265290" y="143510"/>
                  </a:lnTo>
                  <a:lnTo>
                    <a:pt x="263918" y="143510"/>
                  </a:lnTo>
                  <a:lnTo>
                    <a:pt x="263855" y="142240"/>
                  </a:lnTo>
                  <a:lnTo>
                    <a:pt x="264083" y="142240"/>
                  </a:lnTo>
                  <a:lnTo>
                    <a:pt x="262547" y="140970"/>
                  </a:lnTo>
                  <a:lnTo>
                    <a:pt x="260832" y="140970"/>
                  </a:lnTo>
                  <a:lnTo>
                    <a:pt x="257975" y="142240"/>
                  </a:lnTo>
                  <a:lnTo>
                    <a:pt x="257352" y="143510"/>
                  </a:lnTo>
                  <a:lnTo>
                    <a:pt x="257149" y="144780"/>
                  </a:lnTo>
                  <a:lnTo>
                    <a:pt x="255371" y="144780"/>
                  </a:lnTo>
                  <a:lnTo>
                    <a:pt x="250532" y="146050"/>
                  </a:lnTo>
                  <a:lnTo>
                    <a:pt x="249021" y="142240"/>
                  </a:lnTo>
                  <a:lnTo>
                    <a:pt x="244932" y="142240"/>
                  </a:lnTo>
                  <a:lnTo>
                    <a:pt x="241249" y="143510"/>
                  </a:lnTo>
                  <a:lnTo>
                    <a:pt x="241960" y="144780"/>
                  </a:lnTo>
                  <a:lnTo>
                    <a:pt x="241719" y="147320"/>
                  </a:lnTo>
                  <a:lnTo>
                    <a:pt x="241261" y="147320"/>
                  </a:lnTo>
                  <a:lnTo>
                    <a:pt x="240753" y="148590"/>
                  </a:lnTo>
                  <a:lnTo>
                    <a:pt x="240322" y="148590"/>
                  </a:lnTo>
                  <a:lnTo>
                    <a:pt x="240017" y="149860"/>
                  </a:lnTo>
                  <a:lnTo>
                    <a:pt x="239864" y="152400"/>
                  </a:lnTo>
                  <a:lnTo>
                    <a:pt x="240385" y="154940"/>
                  </a:lnTo>
                  <a:lnTo>
                    <a:pt x="241820" y="156210"/>
                  </a:lnTo>
                  <a:lnTo>
                    <a:pt x="245656" y="158750"/>
                  </a:lnTo>
                  <a:lnTo>
                    <a:pt x="245605" y="162560"/>
                  </a:lnTo>
                  <a:lnTo>
                    <a:pt x="250063" y="171450"/>
                  </a:lnTo>
                  <a:lnTo>
                    <a:pt x="251955" y="173990"/>
                  </a:lnTo>
                  <a:lnTo>
                    <a:pt x="251904" y="175260"/>
                  </a:lnTo>
                  <a:lnTo>
                    <a:pt x="310921" y="175260"/>
                  </a:lnTo>
                  <a:lnTo>
                    <a:pt x="310984" y="168910"/>
                  </a:lnTo>
                  <a:lnTo>
                    <a:pt x="310769" y="168910"/>
                  </a:lnTo>
                  <a:lnTo>
                    <a:pt x="311289" y="161290"/>
                  </a:lnTo>
                  <a:close/>
                </a:path>
                <a:path w="930910" h="652779">
                  <a:moveTo>
                    <a:pt x="323367" y="172720"/>
                  </a:moveTo>
                  <a:lnTo>
                    <a:pt x="315061" y="175260"/>
                  </a:lnTo>
                  <a:lnTo>
                    <a:pt x="323240" y="175260"/>
                  </a:lnTo>
                  <a:lnTo>
                    <a:pt x="323367" y="172720"/>
                  </a:lnTo>
                  <a:close/>
                </a:path>
                <a:path w="930910" h="652779">
                  <a:moveTo>
                    <a:pt x="333857" y="65049"/>
                  </a:moveTo>
                  <a:lnTo>
                    <a:pt x="328993" y="63868"/>
                  </a:lnTo>
                  <a:lnTo>
                    <a:pt x="330796" y="61849"/>
                  </a:lnTo>
                  <a:lnTo>
                    <a:pt x="331228" y="59245"/>
                  </a:lnTo>
                  <a:lnTo>
                    <a:pt x="330377" y="56781"/>
                  </a:lnTo>
                  <a:lnTo>
                    <a:pt x="327469" y="58013"/>
                  </a:lnTo>
                  <a:lnTo>
                    <a:pt x="325259" y="58115"/>
                  </a:lnTo>
                  <a:lnTo>
                    <a:pt x="323621" y="54635"/>
                  </a:lnTo>
                  <a:lnTo>
                    <a:pt x="321868" y="54190"/>
                  </a:lnTo>
                  <a:lnTo>
                    <a:pt x="318884" y="55346"/>
                  </a:lnTo>
                  <a:lnTo>
                    <a:pt x="313893" y="59372"/>
                  </a:lnTo>
                  <a:lnTo>
                    <a:pt x="328193" y="67551"/>
                  </a:lnTo>
                  <a:lnTo>
                    <a:pt x="333857" y="65049"/>
                  </a:lnTo>
                  <a:close/>
                </a:path>
                <a:path w="930910" h="652779">
                  <a:moveTo>
                    <a:pt x="351599" y="54737"/>
                  </a:moveTo>
                  <a:lnTo>
                    <a:pt x="351256" y="53479"/>
                  </a:lnTo>
                  <a:lnTo>
                    <a:pt x="350177" y="52628"/>
                  </a:lnTo>
                  <a:lnTo>
                    <a:pt x="349288" y="52247"/>
                  </a:lnTo>
                  <a:lnTo>
                    <a:pt x="348195" y="52298"/>
                  </a:lnTo>
                  <a:lnTo>
                    <a:pt x="346760" y="52920"/>
                  </a:lnTo>
                  <a:lnTo>
                    <a:pt x="346062" y="53479"/>
                  </a:lnTo>
                  <a:lnTo>
                    <a:pt x="345363" y="53784"/>
                  </a:lnTo>
                  <a:lnTo>
                    <a:pt x="344627" y="53835"/>
                  </a:lnTo>
                  <a:lnTo>
                    <a:pt x="343154" y="55181"/>
                  </a:lnTo>
                  <a:lnTo>
                    <a:pt x="342442" y="55867"/>
                  </a:lnTo>
                  <a:lnTo>
                    <a:pt x="338734" y="60934"/>
                  </a:lnTo>
                  <a:lnTo>
                    <a:pt x="340906" y="61798"/>
                  </a:lnTo>
                  <a:lnTo>
                    <a:pt x="345795" y="60680"/>
                  </a:lnTo>
                  <a:lnTo>
                    <a:pt x="347941" y="59690"/>
                  </a:lnTo>
                  <a:lnTo>
                    <a:pt x="349719" y="58293"/>
                  </a:lnTo>
                  <a:lnTo>
                    <a:pt x="350951" y="56502"/>
                  </a:lnTo>
                  <a:lnTo>
                    <a:pt x="351599" y="54737"/>
                  </a:lnTo>
                  <a:close/>
                </a:path>
                <a:path w="930910" h="652779">
                  <a:moveTo>
                    <a:pt x="366991" y="118389"/>
                  </a:moveTo>
                  <a:lnTo>
                    <a:pt x="364502" y="119608"/>
                  </a:lnTo>
                  <a:lnTo>
                    <a:pt x="362813" y="119532"/>
                  </a:lnTo>
                  <a:lnTo>
                    <a:pt x="359943" y="119443"/>
                  </a:lnTo>
                  <a:lnTo>
                    <a:pt x="358025" y="120713"/>
                  </a:lnTo>
                  <a:lnTo>
                    <a:pt x="356044" y="123126"/>
                  </a:lnTo>
                  <a:lnTo>
                    <a:pt x="355244" y="124421"/>
                  </a:lnTo>
                  <a:lnTo>
                    <a:pt x="355396" y="125171"/>
                  </a:lnTo>
                  <a:lnTo>
                    <a:pt x="356590" y="125349"/>
                  </a:lnTo>
                  <a:lnTo>
                    <a:pt x="357136" y="125615"/>
                  </a:lnTo>
                  <a:lnTo>
                    <a:pt x="359498" y="126911"/>
                  </a:lnTo>
                  <a:lnTo>
                    <a:pt x="360908" y="127609"/>
                  </a:lnTo>
                  <a:lnTo>
                    <a:pt x="365848" y="124307"/>
                  </a:lnTo>
                  <a:lnTo>
                    <a:pt x="366522" y="122567"/>
                  </a:lnTo>
                  <a:lnTo>
                    <a:pt x="366712" y="120751"/>
                  </a:lnTo>
                  <a:lnTo>
                    <a:pt x="366991" y="118389"/>
                  </a:lnTo>
                  <a:close/>
                </a:path>
                <a:path w="930910" h="652779">
                  <a:moveTo>
                    <a:pt x="368642" y="138277"/>
                  </a:moveTo>
                  <a:lnTo>
                    <a:pt x="368490" y="136906"/>
                  </a:lnTo>
                  <a:lnTo>
                    <a:pt x="368236" y="135686"/>
                  </a:lnTo>
                  <a:lnTo>
                    <a:pt x="367931" y="134454"/>
                  </a:lnTo>
                  <a:lnTo>
                    <a:pt x="366547" y="134975"/>
                  </a:lnTo>
                  <a:lnTo>
                    <a:pt x="365277" y="135902"/>
                  </a:lnTo>
                  <a:lnTo>
                    <a:pt x="363054" y="137528"/>
                  </a:lnTo>
                  <a:lnTo>
                    <a:pt x="363562" y="138671"/>
                  </a:lnTo>
                  <a:lnTo>
                    <a:pt x="364007" y="139776"/>
                  </a:lnTo>
                  <a:lnTo>
                    <a:pt x="364528" y="140449"/>
                  </a:lnTo>
                  <a:lnTo>
                    <a:pt x="365340" y="141046"/>
                  </a:lnTo>
                  <a:lnTo>
                    <a:pt x="368642" y="138277"/>
                  </a:lnTo>
                  <a:close/>
                </a:path>
                <a:path w="930910" h="652779">
                  <a:moveTo>
                    <a:pt x="379222" y="234505"/>
                  </a:moveTo>
                  <a:lnTo>
                    <a:pt x="378231" y="233591"/>
                  </a:lnTo>
                  <a:lnTo>
                    <a:pt x="376478" y="234873"/>
                  </a:lnTo>
                  <a:lnTo>
                    <a:pt x="376415" y="235940"/>
                  </a:lnTo>
                  <a:lnTo>
                    <a:pt x="376732" y="236918"/>
                  </a:lnTo>
                  <a:lnTo>
                    <a:pt x="379006" y="235585"/>
                  </a:lnTo>
                  <a:lnTo>
                    <a:pt x="379222" y="234505"/>
                  </a:lnTo>
                  <a:close/>
                </a:path>
                <a:path w="930910" h="652779">
                  <a:moveTo>
                    <a:pt x="393814" y="164490"/>
                  </a:moveTo>
                  <a:lnTo>
                    <a:pt x="391515" y="161963"/>
                  </a:lnTo>
                  <a:lnTo>
                    <a:pt x="390410" y="160693"/>
                  </a:lnTo>
                  <a:lnTo>
                    <a:pt x="389509" y="161290"/>
                  </a:lnTo>
                  <a:lnTo>
                    <a:pt x="388658" y="161975"/>
                  </a:lnTo>
                  <a:lnTo>
                    <a:pt x="389509" y="163410"/>
                  </a:lnTo>
                  <a:lnTo>
                    <a:pt x="390423" y="164833"/>
                  </a:lnTo>
                  <a:lnTo>
                    <a:pt x="391299" y="166268"/>
                  </a:lnTo>
                  <a:lnTo>
                    <a:pt x="392214" y="165785"/>
                  </a:lnTo>
                  <a:lnTo>
                    <a:pt x="393052" y="165188"/>
                  </a:lnTo>
                  <a:lnTo>
                    <a:pt x="393814" y="164490"/>
                  </a:lnTo>
                  <a:close/>
                </a:path>
                <a:path w="930910" h="652779">
                  <a:moveTo>
                    <a:pt x="407568" y="549910"/>
                  </a:moveTo>
                  <a:lnTo>
                    <a:pt x="407047" y="548640"/>
                  </a:lnTo>
                  <a:lnTo>
                    <a:pt x="406044" y="548640"/>
                  </a:lnTo>
                  <a:lnTo>
                    <a:pt x="405168" y="549910"/>
                  </a:lnTo>
                  <a:lnTo>
                    <a:pt x="405930" y="551180"/>
                  </a:lnTo>
                  <a:lnTo>
                    <a:pt x="406285" y="551180"/>
                  </a:lnTo>
                  <a:lnTo>
                    <a:pt x="406692" y="549910"/>
                  </a:lnTo>
                  <a:lnTo>
                    <a:pt x="407568" y="549910"/>
                  </a:lnTo>
                  <a:close/>
                </a:path>
                <a:path w="930910" h="652779">
                  <a:moveTo>
                    <a:pt x="417080" y="250494"/>
                  </a:moveTo>
                  <a:lnTo>
                    <a:pt x="416966" y="249986"/>
                  </a:lnTo>
                  <a:lnTo>
                    <a:pt x="416699" y="249593"/>
                  </a:lnTo>
                  <a:lnTo>
                    <a:pt x="416242" y="249339"/>
                  </a:lnTo>
                  <a:lnTo>
                    <a:pt x="415975" y="249694"/>
                  </a:lnTo>
                  <a:lnTo>
                    <a:pt x="415493" y="250088"/>
                  </a:lnTo>
                  <a:lnTo>
                    <a:pt x="415442" y="250367"/>
                  </a:lnTo>
                  <a:lnTo>
                    <a:pt x="415340" y="251129"/>
                  </a:lnTo>
                  <a:lnTo>
                    <a:pt x="415950" y="251155"/>
                  </a:lnTo>
                  <a:lnTo>
                    <a:pt x="417080" y="250494"/>
                  </a:lnTo>
                  <a:close/>
                </a:path>
                <a:path w="930910" h="652779">
                  <a:moveTo>
                    <a:pt x="422135" y="240576"/>
                  </a:moveTo>
                  <a:lnTo>
                    <a:pt x="419188" y="236397"/>
                  </a:lnTo>
                  <a:lnTo>
                    <a:pt x="418249" y="235864"/>
                  </a:lnTo>
                  <a:lnTo>
                    <a:pt x="417068" y="235851"/>
                  </a:lnTo>
                  <a:lnTo>
                    <a:pt x="415391" y="236943"/>
                  </a:lnTo>
                  <a:lnTo>
                    <a:pt x="416737" y="238772"/>
                  </a:lnTo>
                  <a:lnTo>
                    <a:pt x="418122" y="240601"/>
                  </a:lnTo>
                  <a:lnTo>
                    <a:pt x="419404" y="242455"/>
                  </a:lnTo>
                  <a:lnTo>
                    <a:pt x="422135" y="240576"/>
                  </a:lnTo>
                  <a:close/>
                </a:path>
                <a:path w="930910" h="652779">
                  <a:moveTo>
                    <a:pt x="433971" y="538480"/>
                  </a:moveTo>
                  <a:lnTo>
                    <a:pt x="432650" y="538480"/>
                  </a:lnTo>
                  <a:lnTo>
                    <a:pt x="433070" y="539750"/>
                  </a:lnTo>
                  <a:lnTo>
                    <a:pt x="433387" y="539750"/>
                  </a:lnTo>
                  <a:lnTo>
                    <a:pt x="433971" y="538480"/>
                  </a:lnTo>
                  <a:close/>
                </a:path>
                <a:path w="930910" h="652779">
                  <a:moveTo>
                    <a:pt x="465455" y="285394"/>
                  </a:moveTo>
                  <a:lnTo>
                    <a:pt x="464223" y="283743"/>
                  </a:lnTo>
                  <a:lnTo>
                    <a:pt x="463067" y="282105"/>
                  </a:lnTo>
                  <a:lnTo>
                    <a:pt x="461899" y="280492"/>
                  </a:lnTo>
                  <a:lnTo>
                    <a:pt x="460209" y="277393"/>
                  </a:lnTo>
                  <a:lnTo>
                    <a:pt x="459346" y="275856"/>
                  </a:lnTo>
                  <a:lnTo>
                    <a:pt x="457860" y="274624"/>
                  </a:lnTo>
                  <a:lnTo>
                    <a:pt x="457098" y="274027"/>
                  </a:lnTo>
                  <a:lnTo>
                    <a:pt x="454215" y="278561"/>
                  </a:lnTo>
                  <a:lnTo>
                    <a:pt x="456463" y="280403"/>
                  </a:lnTo>
                  <a:lnTo>
                    <a:pt x="458647" y="282295"/>
                  </a:lnTo>
                  <a:lnTo>
                    <a:pt x="458584" y="285673"/>
                  </a:lnTo>
                  <a:lnTo>
                    <a:pt x="465455" y="285394"/>
                  </a:lnTo>
                  <a:close/>
                </a:path>
                <a:path w="930910" h="652779">
                  <a:moveTo>
                    <a:pt x="509778" y="184746"/>
                  </a:moveTo>
                  <a:lnTo>
                    <a:pt x="509168" y="183629"/>
                  </a:lnTo>
                  <a:lnTo>
                    <a:pt x="507847" y="182587"/>
                  </a:lnTo>
                  <a:lnTo>
                    <a:pt x="506310" y="183959"/>
                  </a:lnTo>
                  <a:lnTo>
                    <a:pt x="505726" y="185178"/>
                  </a:lnTo>
                  <a:lnTo>
                    <a:pt x="506018" y="186347"/>
                  </a:lnTo>
                  <a:lnTo>
                    <a:pt x="509778" y="184746"/>
                  </a:lnTo>
                  <a:close/>
                </a:path>
                <a:path w="930910" h="652779">
                  <a:moveTo>
                    <a:pt x="513727" y="231140"/>
                  </a:moveTo>
                  <a:lnTo>
                    <a:pt x="512876" y="232410"/>
                  </a:lnTo>
                  <a:lnTo>
                    <a:pt x="513308" y="232410"/>
                  </a:lnTo>
                  <a:lnTo>
                    <a:pt x="513727" y="231140"/>
                  </a:lnTo>
                  <a:close/>
                </a:path>
                <a:path w="930910" h="652779">
                  <a:moveTo>
                    <a:pt x="518553" y="169938"/>
                  </a:moveTo>
                  <a:lnTo>
                    <a:pt x="517182" y="169202"/>
                  </a:lnTo>
                  <a:lnTo>
                    <a:pt x="516293" y="168249"/>
                  </a:lnTo>
                  <a:lnTo>
                    <a:pt x="515505" y="168668"/>
                  </a:lnTo>
                  <a:lnTo>
                    <a:pt x="514731" y="169164"/>
                  </a:lnTo>
                  <a:lnTo>
                    <a:pt x="513930" y="169773"/>
                  </a:lnTo>
                  <a:lnTo>
                    <a:pt x="514134" y="170294"/>
                  </a:lnTo>
                  <a:lnTo>
                    <a:pt x="514235" y="170891"/>
                  </a:lnTo>
                  <a:lnTo>
                    <a:pt x="514350" y="171475"/>
                  </a:lnTo>
                  <a:lnTo>
                    <a:pt x="514324" y="172364"/>
                  </a:lnTo>
                  <a:lnTo>
                    <a:pt x="514959" y="172605"/>
                  </a:lnTo>
                  <a:lnTo>
                    <a:pt x="516140" y="172237"/>
                  </a:lnTo>
                  <a:lnTo>
                    <a:pt x="518553" y="169938"/>
                  </a:lnTo>
                  <a:close/>
                </a:path>
                <a:path w="930910" h="652779">
                  <a:moveTo>
                    <a:pt x="536194" y="56388"/>
                  </a:moveTo>
                  <a:lnTo>
                    <a:pt x="535089" y="55206"/>
                  </a:lnTo>
                  <a:lnTo>
                    <a:pt x="534568" y="53822"/>
                  </a:lnTo>
                  <a:lnTo>
                    <a:pt x="531634" y="56362"/>
                  </a:lnTo>
                  <a:lnTo>
                    <a:pt x="533196" y="57404"/>
                  </a:lnTo>
                  <a:lnTo>
                    <a:pt x="533768" y="58775"/>
                  </a:lnTo>
                  <a:lnTo>
                    <a:pt x="536194" y="56388"/>
                  </a:lnTo>
                  <a:close/>
                </a:path>
                <a:path w="930910" h="652779">
                  <a:moveTo>
                    <a:pt x="536346" y="62458"/>
                  </a:moveTo>
                  <a:lnTo>
                    <a:pt x="536282" y="61874"/>
                  </a:lnTo>
                  <a:lnTo>
                    <a:pt x="536041" y="61379"/>
                  </a:lnTo>
                  <a:lnTo>
                    <a:pt x="534073" y="62953"/>
                  </a:lnTo>
                  <a:lnTo>
                    <a:pt x="530999" y="64300"/>
                  </a:lnTo>
                  <a:lnTo>
                    <a:pt x="531964" y="66522"/>
                  </a:lnTo>
                  <a:lnTo>
                    <a:pt x="533425" y="65341"/>
                  </a:lnTo>
                  <a:lnTo>
                    <a:pt x="534898" y="64198"/>
                  </a:lnTo>
                  <a:lnTo>
                    <a:pt x="536321" y="63080"/>
                  </a:lnTo>
                  <a:lnTo>
                    <a:pt x="536346" y="62458"/>
                  </a:lnTo>
                  <a:close/>
                </a:path>
                <a:path w="930910" h="652779">
                  <a:moveTo>
                    <a:pt x="541020" y="3746"/>
                  </a:moveTo>
                  <a:lnTo>
                    <a:pt x="540664" y="3467"/>
                  </a:lnTo>
                  <a:lnTo>
                    <a:pt x="540131" y="2895"/>
                  </a:lnTo>
                  <a:lnTo>
                    <a:pt x="539051" y="2755"/>
                  </a:lnTo>
                  <a:lnTo>
                    <a:pt x="538175" y="2463"/>
                  </a:lnTo>
                  <a:lnTo>
                    <a:pt x="538010" y="3162"/>
                  </a:lnTo>
                  <a:lnTo>
                    <a:pt x="537578" y="4000"/>
                  </a:lnTo>
                  <a:lnTo>
                    <a:pt x="537883" y="5461"/>
                  </a:lnTo>
                  <a:lnTo>
                    <a:pt x="538721" y="5867"/>
                  </a:lnTo>
                  <a:lnTo>
                    <a:pt x="540207" y="5473"/>
                  </a:lnTo>
                  <a:lnTo>
                    <a:pt x="540410" y="4749"/>
                  </a:lnTo>
                  <a:lnTo>
                    <a:pt x="541020" y="3746"/>
                  </a:lnTo>
                  <a:close/>
                </a:path>
                <a:path w="930910" h="652779">
                  <a:moveTo>
                    <a:pt x="542798" y="103378"/>
                  </a:moveTo>
                  <a:lnTo>
                    <a:pt x="542391" y="103225"/>
                  </a:lnTo>
                  <a:lnTo>
                    <a:pt x="542188" y="102946"/>
                  </a:lnTo>
                  <a:lnTo>
                    <a:pt x="542074" y="102565"/>
                  </a:lnTo>
                  <a:lnTo>
                    <a:pt x="541718" y="103111"/>
                  </a:lnTo>
                  <a:lnTo>
                    <a:pt x="541489" y="103403"/>
                  </a:lnTo>
                  <a:lnTo>
                    <a:pt x="541909" y="103403"/>
                  </a:lnTo>
                  <a:lnTo>
                    <a:pt x="542404" y="103352"/>
                  </a:lnTo>
                  <a:lnTo>
                    <a:pt x="542798" y="103378"/>
                  </a:lnTo>
                  <a:close/>
                </a:path>
                <a:path w="930910" h="652779">
                  <a:moveTo>
                    <a:pt x="564857" y="137375"/>
                  </a:moveTo>
                  <a:lnTo>
                    <a:pt x="563765" y="136867"/>
                  </a:lnTo>
                  <a:lnTo>
                    <a:pt x="560425" y="138150"/>
                  </a:lnTo>
                  <a:lnTo>
                    <a:pt x="561200" y="138925"/>
                  </a:lnTo>
                  <a:lnTo>
                    <a:pt x="562000" y="139687"/>
                  </a:lnTo>
                  <a:lnTo>
                    <a:pt x="562737" y="140474"/>
                  </a:lnTo>
                  <a:lnTo>
                    <a:pt x="564857" y="137375"/>
                  </a:lnTo>
                  <a:close/>
                </a:path>
                <a:path w="930910" h="652779">
                  <a:moveTo>
                    <a:pt x="576884" y="136982"/>
                  </a:moveTo>
                  <a:lnTo>
                    <a:pt x="575271" y="136004"/>
                  </a:lnTo>
                  <a:lnTo>
                    <a:pt x="573836" y="134924"/>
                  </a:lnTo>
                  <a:lnTo>
                    <a:pt x="570204" y="138976"/>
                  </a:lnTo>
                  <a:lnTo>
                    <a:pt x="573620" y="139179"/>
                  </a:lnTo>
                  <a:lnTo>
                    <a:pt x="575119" y="140436"/>
                  </a:lnTo>
                  <a:lnTo>
                    <a:pt x="575576" y="139966"/>
                  </a:lnTo>
                  <a:lnTo>
                    <a:pt x="576046" y="139585"/>
                  </a:lnTo>
                  <a:lnTo>
                    <a:pt x="576605" y="139242"/>
                  </a:lnTo>
                  <a:lnTo>
                    <a:pt x="576884" y="136982"/>
                  </a:lnTo>
                  <a:close/>
                </a:path>
                <a:path w="930910" h="652779">
                  <a:moveTo>
                    <a:pt x="578065" y="242023"/>
                  </a:moveTo>
                  <a:lnTo>
                    <a:pt x="575106" y="243497"/>
                  </a:lnTo>
                  <a:lnTo>
                    <a:pt x="575144" y="244157"/>
                  </a:lnTo>
                  <a:lnTo>
                    <a:pt x="575500" y="244602"/>
                  </a:lnTo>
                  <a:lnTo>
                    <a:pt x="576110" y="244856"/>
                  </a:lnTo>
                  <a:lnTo>
                    <a:pt x="577850" y="242874"/>
                  </a:lnTo>
                  <a:lnTo>
                    <a:pt x="578065" y="242023"/>
                  </a:lnTo>
                  <a:close/>
                </a:path>
                <a:path w="930910" h="652779">
                  <a:moveTo>
                    <a:pt x="602830" y="442290"/>
                  </a:moveTo>
                  <a:lnTo>
                    <a:pt x="602729" y="441680"/>
                  </a:lnTo>
                  <a:lnTo>
                    <a:pt x="602437" y="441210"/>
                  </a:lnTo>
                  <a:lnTo>
                    <a:pt x="601891" y="440880"/>
                  </a:lnTo>
                  <a:lnTo>
                    <a:pt x="601421" y="441452"/>
                  </a:lnTo>
                  <a:lnTo>
                    <a:pt x="600481" y="442214"/>
                  </a:lnTo>
                  <a:lnTo>
                    <a:pt x="600468" y="442569"/>
                  </a:lnTo>
                  <a:lnTo>
                    <a:pt x="600595" y="443560"/>
                  </a:lnTo>
                  <a:lnTo>
                    <a:pt x="601751" y="442976"/>
                  </a:lnTo>
                  <a:lnTo>
                    <a:pt x="602830" y="442290"/>
                  </a:lnTo>
                  <a:close/>
                </a:path>
                <a:path w="930910" h="652779">
                  <a:moveTo>
                    <a:pt x="626884" y="55168"/>
                  </a:moveTo>
                  <a:lnTo>
                    <a:pt x="621868" y="52489"/>
                  </a:lnTo>
                  <a:lnTo>
                    <a:pt x="621665" y="52197"/>
                  </a:lnTo>
                  <a:lnTo>
                    <a:pt x="621423" y="51917"/>
                  </a:lnTo>
                  <a:lnTo>
                    <a:pt x="621220" y="51612"/>
                  </a:lnTo>
                  <a:lnTo>
                    <a:pt x="620560" y="52705"/>
                  </a:lnTo>
                  <a:lnTo>
                    <a:pt x="620280" y="53213"/>
                  </a:lnTo>
                  <a:lnTo>
                    <a:pt x="620471" y="54203"/>
                  </a:lnTo>
                  <a:lnTo>
                    <a:pt x="620915" y="56146"/>
                  </a:lnTo>
                  <a:lnTo>
                    <a:pt x="622096" y="57848"/>
                  </a:lnTo>
                  <a:lnTo>
                    <a:pt x="622706" y="58674"/>
                  </a:lnTo>
                  <a:lnTo>
                    <a:pt x="623366" y="58788"/>
                  </a:lnTo>
                  <a:lnTo>
                    <a:pt x="623811" y="59080"/>
                  </a:lnTo>
                  <a:lnTo>
                    <a:pt x="624027" y="59588"/>
                  </a:lnTo>
                  <a:lnTo>
                    <a:pt x="626884" y="55168"/>
                  </a:lnTo>
                  <a:close/>
                </a:path>
                <a:path w="930910" h="652779">
                  <a:moveTo>
                    <a:pt x="640041" y="152527"/>
                  </a:moveTo>
                  <a:lnTo>
                    <a:pt x="639749" y="152527"/>
                  </a:lnTo>
                  <a:lnTo>
                    <a:pt x="639381" y="152438"/>
                  </a:lnTo>
                  <a:lnTo>
                    <a:pt x="639140" y="152577"/>
                  </a:lnTo>
                  <a:lnTo>
                    <a:pt x="638886" y="152755"/>
                  </a:lnTo>
                  <a:lnTo>
                    <a:pt x="638733" y="153187"/>
                  </a:lnTo>
                  <a:lnTo>
                    <a:pt x="638568" y="153466"/>
                  </a:lnTo>
                  <a:lnTo>
                    <a:pt x="638886" y="153454"/>
                  </a:lnTo>
                  <a:lnTo>
                    <a:pt x="639229" y="153403"/>
                  </a:lnTo>
                  <a:lnTo>
                    <a:pt x="639495" y="153428"/>
                  </a:lnTo>
                  <a:lnTo>
                    <a:pt x="639699" y="153111"/>
                  </a:lnTo>
                  <a:lnTo>
                    <a:pt x="639851" y="152819"/>
                  </a:lnTo>
                  <a:lnTo>
                    <a:pt x="640041" y="152527"/>
                  </a:lnTo>
                  <a:close/>
                </a:path>
                <a:path w="930910" h="652779">
                  <a:moveTo>
                    <a:pt x="645883" y="95110"/>
                  </a:moveTo>
                  <a:lnTo>
                    <a:pt x="644639" y="94348"/>
                  </a:lnTo>
                  <a:lnTo>
                    <a:pt x="644169" y="94703"/>
                  </a:lnTo>
                  <a:lnTo>
                    <a:pt x="643229" y="95389"/>
                  </a:lnTo>
                  <a:lnTo>
                    <a:pt x="643293" y="96050"/>
                  </a:lnTo>
                  <a:lnTo>
                    <a:pt x="643293" y="96748"/>
                  </a:lnTo>
                  <a:lnTo>
                    <a:pt x="643369" y="97396"/>
                  </a:lnTo>
                  <a:lnTo>
                    <a:pt x="645274" y="96139"/>
                  </a:lnTo>
                  <a:lnTo>
                    <a:pt x="645883" y="95110"/>
                  </a:lnTo>
                  <a:close/>
                </a:path>
                <a:path w="930910" h="652779">
                  <a:moveTo>
                    <a:pt x="652437" y="157480"/>
                  </a:moveTo>
                  <a:lnTo>
                    <a:pt x="652322" y="157327"/>
                  </a:lnTo>
                  <a:lnTo>
                    <a:pt x="652119" y="157530"/>
                  </a:lnTo>
                  <a:lnTo>
                    <a:pt x="652284" y="157530"/>
                  </a:lnTo>
                  <a:lnTo>
                    <a:pt x="652437" y="157480"/>
                  </a:lnTo>
                  <a:close/>
                </a:path>
                <a:path w="930910" h="652779">
                  <a:moveTo>
                    <a:pt x="653046" y="156413"/>
                  </a:moveTo>
                  <a:lnTo>
                    <a:pt x="652843" y="156121"/>
                  </a:lnTo>
                  <a:lnTo>
                    <a:pt x="651967" y="156591"/>
                  </a:lnTo>
                  <a:lnTo>
                    <a:pt x="651865" y="156997"/>
                  </a:lnTo>
                  <a:lnTo>
                    <a:pt x="652310" y="157327"/>
                  </a:lnTo>
                  <a:lnTo>
                    <a:pt x="652945" y="156616"/>
                  </a:lnTo>
                  <a:lnTo>
                    <a:pt x="653046" y="156413"/>
                  </a:lnTo>
                  <a:close/>
                </a:path>
                <a:path w="930910" h="652779">
                  <a:moveTo>
                    <a:pt x="706335" y="178739"/>
                  </a:moveTo>
                  <a:lnTo>
                    <a:pt x="706081" y="178422"/>
                  </a:lnTo>
                  <a:lnTo>
                    <a:pt x="705637" y="177901"/>
                  </a:lnTo>
                  <a:lnTo>
                    <a:pt x="704646" y="177761"/>
                  </a:lnTo>
                  <a:lnTo>
                    <a:pt x="703935" y="177444"/>
                  </a:lnTo>
                  <a:lnTo>
                    <a:pt x="703707" y="178092"/>
                  </a:lnTo>
                  <a:lnTo>
                    <a:pt x="703135" y="178993"/>
                  </a:lnTo>
                  <a:lnTo>
                    <a:pt x="703326" y="179324"/>
                  </a:lnTo>
                  <a:lnTo>
                    <a:pt x="703770" y="179908"/>
                  </a:lnTo>
                  <a:lnTo>
                    <a:pt x="704697" y="180098"/>
                  </a:lnTo>
                  <a:lnTo>
                    <a:pt x="705510" y="180581"/>
                  </a:lnTo>
                  <a:lnTo>
                    <a:pt x="705777" y="179666"/>
                  </a:lnTo>
                  <a:lnTo>
                    <a:pt x="706335" y="178739"/>
                  </a:lnTo>
                  <a:close/>
                </a:path>
                <a:path w="930910" h="652779">
                  <a:moveTo>
                    <a:pt x="712381" y="141465"/>
                  </a:moveTo>
                  <a:lnTo>
                    <a:pt x="710145" y="141058"/>
                  </a:lnTo>
                  <a:lnTo>
                    <a:pt x="709091" y="139890"/>
                  </a:lnTo>
                  <a:lnTo>
                    <a:pt x="706132" y="143421"/>
                  </a:lnTo>
                  <a:lnTo>
                    <a:pt x="707301" y="144538"/>
                  </a:lnTo>
                  <a:lnTo>
                    <a:pt x="710717" y="144399"/>
                  </a:lnTo>
                  <a:lnTo>
                    <a:pt x="712381" y="141465"/>
                  </a:lnTo>
                  <a:close/>
                </a:path>
                <a:path w="930910" h="652779">
                  <a:moveTo>
                    <a:pt x="714057" y="136220"/>
                  </a:moveTo>
                  <a:lnTo>
                    <a:pt x="711644" y="134581"/>
                  </a:lnTo>
                  <a:lnTo>
                    <a:pt x="707618" y="136105"/>
                  </a:lnTo>
                  <a:lnTo>
                    <a:pt x="703935" y="136334"/>
                  </a:lnTo>
                  <a:lnTo>
                    <a:pt x="703287" y="140423"/>
                  </a:lnTo>
                  <a:lnTo>
                    <a:pt x="706564" y="139661"/>
                  </a:lnTo>
                  <a:lnTo>
                    <a:pt x="709015" y="139750"/>
                  </a:lnTo>
                  <a:lnTo>
                    <a:pt x="714057" y="136220"/>
                  </a:lnTo>
                  <a:close/>
                </a:path>
                <a:path w="930910" h="652779">
                  <a:moveTo>
                    <a:pt x="714375" y="136017"/>
                  </a:moveTo>
                  <a:lnTo>
                    <a:pt x="714184" y="136156"/>
                  </a:lnTo>
                  <a:lnTo>
                    <a:pt x="714248" y="136296"/>
                  </a:lnTo>
                  <a:lnTo>
                    <a:pt x="714375" y="136017"/>
                  </a:lnTo>
                  <a:close/>
                </a:path>
                <a:path w="930910" h="652779">
                  <a:moveTo>
                    <a:pt x="717207" y="166268"/>
                  </a:moveTo>
                  <a:lnTo>
                    <a:pt x="716356" y="165798"/>
                  </a:lnTo>
                  <a:lnTo>
                    <a:pt x="715365" y="165608"/>
                  </a:lnTo>
                  <a:lnTo>
                    <a:pt x="713943" y="166433"/>
                  </a:lnTo>
                  <a:lnTo>
                    <a:pt x="717143" y="160477"/>
                  </a:lnTo>
                  <a:lnTo>
                    <a:pt x="714146" y="158102"/>
                  </a:lnTo>
                  <a:lnTo>
                    <a:pt x="712304" y="157314"/>
                  </a:lnTo>
                  <a:lnTo>
                    <a:pt x="710120" y="156375"/>
                  </a:lnTo>
                  <a:lnTo>
                    <a:pt x="708507" y="155041"/>
                  </a:lnTo>
                  <a:lnTo>
                    <a:pt x="707682" y="154393"/>
                  </a:lnTo>
                  <a:lnTo>
                    <a:pt x="705040" y="153860"/>
                  </a:lnTo>
                  <a:lnTo>
                    <a:pt x="702233" y="154597"/>
                  </a:lnTo>
                  <a:lnTo>
                    <a:pt x="699185" y="157314"/>
                  </a:lnTo>
                  <a:lnTo>
                    <a:pt x="698360" y="156616"/>
                  </a:lnTo>
                  <a:lnTo>
                    <a:pt x="696823" y="155257"/>
                  </a:lnTo>
                  <a:lnTo>
                    <a:pt x="694055" y="151726"/>
                  </a:lnTo>
                  <a:lnTo>
                    <a:pt x="694321" y="150723"/>
                  </a:lnTo>
                  <a:lnTo>
                    <a:pt x="694194" y="148577"/>
                  </a:lnTo>
                  <a:lnTo>
                    <a:pt x="694042" y="148082"/>
                  </a:lnTo>
                  <a:lnTo>
                    <a:pt x="693826" y="147637"/>
                  </a:lnTo>
                  <a:lnTo>
                    <a:pt x="693635" y="147269"/>
                  </a:lnTo>
                  <a:lnTo>
                    <a:pt x="693013" y="146685"/>
                  </a:lnTo>
                  <a:lnTo>
                    <a:pt x="690638" y="145338"/>
                  </a:lnTo>
                  <a:lnTo>
                    <a:pt x="689330" y="143027"/>
                  </a:lnTo>
                  <a:lnTo>
                    <a:pt x="686866" y="141782"/>
                  </a:lnTo>
                  <a:lnTo>
                    <a:pt x="686511" y="141274"/>
                  </a:lnTo>
                  <a:lnTo>
                    <a:pt x="685622" y="140004"/>
                  </a:lnTo>
                  <a:lnTo>
                    <a:pt x="684911" y="140398"/>
                  </a:lnTo>
                  <a:lnTo>
                    <a:pt x="684136" y="140754"/>
                  </a:lnTo>
                  <a:lnTo>
                    <a:pt x="683437" y="141020"/>
                  </a:lnTo>
                  <a:lnTo>
                    <a:pt x="683564" y="141224"/>
                  </a:lnTo>
                  <a:lnTo>
                    <a:pt x="683348" y="141274"/>
                  </a:lnTo>
                  <a:lnTo>
                    <a:pt x="679627" y="136309"/>
                  </a:lnTo>
                  <a:lnTo>
                    <a:pt x="677799" y="133794"/>
                  </a:lnTo>
                  <a:lnTo>
                    <a:pt x="675754" y="131089"/>
                  </a:lnTo>
                  <a:lnTo>
                    <a:pt x="674852" y="127165"/>
                  </a:lnTo>
                  <a:lnTo>
                    <a:pt x="671423" y="125933"/>
                  </a:lnTo>
                  <a:lnTo>
                    <a:pt x="666419" y="124028"/>
                  </a:lnTo>
                  <a:lnTo>
                    <a:pt x="675970" y="118668"/>
                  </a:lnTo>
                  <a:lnTo>
                    <a:pt x="676948" y="118122"/>
                  </a:lnTo>
                  <a:lnTo>
                    <a:pt x="673138" y="116535"/>
                  </a:lnTo>
                  <a:lnTo>
                    <a:pt x="672541" y="116052"/>
                  </a:lnTo>
                  <a:lnTo>
                    <a:pt x="671372" y="114973"/>
                  </a:lnTo>
                  <a:lnTo>
                    <a:pt x="671576" y="114528"/>
                  </a:lnTo>
                  <a:lnTo>
                    <a:pt x="671830" y="114084"/>
                  </a:lnTo>
                  <a:lnTo>
                    <a:pt x="671906" y="112674"/>
                  </a:lnTo>
                  <a:lnTo>
                    <a:pt x="671385" y="112141"/>
                  </a:lnTo>
                  <a:lnTo>
                    <a:pt x="670331" y="111988"/>
                  </a:lnTo>
                  <a:lnTo>
                    <a:pt x="668134" y="109410"/>
                  </a:lnTo>
                  <a:lnTo>
                    <a:pt x="662978" y="103390"/>
                  </a:lnTo>
                  <a:lnTo>
                    <a:pt x="660996" y="101028"/>
                  </a:lnTo>
                  <a:lnTo>
                    <a:pt x="660996" y="106565"/>
                  </a:lnTo>
                  <a:lnTo>
                    <a:pt x="660704" y="109410"/>
                  </a:lnTo>
                  <a:lnTo>
                    <a:pt x="660666" y="106756"/>
                  </a:lnTo>
                  <a:lnTo>
                    <a:pt x="659561" y="105765"/>
                  </a:lnTo>
                  <a:lnTo>
                    <a:pt x="660996" y="106565"/>
                  </a:lnTo>
                  <a:lnTo>
                    <a:pt x="660996" y="101028"/>
                  </a:lnTo>
                  <a:lnTo>
                    <a:pt x="660285" y="100164"/>
                  </a:lnTo>
                  <a:lnTo>
                    <a:pt x="659714" y="99148"/>
                  </a:lnTo>
                  <a:lnTo>
                    <a:pt x="659193" y="98094"/>
                  </a:lnTo>
                  <a:lnTo>
                    <a:pt x="658622" y="97066"/>
                  </a:lnTo>
                  <a:lnTo>
                    <a:pt x="658456" y="97040"/>
                  </a:lnTo>
                  <a:lnTo>
                    <a:pt x="658456" y="104749"/>
                  </a:lnTo>
                  <a:lnTo>
                    <a:pt x="657339" y="103657"/>
                  </a:lnTo>
                  <a:lnTo>
                    <a:pt x="657707" y="103390"/>
                  </a:lnTo>
                  <a:lnTo>
                    <a:pt x="658456" y="104749"/>
                  </a:lnTo>
                  <a:lnTo>
                    <a:pt x="658456" y="97040"/>
                  </a:lnTo>
                  <a:lnTo>
                    <a:pt x="657974" y="96951"/>
                  </a:lnTo>
                  <a:lnTo>
                    <a:pt x="657669" y="96583"/>
                  </a:lnTo>
                  <a:lnTo>
                    <a:pt x="657694" y="96266"/>
                  </a:lnTo>
                  <a:lnTo>
                    <a:pt x="657733" y="95923"/>
                  </a:lnTo>
                  <a:lnTo>
                    <a:pt x="656996" y="95796"/>
                  </a:lnTo>
                  <a:lnTo>
                    <a:pt x="656336" y="95973"/>
                  </a:lnTo>
                  <a:lnTo>
                    <a:pt x="655713" y="96266"/>
                  </a:lnTo>
                  <a:lnTo>
                    <a:pt x="655878" y="95491"/>
                  </a:lnTo>
                  <a:lnTo>
                    <a:pt x="656082" y="94703"/>
                  </a:lnTo>
                  <a:lnTo>
                    <a:pt x="656132" y="93980"/>
                  </a:lnTo>
                  <a:lnTo>
                    <a:pt x="655218" y="92710"/>
                  </a:lnTo>
                  <a:lnTo>
                    <a:pt x="654291" y="91478"/>
                  </a:lnTo>
                  <a:lnTo>
                    <a:pt x="653415" y="90208"/>
                  </a:lnTo>
                  <a:lnTo>
                    <a:pt x="651167" y="92113"/>
                  </a:lnTo>
                  <a:lnTo>
                    <a:pt x="653110" y="94488"/>
                  </a:lnTo>
                  <a:lnTo>
                    <a:pt x="649160" y="96126"/>
                  </a:lnTo>
                  <a:lnTo>
                    <a:pt x="646684" y="97180"/>
                  </a:lnTo>
                  <a:lnTo>
                    <a:pt x="644080" y="98844"/>
                  </a:lnTo>
                  <a:lnTo>
                    <a:pt x="645820" y="100037"/>
                  </a:lnTo>
                  <a:lnTo>
                    <a:pt x="648322" y="101714"/>
                  </a:lnTo>
                  <a:lnTo>
                    <a:pt x="647039" y="106845"/>
                  </a:lnTo>
                  <a:lnTo>
                    <a:pt x="653135" y="105257"/>
                  </a:lnTo>
                  <a:lnTo>
                    <a:pt x="653440" y="105016"/>
                  </a:lnTo>
                  <a:lnTo>
                    <a:pt x="655167" y="108051"/>
                  </a:lnTo>
                  <a:lnTo>
                    <a:pt x="656729" y="110871"/>
                  </a:lnTo>
                  <a:lnTo>
                    <a:pt x="658418" y="113753"/>
                  </a:lnTo>
                  <a:lnTo>
                    <a:pt x="655916" y="116763"/>
                  </a:lnTo>
                  <a:lnTo>
                    <a:pt x="651230" y="118910"/>
                  </a:lnTo>
                  <a:lnTo>
                    <a:pt x="650189" y="122504"/>
                  </a:lnTo>
                  <a:lnTo>
                    <a:pt x="650963" y="123202"/>
                  </a:lnTo>
                  <a:lnTo>
                    <a:pt x="652602" y="124548"/>
                  </a:lnTo>
                  <a:lnTo>
                    <a:pt x="661924" y="118668"/>
                  </a:lnTo>
                  <a:lnTo>
                    <a:pt x="681151" y="143040"/>
                  </a:lnTo>
                  <a:lnTo>
                    <a:pt x="679996" y="143802"/>
                  </a:lnTo>
                  <a:lnTo>
                    <a:pt x="680618" y="144005"/>
                  </a:lnTo>
                  <a:lnTo>
                    <a:pt x="680923" y="144424"/>
                  </a:lnTo>
                  <a:lnTo>
                    <a:pt x="680834" y="145884"/>
                  </a:lnTo>
                  <a:lnTo>
                    <a:pt x="679907" y="147637"/>
                  </a:lnTo>
                  <a:lnTo>
                    <a:pt x="679170" y="147269"/>
                  </a:lnTo>
                  <a:lnTo>
                    <a:pt x="678954" y="146939"/>
                  </a:lnTo>
                  <a:lnTo>
                    <a:pt x="677887" y="147701"/>
                  </a:lnTo>
                  <a:lnTo>
                    <a:pt x="676897" y="148551"/>
                  </a:lnTo>
                  <a:lnTo>
                    <a:pt x="677837" y="148374"/>
                  </a:lnTo>
                  <a:lnTo>
                    <a:pt x="679691" y="148082"/>
                  </a:lnTo>
                  <a:lnTo>
                    <a:pt x="679424" y="148577"/>
                  </a:lnTo>
                  <a:lnTo>
                    <a:pt x="679196" y="149098"/>
                  </a:lnTo>
                  <a:lnTo>
                    <a:pt x="679094" y="151726"/>
                  </a:lnTo>
                  <a:lnTo>
                    <a:pt x="679538" y="152895"/>
                  </a:lnTo>
                  <a:lnTo>
                    <a:pt x="679678" y="153860"/>
                  </a:lnTo>
                  <a:lnTo>
                    <a:pt x="679678" y="154597"/>
                  </a:lnTo>
                  <a:lnTo>
                    <a:pt x="677659" y="155892"/>
                  </a:lnTo>
                  <a:lnTo>
                    <a:pt x="675703" y="160096"/>
                  </a:lnTo>
                  <a:lnTo>
                    <a:pt x="677494" y="161950"/>
                  </a:lnTo>
                  <a:lnTo>
                    <a:pt x="680783" y="162839"/>
                  </a:lnTo>
                  <a:lnTo>
                    <a:pt x="685584" y="156616"/>
                  </a:lnTo>
                  <a:lnTo>
                    <a:pt x="685927" y="162890"/>
                  </a:lnTo>
                  <a:lnTo>
                    <a:pt x="689140" y="161112"/>
                  </a:lnTo>
                  <a:lnTo>
                    <a:pt x="689978" y="161709"/>
                  </a:lnTo>
                  <a:lnTo>
                    <a:pt x="691273" y="161366"/>
                  </a:lnTo>
                  <a:lnTo>
                    <a:pt x="691781" y="161112"/>
                  </a:lnTo>
                  <a:lnTo>
                    <a:pt x="692759" y="160629"/>
                  </a:lnTo>
                  <a:lnTo>
                    <a:pt x="695960" y="160477"/>
                  </a:lnTo>
                  <a:lnTo>
                    <a:pt x="700024" y="163639"/>
                  </a:lnTo>
                  <a:lnTo>
                    <a:pt x="698982" y="164338"/>
                  </a:lnTo>
                  <a:lnTo>
                    <a:pt x="699947" y="165608"/>
                  </a:lnTo>
                  <a:lnTo>
                    <a:pt x="700036" y="165798"/>
                  </a:lnTo>
                  <a:lnTo>
                    <a:pt x="699096" y="169151"/>
                  </a:lnTo>
                  <a:lnTo>
                    <a:pt x="700100" y="171272"/>
                  </a:lnTo>
                  <a:lnTo>
                    <a:pt x="703376" y="171869"/>
                  </a:lnTo>
                  <a:lnTo>
                    <a:pt x="706882" y="171424"/>
                  </a:lnTo>
                  <a:lnTo>
                    <a:pt x="710311" y="170916"/>
                  </a:lnTo>
                  <a:lnTo>
                    <a:pt x="713422" y="167144"/>
                  </a:lnTo>
                  <a:lnTo>
                    <a:pt x="713905" y="168097"/>
                  </a:lnTo>
                  <a:lnTo>
                    <a:pt x="714171" y="168567"/>
                  </a:lnTo>
                  <a:lnTo>
                    <a:pt x="715911" y="168706"/>
                  </a:lnTo>
                  <a:lnTo>
                    <a:pt x="716622" y="167589"/>
                  </a:lnTo>
                  <a:lnTo>
                    <a:pt x="716813" y="167144"/>
                  </a:lnTo>
                  <a:lnTo>
                    <a:pt x="717130" y="166433"/>
                  </a:lnTo>
                  <a:lnTo>
                    <a:pt x="717207" y="166268"/>
                  </a:lnTo>
                  <a:close/>
                </a:path>
                <a:path w="930910" h="652779">
                  <a:moveTo>
                    <a:pt x="725373" y="50520"/>
                  </a:moveTo>
                  <a:lnTo>
                    <a:pt x="725373" y="50673"/>
                  </a:lnTo>
                  <a:lnTo>
                    <a:pt x="725373" y="50520"/>
                  </a:lnTo>
                  <a:close/>
                </a:path>
                <a:path w="930910" h="652779">
                  <a:moveTo>
                    <a:pt x="730262" y="152501"/>
                  </a:moveTo>
                  <a:lnTo>
                    <a:pt x="729894" y="152107"/>
                  </a:lnTo>
                  <a:lnTo>
                    <a:pt x="729627" y="151650"/>
                  </a:lnTo>
                  <a:lnTo>
                    <a:pt x="729411" y="151168"/>
                  </a:lnTo>
                  <a:lnTo>
                    <a:pt x="728256" y="150495"/>
                  </a:lnTo>
                  <a:lnTo>
                    <a:pt x="727392" y="149466"/>
                  </a:lnTo>
                  <a:lnTo>
                    <a:pt x="725157" y="150114"/>
                  </a:lnTo>
                  <a:lnTo>
                    <a:pt x="724128" y="153416"/>
                  </a:lnTo>
                  <a:lnTo>
                    <a:pt x="721258" y="157403"/>
                  </a:lnTo>
                  <a:lnTo>
                    <a:pt x="724077" y="159296"/>
                  </a:lnTo>
                  <a:lnTo>
                    <a:pt x="724522" y="160223"/>
                  </a:lnTo>
                  <a:lnTo>
                    <a:pt x="725157" y="160667"/>
                  </a:lnTo>
                  <a:lnTo>
                    <a:pt x="726694" y="158800"/>
                  </a:lnTo>
                  <a:lnTo>
                    <a:pt x="726744" y="159232"/>
                  </a:lnTo>
                  <a:lnTo>
                    <a:pt x="726973" y="159512"/>
                  </a:lnTo>
                  <a:lnTo>
                    <a:pt x="727316" y="159702"/>
                  </a:lnTo>
                  <a:lnTo>
                    <a:pt x="730262" y="152501"/>
                  </a:lnTo>
                  <a:close/>
                </a:path>
                <a:path w="930910" h="652779">
                  <a:moveTo>
                    <a:pt x="737349" y="262331"/>
                  </a:moveTo>
                  <a:lnTo>
                    <a:pt x="736917" y="262140"/>
                  </a:lnTo>
                  <a:lnTo>
                    <a:pt x="736460" y="262140"/>
                  </a:lnTo>
                  <a:lnTo>
                    <a:pt x="736079" y="262064"/>
                  </a:lnTo>
                  <a:lnTo>
                    <a:pt x="736612" y="262216"/>
                  </a:lnTo>
                  <a:lnTo>
                    <a:pt x="736917" y="262509"/>
                  </a:lnTo>
                  <a:lnTo>
                    <a:pt x="737006" y="263004"/>
                  </a:lnTo>
                  <a:lnTo>
                    <a:pt x="737082" y="262775"/>
                  </a:lnTo>
                  <a:lnTo>
                    <a:pt x="737349" y="262331"/>
                  </a:lnTo>
                  <a:close/>
                </a:path>
                <a:path w="930910" h="652779">
                  <a:moveTo>
                    <a:pt x="744410" y="150317"/>
                  </a:moveTo>
                  <a:lnTo>
                    <a:pt x="743445" y="149364"/>
                  </a:lnTo>
                  <a:lnTo>
                    <a:pt x="742403" y="150012"/>
                  </a:lnTo>
                  <a:lnTo>
                    <a:pt x="741400" y="150672"/>
                  </a:lnTo>
                  <a:lnTo>
                    <a:pt x="740371" y="151307"/>
                  </a:lnTo>
                  <a:lnTo>
                    <a:pt x="740283" y="151828"/>
                  </a:lnTo>
                  <a:lnTo>
                    <a:pt x="739914" y="152260"/>
                  </a:lnTo>
                  <a:lnTo>
                    <a:pt x="739279" y="152603"/>
                  </a:lnTo>
                  <a:lnTo>
                    <a:pt x="737412" y="156819"/>
                  </a:lnTo>
                  <a:lnTo>
                    <a:pt x="741260" y="153949"/>
                  </a:lnTo>
                  <a:lnTo>
                    <a:pt x="743178" y="153492"/>
                  </a:lnTo>
                  <a:lnTo>
                    <a:pt x="744143" y="151726"/>
                  </a:lnTo>
                  <a:lnTo>
                    <a:pt x="744410" y="150317"/>
                  </a:lnTo>
                  <a:close/>
                </a:path>
                <a:path w="930910" h="652779">
                  <a:moveTo>
                    <a:pt x="747839" y="216052"/>
                  </a:moveTo>
                  <a:lnTo>
                    <a:pt x="746836" y="216319"/>
                  </a:lnTo>
                  <a:lnTo>
                    <a:pt x="747102" y="216877"/>
                  </a:lnTo>
                  <a:lnTo>
                    <a:pt x="747839" y="216052"/>
                  </a:lnTo>
                  <a:close/>
                </a:path>
                <a:path w="930910" h="652779">
                  <a:moveTo>
                    <a:pt x="761441" y="361683"/>
                  </a:moveTo>
                  <a:lnTo>
                    <a:pt x="760780" y="360705"/>
                  </a:lnTo>
                  <a:lnTo>
                    <a:pt x="759599" y="360845"/>
                  </a:lnTo>
                  <a:lnTo>
                    <a:pt x="757872" y="362153"/>
                  </a:lnTo>
                  <a:lnTo>
                    <a:pt x="758786" y="362623"/>
                  </a:lnTo>
                  <a:lnTo>
                    <a:pt x="759955" y="362470"/>
                  </a:lnTo>
                  <a:lnTo>
                    <a:pt x="761441" y="361683"/>
                  </a:lnTo>
                  <a:close/>
                </a:path>
                <a:path w="930910" h="652779">
                  <a:moveTo>
                    <a:pt x="765213" y="219252"/>
                  </a:moveTo>
                  <a:lnTo>
                    <a:pt x="760907" y="219036"/>
                  </a:lnTo>
                  <a:lnTo>
                    <a:pt x="761390" y="215963"/>
                  </a:lnTo>
                  <a:lnTo>
                    <a:pt x="760260" y="215303"/>
                  </a:lnTo>
                  <a:lnTo>
                    <a:pt x="759066" y="214693"/>
                  </a:lnTo>
                  <a:lnTo>
                    <a:pt x="757910" y="214071"/>
                  </a:lnTo>
                  <a:lnTo>
                    <a:pt x="757148" y="214668"/>
                  </a:lnTo>
                  <a:lnTo>
                    <a:pt x="756297" y="215176"/>
                  </a:lnTo>
                  <a:lnTo>
                    <a:pt x="753833" y="221716"/>
                  </a:lnTo>
                  <a:lnTo>
                    <a:pt x="762139" y="219659"/>
                  </a:lnTo>
                  <a:lnTo>
                    <a:pt x="763130" y="225691"/>
                  </a:lnTo>
                  <a:lnTo>
                    <a:pt x="765213" y="219252"/>
                  </a:lnTo>
                  <a:close/>
                </a:path>
                <a:path w="930910" h="652779">
                  <a:moveTo>
                    <a:pt x="766991" y="345440"/>
                  </a:moveTo>
                  <a:lnTo>
                    <a:pt x="766114" y="344170"/>
                  </a:lnTo>
                  <a:lnTo>
                    <a:pt x="764298" y="345440"/>
                  </a:lnTo>
                  <a:lnTo>
                    <a:pt x="762660" y="346710"/>
                  </a:lnTo>
                  <a:lnTo>
                    <a:pt x="761212" y="344170"/>
                  </a:lnTo>
                  <a:lnTo>
                    <a:pt x="759777" y="341630"/>
                  </a:lnTo>
                  <a:lnTo>
                    <a:pt x="759053" y="340360"/>
                  </a:lnTo>
                  <a:lnTo>
                    <a:pt x="762203" y="336550"/>
                  </a:lnTo>
                  <a:lnTo>
                    <a:pt x="756805" y="336550"/>
                  </a:lnTo>
                  <a:lnTo>
                    <a:pt x="758164" y="335280"/>
                  </a:lnTo>
                  <a:lnTo>
                    <a:pt x="759523" y="334010"/>
                  </a:lnTo>
                  <a:lnTo>
                    <a:pt x="758101" y="328930"/>
                  </a:lnTo>
                  <a:lnTo>
                    <a:pt x="749287" y="334010"/>
                  </a:lnTo>
                  <a:lnTo>
                    <a:pt x="748347" y="328930"/>
                  </a:lnTo>
                  <a:lnTo>
                    <a:pt x="745985" y="325120"/>
                  </a:lnTo>
                  <a:lnTo>
                    <a:pt x="752348" y="322580"/>
                  </a:lnTo>
                  <a:lnTo>
                    <a:pt x="755535" y="321310"/>
                  </a:lnTo>
                  <a:lnTo>
                    <a:pt x="755688" y="317500"/>
                  </a:lnTo>
                  <a:lnTo>
                    <a:pt x="756259" y="314960"/>
                  </a:lnTo>
                  <a:lnTo>
                    <a:pt x="755040" y="314960"/>
                  </a:lnTo>
                  <a:lnTo>
                    <a:pt x="752462" y="312420"/>
                  </a:lnTo>
                  <a:lnTo>
                    <a:pt x="753656" y="309880"/>
                  </a:lnTo>
                  <a:lnTo>
                    <a:pt x="756361" y="308610"/>
                  </a:lnTo>
                  <a:lnTo>
                    <a:pt x="761961" y="308610"/>
                  </a:lnTo>
                  <a:lnTo>
                    <a:pt x="762914" y="307340"/>
                  </a:lnTo>
                  <a:lnTo>
                    <a:pt x="764806" y="304800"/>
                  </a:lnTo>
                  <a:lnTo>
                    <a:pt x="765467" y="303530"/>
                  </a:lnTo>
                  <a:lnTo>
                    <a:pt x="766775" y="300990"/>
                  </a:lnTo>
                  <a:lnTo>
                    <a:pt x="762698" y="303530"/>
                  </a:lnTo>
                  <a:lnTo>
                    <a:pt x="760831" y="302260"/>
                  </a:lnTo>
                  <a:lnTo>
                    <a:pt x="760234" y="303530"/>
                  </a:lnTo>
                  <a:lnTo>
                    <a:pt x="759002" y="304800"/>
                  </a:lnTo>
                  <a:lnTo>
                    <a:pt x="758647" y="303530"/>
                  </a:lnTo>
                  <a:lnTo>
                    <a:pt x="758380" y="303530"/>
                  </a:lnTo>
                  <a:lnTo>
                    <a:pt x="755840" y="304800"/>
                  </a:lnTo>
                  <a:lnTo>
                    <a:pt x="754634" y="303530"/>
                  </a:lnTo>
                  <a:lnTo>
                    <a:pt x="750963" y="303530"/>
                  </a:lnTo>
                  <a:lnTo>
                    <a:pt x="750963" y="318770"/>
                  </a:lnTo>
                  <a:lnTo>
                    <a:pt x="747268" y="321310"/>
                  </a:lnTo>
                  <a:lnTo>
                    <a:pt x="745274" y="321310"/>
                  </a:lnTo>
                  <a:lnTo>
                    <a:pt x="745210" y="322580"/>
                  </a:lnTo>
                  <a:lnTo>
                    <a:pt x="744994" y="321310"/>
                  </a:lnTo>
                  <a:lnTo>
                    <a:pt x="743673" y="320040"/>
                  </a:lnTo>
                  <a:lnTo>
                    <a:pt x="742924" y="318770"/>
                  </a:lnTo>
                  <a:lnTo>
                    <a:pt x="742073" y="317500"/>
                  </a:lnTo>
                  <a:lnTo>
                    <a:pt x="747344" y="317500"/>
                  </a:lnTo>
                  <a:lnTo>
                    <a:pt x="748880" y="318770"/>
                  </a:lnTo>
                  <a:lnTo>
                    <a:pt x="750963" y="318770"/>
                  </a:lnTo>
                  <a:lnTo>
                    <a:pt x="750963" y="303530"/>
                  </a:lnTo>
                  <a:lnTo>
                    <a:pt x="746429" y="303530"/>
                  </a:lnTo>
                  <a:lnTo>
                    <a:pt x="746544" y="302260"/>
                  </a:lnTo>
                  <a:lnTo>
                    <a:pt x="748982" y="300990"/>
                  </a:lnTo>
                  <a:lnTo>
                    <a:pt x="752640" y="300990"/>
                  </a:lnTo>
                  <a:lnTo>
                    <a:pt x="752970" y="299720"/>
                  </a:lnTo>
                  <a:lnTo>
                    <a:pt x="753618" y="297180"/>
                  </a:lnTo>
                  <a:lnTo>
                    <a:pt x="752398" y="297180"/>
                  </a:lnTo>
                  <a:lnTo>
                    <a:pt x="752005" y="295910"/>
                  </a:lnTo>
                  <a:lnTo>
                    <a:pt x="746531" y="299720"/>
                  </a:lnTo>
                  <a:lnTo>
                    <a:pt x="746226" y="299720"/>
                  </a:lnTo>
                  <a:lnTo>
                    <a:pt x="745832" y="298450"/>
                  </a:lnTo>
                  <a:lnTo>
                    <a:pt x="745324" y="298450"/>
                  </a:lnTo>
                  <a:lnTo>
                    <a:pt x="743318" y="297180"/>
                  </a:lnTo>
                  <a:lnTo>
                    <a:pt x="740892" y="297180"/>
                  </a:lnTo>
                  <a:lnTo>
                    <a:pt x="740333" y="296926"/>
                  </a:lnTo>
                  <a:lnTo>
                    <a:pt x="740333" y="314960"/>
                  </a:lnTo>
                  <a:lnTo>
                    <a:pt x="738873" y="313690"/>
                  </a:lnTo>
                  <a:lnTo>
                    <a:pt x="733056" y="313690"/>
                  </a:lnTo>
                  <a:lnTo>
                    <a:pt x="732497" y="314960"/>
                  </a:lnTo>
                  <a:lnTo>
                    <a:pt x="731431" y="314960"/>
                  </a:lnTo>
                  <a:lnTo>
                    <a:pt x="731939" y="313690"/>
                  </a:lnTo>
                  <a:lnTo>
                    <a:pt x="729551" y="313690"/>
                  </a:lnTo>
                  <a:lnTo>
                    <a:pt x="729551" y="312420"/>
                  </a:lnTo>
                  <a:lnTo>
                    <a:pt x="730326" y="312420"/>
                  </a:lnTo>
                  <a:lnTo>
                    <a:pt x="730199" y="311150"/>
                  </a:lnTo>
                  <a:lnTo>
                    <a:pt x="729449" y="311150"/>
                  </a:lnTo>
                  <a:lnTo>
                    <a:pt x="728395" y="309880"/>
                  </a:lnTo>
                  <a:lnTo>
                    <a:pt x="733272" y="311150"/>
                  </a:lnTo>
                  <a:lnTo>
                    <a:pt x="737717" y="312420"/>
                  </a:lnTo>
                  <a:lnTo>
                    <a:pt x="740333" y="314960"/>
                  </a:lnTo>
                  <a:lnTo>
                    <a:pt x="740333" y="296926"/>
                  </a:lnTo>
                  <a:lnTo>
                    <a:pt x="738111" y="295910"/>
                  </a:lnTo>
                  <a:lnTo>
                    <a:pt x="733958" y="297180"/>
                  </a:lnTo>
                  <a:lnTo>
                    <a:pt x="734834" y="292100"/>
                  </a:lnTo>
                  <a:lnTo>
                    <a:pt x="730021" y="293370"/>
                  </a:lnTo>
                  <a:lnTo>
                    <a:pt x="724331" y="294551"/>
                  </a:lnTo>
                  <a:lnTo>
                    <a:pt x="724331" y="307340"/>
                  </a:lnTo>
                  <a:lnTo>
                    <a:pt x="722718" y="307340"/>
                  </a:lnTo>
                  <a:lnTo>
                    <a:pt x="722718" y="336550"/>
                  </a:lnTo>
                  <a:lnTo>
                    <a:pt x="722045" y="336550"/>
                  </a:lnTo>
                  <a:lnTo>
                    <a:pt x="721982" y="335280"/>
                  </a:lnTo>
                  <a:lnTo>
                    <a:pt x="722579" y="335280"/>
                  </a:lnTo>
                  <a:lnTo>
                    <a:pt x="722718" y="336550"/>
                  </a:lnTo>
                  <a:lnTo>
                    <a:pt x="722718" y="307340"/>
                  </a:lnTo>
                  <a:lnTo>
                    <a:pt x="721829" y="307340"/>
                  </a:lnTo>
                  <a:lnTo>
                    <a:pt x="720064" y="306070"/>
                  </a:lnTo>
                  <a:lnTo>
                    <a:pt x="723049" y="303530"/>
                  </a:lnTo>
                  <a:lnTo>
                    <a:pt x="723519" y="306070"/>
                  </a:lnTo>
                  <a:lnTo>
                    <a:pt x="724331" y="307340"/>
                  </a:lnTo>
                  <a:lnTo>
                    <a:pt x="724331" y="294551"/>
                  </a:lnTo>
                  <a:lnTo>
                    <a:pt x="723861" y="294640"/>
                  </a:lnTo>
                  <a:lnTo>
                    <a:pt x="720826" y="294640"/>
                  </a:lnTo>
                  <a:lnTo>
                    <a:pt x="718299" y="293370"/>
                  </a:lnTo>
                  <a:lnTo>
                    <a:pt x="713054" y="290830"/>
                  </a:lnTo>
                  <a:lnTo>
                    <a:pt x="711949" y="289560"/>
                  </a:lnTo>
                  <a:lnTo>
                    <a:pt x="709930" y="295910"/>
                  </a:lnTo>
                  <a:lnTo>
                    <a:pt x="710780" y="295910"/>
                  </a:lnTo>
                  <a:lnTo>
                    <a:pt x="716330" y="294640"/>
                  </a:lnTo>
                  <a:lnTo>
                    <a:pt x="716775" y="294640"/>
                  </a:lnTo>
                  <a:lnTo>
                    <a:pt x="716851" y="295910"/>
                  </a:lnTo>
                  <a:lnTo>
                    <a:pt x="713066" y="300990"/>
                  </a:lnTo>
                  <a:lnTo>
                    <a:pt x="709815" y="300990"/>
                  </a:lnTo>
                  <a:lnTo>
                    <a:pt x="710031" y="299720"/>
                  </a:lnTo>
                  <a:lnTo>
                    <a:pt x="708888" y="295910"/>
                  </a:lnTo>
                  <a:lnTo>
                    <a:pt x="706399" y="293370"/>
                  </a:lnTo>
                  <a:lnTo>
                    <a:pt x="700379" y="295910"/>
                  </a:lnTo>
                  <a:lnTo>
                    <a:pt x="697522" y="295910"/>
                  </a:lnTo>
                  <a:lnTo>
                    <a:pt x="696950" y="293370"/>
                  </a:lnTo>
                  <a:lnTo>
                    <a:pt x="696112" y="292100"/>
                  </a:lnTo>
                  <a:lnTo>
                    <a:pt x="698919" y="288290"/>
                  </a:lnTo>
                  <a:lnTo>
                    <a:pt x="696823" y="287020"/>
                  </a:lnTo>
                  <a:lnTo>
                    <a:pt x="691451" y="287020"/>
                  </a:lnTo>
                  <a:lnTo>
                    <a:pt x="690587" y="285750"/>
                  </a:lnTo>
                  <a:lnTo>
                    <a:pt x="690638" y="284480"/>
                  </a:lnTo>
                  <a:lnTo>
                    <a:pt x="690384" y="283210"/>
                  </a:lnTo>
                  <a:lnTo>
                    <a:pt x="690359" y="283083"/>
                  </a:lnTo>
                  <a:lnTo>
                    <a:pt x="690359" y="363220"/>
                  </a:lnTo>
                  <a:lnTo>
                    <a:pt x="690156" y="363893"/>
                  </a:lnTo>
                  <a:lnTo>
                    <a:pt x="689749" y="363220"/>
                  </a:lnTo>
                  <a:lnTo>
                    <a:pt x="690359" y="363220"/>
                  </a:lnTo>
                  <a:lnTo>
                    <a:pt x="690359" y="283083"/>
                  </a:lnTo>
                  <a:lnTo>
                    <a:pt x="689622" y="279361"/>
                  </a:lnTo>
                  <a:lnTo>
                    <a:pt x="689622" y="363143"/>
                  </a:lnTo>
                  <a:lnTo>
                    <a:pt x="685380" y="360680"/>
                  </a:lnTo>
                  <a:lnTo>
                    <a:pt x="685126" y="360680"/>
                  </a:lnTo>
                  <a:lnTo>
                    <a:pt x="686054" y="359410"/>
                  </a:lnTo>
                  <a:lnTo>
                    <a:pt x="686892" y="359410"/>
                  </a:lnTo>
                  <a:lnTo>
                    <a:pt x="687819" y="360680"/>
                  </a:lnTo>
                  <a:lnTo>
                    <a:pt x="688530" y="361950"/>
                  </a:lnTo>
                  <a:lnTo>
                    <a:pt x="689051" y="361950"/>
                  </a:lnTo>
                  <a:lnTo>
                    <a:pt x="689622" y="363143"/>
                  </a:lnTo>
                  <a:lnTo>
                    <a:pt x="689622" y="279361"/>
                  </a:lnTo>
                  <a:lnTo>
                    <a:pt x="689381" y="278130"/>
                  </a:lnTo>
                  <a:lnTo>
                    <a:pt x="685482" y="277241"/>
                  </a:lnTo>
                  <a:lnTo>
                    <a:pt x="685482" y="284480"/>
                  </a:lnTo>
                  <a:lnTo>
                    <a:pt x="684466" y="285750"/>
                  </a:lnTo>
                  <a:lnTo>
                    <a:pt x="684885" y="285750"/>
                  </a:lnTo>
                  <a:lnTo>
                    <a:pt x="685088" y="287020"/>
                  </a:lnTo>
                  <a:lnTo>
                    <a:pt x="684250" y="287020"/>
                  </a:lnTo>
                  <a:lnTo>
                    <a:pt x="683336" y="288290"/>
                  </a:lnTo>
                  <a:lnTo>
                    <a:pt x="682599" y="288290"/>
                  </a:lnTo>
                  <a:lnTo>
                    <a:pt x="682612" y="285750"/>
                  </a:lnTo>
                  <a:lnTo>
                    <a:pt x="682599" y="285407"/>
                  </a:lnTo>
                  <a:lnTo>
                    <a:pt x="685482" y="284480"/>
                  </a:lnTo>
                  <a:lnTo>
                    <a:pt x="685482" y="277241"/>
                  </a:lnTo>
                  <a:lnTo>
                    <a:pt x="683831" y="276860"/>
                  </a:lnTo>
                  <a:lnTo>
                    <a:pt x="681482" y="275399"/>
                  </a:lnTo>
                  <a:lnTo>
                    <a:pt x="681482" y="283540"/>
                  </a:lnTo>
                  <a:lnTo>
                    <a:pt x="681088" y="283210"/>
                  </a:lnTo>
                  <a:lnTo>
                    <a:pt x="679958" y="282473"/>
                  </a:lnTo>
                  <a:lnTo>
                    <a:pt x="679958" y="356870"/>
                  </a:lnTo>
                  <a:lnTo>
                    <a:pt x="679704" y="359410"/>
                  </a:lnTo>
                  <a:lnTo>
                    <a:pt x="679234" y="360680"/>
                  </a:lnTo>
                  <a:lnTo>
                    <a:pt x="679081" y="361950"/>
                  </a:lnTo>
                  <a:lnTo>
                    <a:pt x="679716" y="363220"/>
                  </a:lnTo>
                  <a:lnTo>
                    <a:pt x="678624" y="363220"/>
                  </a:lnTo>
                  <a:lnTo>
                    <a:pt x="679018" y="359410"/>
                  </a:lnTo>
                  <a:lnTo>
                    <a:pt x="677659" y="358140"/>
                  </a:lnTo>
                  <a:lnTo>
                    <a:pt x="675576" y="356870"/>
                  </a:lnTo>
                  <a:lnTo>
                    <a:pt x="678675" y="356870"/>
                  </a:lnTo>
                  <a:lnTo>
                    <a:pt x="678891" y="355600"/>
                  </a:lnTo>
                  <a:lnTo>
                    <a:pt x="679234" y="355600"/>
                  </a:lnTo>
                  <a:lnTo>
                    <a:pt x="679399" y="356870"/>
                  </a:lnTo>
                  <a:lnTo>
                    <a:pt x="679958" y="356870"/>
                  </a:lnTo>
                  <a:lnTo>
                    <a:pt x="679958" y="282473"/>
                  </a:lnTo>
                  <a:lnTo>
                    <a:pt x="679145" y="281940"/>
                  </a:lnTo>
                  <a:lnTo>
                    <a:pt x="681418" y="281940"/>
                  </a:lnTo>
                  <a:lnTo>
                    <a:pt x="681482" y="283540"/>
                  </a:lnTo>
                  <a:lnTo>
                    <a:pt x="681482" y="275399"/>
                  </a:lnTo>
                  <a:lnTo>
                    <a:pt x="679754" y="274320"/>
                  </a:lnTo>
                  <a:lnTo>
                    <a:pt x="679500" y="274320"/>
                  </a:lnTo>
                  <a:lnTo>
                    <a:pt x="679627" y="273050"/>
                  </a:lnTo>
                  <a:lnTo>
                    <a:pt x="678319" y="272249"/>
                  </a:lnTo>
                  <a:lnTo>
                    <a:pt x="678319" y="281940"/>
                  </a:lnTo>
                  <a:lnTo>
                    <a:pt x="677506" y="281940"/>
                  </a:lnTo>
                  <a:lnTo>
                    <a:pt x="676313" y="280670"/>
                  </a:lnTo>
                  <a:lnTo>
                    <a:pt x="674878" y="278130"/>
                  </a:lnTo>
                  <a:lnTo>
                    <a:pt x="675690" y="278130"/>
                  </a:lnTo>
                  <a:lnTo>
                    <a:pt x="676744" y="279400"/>
                  </a:lnTo>
                  <a:lnTo>
                    <a:pt x="677748" y="279400"/>
                  </a:lnTo>
                  <a:lnTo>
                    <a:pt x="677532" y="280670"/>
                  </a:lnTo>
                  <a:lnTo>
                    <a:pt x="677837" y="280670"/>
                  </a:lnTo>
                  <a:lnTo>
                    <a:pt x="678319" y="281940"/>
                  </a:lnTo>
                  <a:lnTo>
                    <a:pt x="678319" y="272249"/>
                  </a:lnTo>
                  <a:lnTo>
                    <a:pt x="677557" y="271780"/>
                  </a:lnTo>
                  <a:lnTo>
                    <a:pt x="675487" y="270510"/>
                  </a:lnTo>
                  <a:lnTo>
                    <a:pt x="673417" y="269240"/>
                  </a:lnTo>
                  <a:lnTo>
                    <a:pt x="656818" y="252006"/>
                  </a:lnTo>
                  <a:lnTo>
                    <a:pt x="656818" y="342900"/>
                  </a:lnTo>
                  <a:lnTo>
                    <a:pt x="655840" y="344170"/>
                  </a:lnTo>
                  <a:lnTo>
                    <a:pt x="656742" y="344170"/>
                  </a:lnTo>
                  <a:lnTo>
                    <a:pt x="656767" y="345440"/>
                  </a:lnTo>
                  <a:lnTo>
                    <a:pt x="655675" y="346710"/>
                  </a:lnTo>
                  <a:lnTo>
                    <a:pt x="653554" y="346710"/>
                  </a:lnTo>
                  <a:lnTo>
                    <a:pt x="652665" y="345440"/>
                  </a:lnTo>
                  <a:lnTo>
                    <a:pt x="648817" y="345440"/>
                  </a:lnTo>
                  <a:lnTo>
                    <a:pt x="648728" y="344170"/>
                  </a:lnTo>
                  <a:lnTo>
                    <a:pt x="647598" y="342900"/>
                  </a:lnTo>
                  <a:lnTo>
                    <a:pt x="646315" y="341630"/>
                  </a:lnTo>
                  <a:lnTo>
                    <a:pt x="644715" y="341630"/>
                  </a:lnTo>
                  <a:lnTo>
                    <a:pt x="642175" y="340360"/>
                  </a:lnTo>
                  <a:lnTo>
                    <a:pt x="641235" y="339090"/>
                  </a:lnTo>
                  <a:lnTo>
                    <a:pt x="639419" y="337820"/>
                  </a:lnTo>
                  <a:lnTo>
                    <a:pt x="641438" y="337820"/>
                  </a:lnTo>
                  <a:lnTo>
                    <a:pt x="641921" y="339090"/>
                  </a:lnTo>
                  <a:lnTo>
                    <a:pt x="642594" y="339090"/>
                  </a:lnTo>
                  <a:lnTo>
                    <a:pt x="643509" y="337820"/>
                  </a:lnTo>
                  <a:lnTo>
                    <a:pt x="644601" y="339090"/>
                  </a:lnTo>
                  <a:lnTo>
                    <a:pt x="645363" y="339090"/>
                  </a:lnTo>
                  <a:lnTo>
                    <a:pt x="647039" y="337820"/>
                  </a:lnTo>
                  <a:lnTo>
                    <a:pt x="646671" y="337820"/>
                  </a:lnTo>
                  <a:lnTo>
                    <a:pt x="646938" y="336550"/>
                  </a:lnTo>
                  <a:lnTo>
                    <a:pt x="648093" y="335280"/>
                  </a:lnTo>
                  <a:lnTo>
                    <a:pt x="649236" y="335280"/>
                  </a:lnTo>
                  <a:lnTo>
                    <a:pt x="649566" y="336550"/>
                  </a:lnTo>
                  <a:lnTo>
                    <a:pt x="650862" y="335280"/>
                  </a:lnTo>
                  <a:lnTo>
                    <a:pt x="651002" y="335280"/>
                  </a:lnTo>
                  <a:lnTo>
                    <a:pt x="650913" y="336550"/>
                  </a:lnTo>
                  <a:lnTo>
                    <a:pt x="650786" y="337820"/>
                  </a:lnTo>
                  <a:lnTo>
                    <a:pt x="651878" y="340360"/>
                  </a:lnTo>
                  <a:lnTo>
                    <a:pt x="656704" y="340360"/>
                  </a:lnTo>
                  <a:lnTo>
                    <a:pt x="656818" y="342900"/>
                  </a:lnTo>
                  <a:lnTo>
                    <a:pt x="656818" y="252006"/>
                  </a:lnTo>
                  <a:lnTo>
                    <a:pt x="656640" y="251460"/>
                  </a:lnTo>
                  <a:lnTo>
                    <a:pt x="655802" y="248920"/>
                  </a:lnTo>
                  <a:lnTo>
                    <a:pt x="649312" y="251460"/>
                  </a:lnTo>
                  <a:lnTo>
                    <a:pt x="646391" y="251460"/>
                  </a:lnTo>
                  <a:lnTo>
                    <a:pt x="645439" y="248920"/>
                  </a:lnTo>
                  <a:lnTo>
                    <a:pt x="646112" y="247650"/>
                  </a:lnTo>
                  <a:lnTo>
                    <a:pt x="646772" y="246380"/>
                  </a:lnTo>
                  <a:lnTo>
                    <a:pt x="647446" y="245110"/>
                  </a:lnTo>
                  <a:lnTo>
                    <a:pt x="647738" y="242570"/>
                  </a:lnTo>
                  <a:lnTo>
                    <a:pt x="641845" y="245110"/>
                  </a:lnTo>
                  <a:lnTo>
                    <a:pt x="638619" y="242582"/>
                  </a:lnTo>
                  <a:lnTo>
                    <a:pt x="638619" y="313690"/>
                  </a:lnTo>
                  <a:lnTo>
                    <a:pt x="631952" y="323850"/>
                  </a:lnTo>
                  <a:lnTo>
                    <a:pt x="634492" y="325120"/>
                  </a:lnTo>
                  <a:lnTo>
                    <a:pt x="636955" y="325120"/>
                  </a:lnTo>
                  <a:lnTo>
                    <a:pt x="636333" y="326390"/>
                  </a:lnTo>
                  <a:lnTo>
                    <a:pt x="635876" y="326390"/>
                  </a:lnTo>
                  <a:lnTo>
                    <a:pt x="635533" y="327660"/>
                  </a:lnTo>
                  <a:lnTo>
                    <a:pt x="638530" y="328930"/>
                  </a:lnTo>
                  <a:lnTo>
                    <a:pt x="636879" y="334010"/>
                  </a:lnTo>
                  <a:lnTo>
                    <a:pt x="638619" y="336550"/>
                  </a:lnTo>
                  <a:lnTo>
                    <a:pt x="635139" y="336550"/>
                  </a:lnTo>
                  <a:lnTo>
                    <a:pt x="632599" y="337489"/>
                  </a:lnTo>
                  <a:lnTo>
                    <a:pt x="632841" y="336550"/>
                  </a:lnTo>
                  <a:lnTo>
                    <a:pt x="633145" y="335280"/>
                  </a:lnTo>
                  <a:lnTo>
                    <a:pt x="632434" y="334010"/>
                  </a:lnTo>
                  <a:lnTo>
                    <a:pt x="631126" y="332740"/>
                  </a:lnTo>
                  <a:lnTo>
                    <a:pt x="632282" y="331470"/>
                  </a:lnTo>
                  <a:lnTo>
                    <a:pt x="632942" y="330200"/>
                  </a:lnTo>
                  <a:lnTo>
                    <a:pt x="632701" y="328930"/>
                  </a:lnTo>
                  <a:lnTo>
                    <a:pt x="628307" y="328930"/>
                  </a:lnTo>
                  <a:lnTo>
                    <a:pt x="627748" y="325120"/>
                  </a:lnTo>
                  <a:lnTo>
                    <a:pt x="624941" y="323850"/>
                  </a:lnTo>
                  <a:lnTo>
                    <a:pt x="624408" y="322580"/>
                  </a:lnTo>
                  <a:lnTo>
                    <a:pt x="623468" y="321310"/>
                  </a:lnTo>
                  <a:lnTo>
                    <a:pt x="620661" y="323850"/>
                  </a:lnTo>
                  <a:lnTo>
                    <a:pt x="621753" y="325120"/>
                  </a:lnTo>
                  <a:lnTo>
                    <a:pt x="622782" y="325120"/>
                  </a:lnTo>
                  <a:lnTo>
                    <a:pt x="622376" y="327660"/>
                  </a:lnTo>
                  <a:lnTo>
                    <a:pt x="625068" y="327660"/>
                  </a:lnTo>
                  <a:lnTo>
                    <a:pt x="625487" y="330200"/>
                  </a:lnTo>
                  <a:lnTo>
                    <a:pt x="618083" y="325120"/>
                  </a:lnTo>
                  <a:lnTo>
                    <a:pt x="616140" y="323850"/>
                  </a:lnTo>
                  <a:lnTo>
                    <a:pt x="614197" y="322580"/>
                  </a:lnTo>
                  <a:lnTo>
                    <a:pt x="604456" y="316230"/>
                  </a:lnTo>
                  <a:lnTo>
                    <a:pt x="599516" y="313690"/>
                  </a:lnTo>
                  <a:lnTo>
                    <a:pt x="597052" y="312420"/>
                  </a:lnTo>
                  <a:lnTo>
                    <a:pt x="592810" y="311505"/>
                  </a:lnTo>
                  <a:lnTo>
                    <a:pt x="592810" y="398780"/>
                  </a:lnTo>
                  <a:lnTo>
                    <a:pt x="589584" y="398780"/>
                  </a:lnTo>
                  <a:lnTo>
                    <a:pt x="587667" y="400050"/>
                  </a:lnTo>
                  <a:lnTo>
                    <a:pt x="588873" y="397510"/>
                  </a:lnTo>
                  <a:lnTo>
                    <a:pt x="588378" y="396240"/>
                  </a:lnTo>
                  <a:lnTo>
                    <a:pt x="587400" y="394970"/>
                  </a:lnTo>
                  <a:lnTo>
                    <a:pt x="589419" y="396240"/>
                  </a:lnTo>
                  <a:lnTo>
                    <a:pt x="591223" y="397510"/>
                  </a:lnTo>
                  <a:lnTo>
                    <a:pt x="592810" y="398780"/>
                  </a:lnTo>
                  <a:lnTo>
                    <a:pt x="592810" y="311505"/>
                  </a:lnTo>
                  <a:lnTo>
                    <a:pt x="591172" y="311150"/>
                  </a:lnTo>
                  <a:lnTo>
                    <a:pt x="587489" y="306070"/>
                  </a:lnTo>
                  <a:lnTo>
                    <a:pt x="577443" y="311950"/>
                  </a:lnTo>
                  <a:lnTo>
                    <a:pt x="577443" y="408940"/>
                  </a:lnTo>
                  <a:lnTo>
                    <a:pt x="577291" y="408940"/>
                  </a:lnTo>
                  <a:lnTo>
                    <a:pt x="576338" y="407670"/>
                  </a:lnTo>
                  <a:lnTo>
                    <a:pt x="574497" y="407670"/>
                  </a:lnTo>
                  <a:lnTo>
                    <a:pt x="571347" y="408940"/>
                  </a:lnTo>
                  <a:lnTo>
                    <a:pt x="573481" y="405130"/>
                  </a:lnTo>
                  <a:lnTo>
                    <a:pt x="571385" y="402590"/>
                  </a:lnTo>
                  <a:lnTo>
                    <a:pt x="570661" y="400050"/>
                  </a:lnTo>
                  <a:lnTo>
                    <a:pt x="573786" y="397510"/>
                  </a:lnTo>
                  <a:lnTo>
                    <a:pt x="573963" y="398780"/>
                  </a:lnTo>
                  <a:lnTo>
                    <a:pt x="575640" y="401320"/>
                  </a:lnTo>
                  <a:lnTo>
                    <a:pt x="575932" y="405130"/>
                  </a:lnTo>
                  <a:lnTo>
                    <a:pt x="577443" y="408940"/>
                  </a:lnTo>
                  <a:lnTo>
                    <a:pt x="577443" y="311950"/>
                  </a:lnTo>
                  <a:lnTo>
                    <a:pt x="576630" y="312420"/>
                  </a:lnTo>
                  <a:lnTo>
                    <a:pt x="576287" y="312420"/>
                  </a:lnTo>
                  <a:lnTo>
                    <a:pt x="576097" y="313690"/>
                  </a:lnTo>
                  <a:lnTo>
                    <a:pt x="574878" y="313690"/>
                  </a:lnTo>
                  <a:lnTo>
                    <a:pt x="575564" y="312420"/>
                  </a:lnTo>
                  <a:lnTo>
                    <a:pt x="575957" y="311353"/>
                  </a:lnTo>
                  <a:lnTo>
                    <a:pt x="575906" y="311150"/>
                  </a:lnTo>
                  <a:lnTo>
                    <a:pt x="575894" y="309880"/>
                  </a:lnTo>
                  <a:lnTo>
                    <a:pt x="575437" y="308610"/>
                  </a:lnTo>
                  <a:lnTo>
                    <a:pt x="574751" y="307340"/>
                  </a:lnTo>
                  <a:lnTo>
                    <a:pt x="575462" y="307340"/>
                  </a:lnTo>
                  <a:lnTo>
                    <a:pt x="576643" y="308610"/>
                  </a:lnTo>
                  <a:lnTo>
                    <a:pt x="577418" y="307340"/>
                  </a:lnTo>
                  <a:lnTo>
                    <a:pt x="577977" y="306070"/>
                  </a:lnTo>
                  <a:lnTo>
                    <a:pt x="575614" y="303530"/>
                  </a:lnTo>
                  <a:lnTo>
                    <a:pt x="574471" y="303530"/>
                  </a:lnTo>
                  <a:lnTo>
                    <a:pt x="573417" y="304800"/>
                  </a:lnTo>
                  <a:lnTo>
                    <a:pt x="573506" y="305689"/>
                  </a:lnTo>
                  <a:lnTo>
                    <a:pt x="572198" y="304800"/>
                  </a:lnTo>
                  <a:lnTo>
                    <a:pt x="569379" y="303530"/>
                  </a:lnTo>
                  <a:lnTo>
                    <a:pt x="567461" y="302260"/>
                  </a:lnTo>
                  <a:lnTo>
                    <a:pt x="567093" y="302260"/>
                  </a:lnTo>
                  <a:lnTo>
                    <a:pt x="566928" y="300990"/>
                  </a:lnTo>
                  <a:lnTo>
                    <a:pt x="568566" y="299720"/>
                  </a:lnTo>
                  <a:lnTo>
                    <a:pt x="567740" y="298450"/>
                  </a:lnTo>
                  <a:lnTo>
                    <a:pt x="566851" y="297180"/>
                  </a:lnTo>
                  <a:lnTo>
                    <a:pt x="566572" y="296760"/>
                  </a:lnTo>
                  <a:lnTo>
                    <a:pt x="566572" y="300990"/>
                  </a:lnTo>
                  <a:lnTo>
                    <a:pt x="566191" y="300685"/>
                  </a:lnTo>
                  <a:lnTo>
                    <a:pt x="566191" y="382270"/>
                  </a:lnTo>
                  <a:lnTo>
                    <a:pt x="565683" y="383540"/>
                  </a:lnTo>
                  <a:lnTo>
                    <a:pt x="565035" y="383540"/>
                  </a:lnTo>
                  <a:lnTo>
                    <a:pt x="564451" y="384810"/>
                  </a:lnTo>
                  <a:lnTo>
                    <a:pt x="562368" y="383540"/>
                  </a:lnTo>
                  <a:lnTo>
                    <a:pt x="560273" y="382270"/>
                  </a:lnTo>
                  <a:lnTo>
                    <a:pt x="557517" y="383540"/>
                  </a:lnTo>
                  <a:lnTo>
                    <a:pt x="562051" y="377190"/>
                  </a:lnTo>
                  <a:lnTo>
                    <a:pt x="558584" y="374650"/>
                  </a:lnTo>
                  <a:lnTo>
                    <a:pt x="555650" y="373380"/>
                  </a:lnTo>
                  <a:lnTo>
                    <a:pt x="552564" y="372110"/>
                  </a:lnTo>
                  <a:lnTo>
                    <a:pt x="551370" y="371068"/>
                  </a:lnTo>
                  <a:lnTo>
                    <a:pt x="551370" y="386080"/>
                  </a:lnTo>
                  <a:lnTo>
                    <a:pt x="551167" y="386080"/>
                  </a:lnTo>
                  <a:lnTo>
                    <a:pt x="550926" y="387350"/>
                  </a:lnTo>
                  <a:lnTo>
                    <a:pt x="550722" y="387350"/>
                  </a:lnTo>
                  <a:lnTo>
                    <a:pt x="548398" y="389890"/>
                  </a:lnTo>
                  <a:lnTo>
                    <a:pt x="546150" y="391160"/>
                  </a:lnTo>
                  <a:lnTo>
                    <a:pt x="544830" y="393700"/>
                  </a:lnTo>
                  <a:lnTo>
                    <a:pt x="544309" y="393700"/>
                  </a:lnTo>
                  <a:lnTo>
                    <a:pt x="546722" y="389890"/>
                  </a:lnTo>
                  <a:lnTo>
                    <a:pt x="548322" y="387350"/>
                  </a:lnTo>
                  <a:lnTo>
                    <a:pt x="539686" y="389890"/>
                  </a:lnTo>
                  <a:lnTo>
                    <a:pt x="541591" y="386080"/>
                  </a:lnTo>
                  <a:lnTo>
                    <a:pt x="541515" y="383540"/>
                  </a:lnTo>
                  <a:lnTo>
                    <a:pt x="541426" y="382270"/>
                  </a:lnTo>
                  <a:lnTo>
                    <a:pt x="536778" y="386080"/>
                  </a:lnTo>
                  <a:lnTo>
                    <a:pt x="535673" y="386080"/>
                  </a:lnTo>
                  <a:lnTo>
                    <a:pt x="534593" y="387350"/>
                  </a:lnTo>
                  <a:lnTo>
                    <a:pt x="537210" y="388620"/>
                  </a:lnTo>
                  <a:lnTo>
                    <a:pt x="530961" y="391160"/>
                  </a:lnTo>
                  <a:lnTo>
                    <a:pt x="532701" y="392430"/>
                  </a:lnTo>
                  <a:lnTo>
                    <a:pt x="532053" y="394970"/>
                  </a:lnTo>
                  <a:lnTo>
                    <a:pt x="530872" y="397510"/>
                  </a:lnTo>
                  <a:lnTo>
                    <a:pt x="528218" y="396240"/>
                  </a:lnTo>
                  <a:lnTo>
                    <a:pt x="521601" y="396240"/>
                  </a:lnTo>
                  <a:lnTo>
                    <a:pt x="519379" y="392430"/>
                  </a:lnTo>
                  <a:lnTo>
                    <a:pt x="518287" y="391160"/>
                  </a:lnTo>
                  <a:lnTo>
                    <a:pt x="513765" y="394970"/>
                  </a:lnTo>
                  <a:lnTo>
                    <a:pt x="514807" y="396240"/>
                  </a:lnTo>
                  <a:lnTo>
                    <a:pt x="515213" y="397510"/>
                  </a:lnTo>
                  <a:lnTo>
                    <a:pt x="514324" y="397510"/>
                  </a:lnTo>
                  <a:lnTo>
                    <a:pt x="512521" y="400050"/>
                  </a:lnTo>
                  <a:lnTo>
                    <a:pt x="512191" y="400050"/>
                  </a:lnTo>
                  <a:lnTo>
                    <a:pt x="509473" y="398780"/>
                  </a:lnTo>
                  <a:lnTo>
                    <a:pt x="504342" y="396240"/>
                  </a:lnTo>
                  <a:lnTo>
                    <a:pt x="503123" y="396240"/>
                  </a:lnTo>
                  <a:lnTo>
                    <a:pt x="499338" y="394970"/>
                  </a:lnTo>
                  <a:lnTo>
                    <a:pt x="498767" y="393700"/>
                  </a:lnTo>
                  <a:lnTo>
                    <a:pt x="497636" y="391160"/>
                  </a:lnTo>
                  <a:lnTo>
                    <a:pt x="492734" y="391160"/>
                  </a:lnTo>
                  <a:lnTo>
                    <a:pt x="491578" y="392430"/>
                  </a:lnTo>
                  <a:lnTo>
                    <a:pt x="489191" y="392430"/>
                  </a:lnTo>
                  <a:lnTo>
                    <a:pt x="488010" y="391160"/>
                  </a:lnTo>
                  <a:lnTo>
                    <a:pt x="486816" y="389890"/>
                  </a:lnTo>
                  <a:lnTo>
                    <a:pt x="485635" y="388620"/>
                  </a:lnTo>
                  <a:lnTo>
                    <a:pt x="485457" y="388620"/>
                  </a:lnTo>
                  <a:lnTo>
                    <a:pt x="485013" y="387350"/>
                  </a:lnTo>
                  <a:lnTo>
                    <a:pt x="484847" y="387464"/>
                  </a:lnTo>
                  <a:lnTo>
                    <a:pt x="484847" y="392430"/>
                  </a:lnTo>
                  <a:lnTo>
                    <a:pt x="484708" y="393700"/>
                  </a:lnTo>
                  <a:lnTo>
                    <a:pt x="484466" y="393700"/>
                  </a:lnTo>
                  <a:lnTo>
                    <a:pt x="484632" y="392430"/>
                  </a:lnTo>
                  <a:lnTo>
                    <a:pt x="484847" y="392430"/>
                  </a:lnTo>
                  <a:lnTo>
                    <a:pt x="484847" y="387464"/>
                  </a:lnTo>
                  <a:lnTo>
                    <a:pt x="483146" y="388620"/>
                  </a:lnTo>
                  <a:lnTo>
                    <a:pt x="480517" y="388620"/>
                  </a:lnTo>
                  <a:lnTo>
                    <a:pt x="479767" y="389890"/>
                  </a:lnTo>
                  <a:lnTo>
                    <a:pt x="478637" y="387350"/>
                  </a:lnTo>
                  <a:lnTo>
                    <a:pt x="477926" y="387350"/>
                  </a:lnTo>
                  <a:lnTo>
                    <a:pt x="477354" y="386080"/>
                  </a:lnTo>
                  <a:lnTo>
                    <a:pt x="476770" y="384810"/>
                  </a:lnTo>
                  <a:lnTo>
                    <a:pt x="475703" y="383540"/>
                  </a:lnTo>
                  <a:lnTo>
                    <a:pt x="474903" y="382270"/>
                  </a:lnTo>
                  <a:lnTo>
                    <a:pt x="474446" y="381000"/>
                  </a:lnTo>
                  <a:lnTo>
                    <a:pt x="473913" y="379730"/>
                  </a:lnTo>
                  <a:lnTo>
                    <a:pt x="472935" y="378460"/>
                  </a:lnTo>
                  <a:lnTo>
                    <a:pt x="463613" y="374650"/>
                  </a:lnTo>
                  <a:lnTo>
                    <a:pt x="461733" y="372910"/>
                  </a:lnTo>
                  <a:lnTo>
                    <a:pt x="461733" y="402094"/>
                  </a:lnTo>
                  <a:lnTo>
                    <a:pt x="460921" y="401320"/>
                  </a:lnTo>
                  <a:lnTo>
                    <a:pt x="459587" y="400050"/>
                  </a:lnTo>
                  <a:lnTo>
                    <a:pt x="455790" y="397370"/>
                  </a:lnTo>
                  <a:lnTo>
                    <a:pt x="456311" y="397510"/>
                  </a:lnTo>
                  <a:lnTo>
                    <a:pt x="460806" y="400050"/>
                  </a:lnTo>
                  <a:lnTo>
                    <a:pt x="461733" y="402094"/>
                  </a:lnTo>
                  <a:lnTo>
                    <a:pt x="461733" y="372910"/>
                  </a:lnTo>
                  <a:lnTo>
                    <a:pt x="456755" y="368300"/>
                  </a:lnTo>
                  <a:lnTo>
                    <a:pt x="450811" y="362585"/>
                  </a:lnTo>
                  <a:lnTo>
                    <a:pt x="450811" y="393852"/>
                  </a:lnTo>
                  <a:lnTo>
                    <a:pt x="450583" y="393700"/>
                  </a:lnTo>
                  <a:lnTo>
                    <a:pt x="443750" y="393700"/>
                  </a:lnTo>
                  <a:lnTo>
                    <a:pt x="442849" y="392430"/>
                  </a:lnTo>
                  <a:lnTo>
                    <a:pt x="442404" y="393700"/>
                  </a:lnTo>
                  <a:lnTo>
                    <a:pt x="441261" y="393700"/>
                  </a:lnTo>
                  <a:lnTo>
                    <a:pt x="441071" y="392430"/>
                  </a:lnTo>
                  <a:lnTo>
                    <a:pt x="442849" y="392430"/>
                  </a:lnTo>
                  <a:lnTo>
                    <a:pt x="450100" y="391160"/>
                  </a:lnTo>
                  <a:lnTo>
                    <a:pt x="450811" y="393852"/>
                  </a:lnTo>
                  <a:lnTo>
                    <a:pt x="450811" y="362585"/>
                  </a:lnTo>
                  <a:lnTo>
                    <a:pt x="450151" y="361950"/>
                  </a:lnTo>
                  <a:lnTo>
                    <a:pt x="441617" y="356870"/>
                  </a:lnTo>
                  <a:lnTo>
                    <a:pt x="440817" y="356666"/>
                  </a:lnTo>
                  <a:lnTo>
                    <a:pt x="440817" y="392430"/>
                  </a:lnTo>
                  <a:lnTo>
                    <a:pt x="438886" y="391160"/>
                  </a:lnTo>
                  <a:lnTo>
                    <a:pt x="437997" y="389890"/>
                  </a:lnTo>
                  <a:lnTo>
                    <a:pt x="437642" y="388620"/>
                  </a:lnTo>
                  <a:lnTo>
                    <a:pt x="437527" y="387350"/>
                  </a:lnTo>
                  <a:lnTo>
                    <a:pt x="437400" y="387350"/>
                  </a:lnTo>
                  <a:lnTo>
                    <a:pt x="437464" y="386080"/>
                  </a:lnTo>
                  <a:lnTo>
                    <a:pt x="437527" y="387350"/>
                  </a:lnTo>
                  <a:lnTo>
                    <a:pt x="437642" y="388620"/>
                  </a:lnTo>
                  <a:lnTo>
                    <a:pt x="438454" y="389890"/>
                  </a:lnTo>
                  <a:lnTo>
                    <a:pt x="439534" y="391160"/>
                  </a:lnTo>
                  <a:lnTo>
                    <a:pt x="440817" y="392430"/>
                  </a:lnTo>
                  <a:lnTo>
                    <a:pt x="440817" y="356666"/>
                  </a:lnTo>
                  <a:lnTo>
                    <a:pt x="436651" y="355600"/>
                  </a:lnTo>
                  <a:lnTo>
                    <a:pt x="433870" y="350520"/>
                  </a:lnTo>
                  <a:lnTo>
                    <a:pt x="424408" y="350520"/>
                  </a:lnTo>
                  <a:lnTo>
                    <a:pt x="425704" y="347980"/>
                  </a:lnTo>
                  <a:lnTo>
                    <a:pt x="424853" y="346710"/>
                  </a:lnTo>
                  <a:lnTo>
                    <a:pt x="424332" y="344170"/>
                  </a:lnTo>
                  <a:lnTo>
                    <a:pt x="424154" y="344170"/>
                  </a:lnTo>
                  <a:lnTo>
                    <a:pt x="423913" y="342900"/>
                  </a:lnTo>
                  <a:lnTo>
                    <a:pt x="427723" y="340360"/>
                  </a:lnTo>
                  <a:lnTo>
                    <a:pt x="429780" y="342900"/>
                  </a:lnTo>
                  <a:lnTo>
                    <a:pt x="432828" y="342900"/>
                  </a:lnTo>
                  <a:lnTo>
                    <a:pt x="434352" y="340360"/>
                  </a:lnTo>
                  <a:lnTo>
                    <a:pt x="435114" y="339090"/>
                  </a:lnTo>
                  <a:lnTo>
                    <a:pt x="433705" y="337820"/>
                  </a:lnTo>
                  <a:lnTo>
                    <a:pt x="431939" y="336550"/>
                  </a:lnTo>
                  <a:lnTo>
                    <a:pt x="430390" y="335280"/>
                  </a:lnTo>
                  <a:lnTo>
                    <a:pt x="428637" y="334010"/>
                  </a:lnTo>
                  <a:lnTo>
                    <a:pt x="427367" y="332740"/>
                  </a:lnTo>
                  <a:lnTo>
                    <a:pt x="425323" y="331470"/>
                  </a:lnTo>
                  <a:lnTo>
                    <a:pt x="424840" y="330200"/>
                  </a:lnTo>
                  <a:lnTo>
                    <a:pt x="424662" y="329742"/>
                  </a:lnTo>
                  <a:lnTo>
                    <a:pt x="425411" y="328930"/>
                  </a:lnTo>
                  <a:lnTo>
                    <a:pt x="426567" y="327660"/>
                  </a:lnTo>
                  <a:lnTo>
                    <a:pt x="425018" y="326390"/>
                  </a:lnTo>
                  <a:lnTo>
                    <a:pt x="424903" y="325120"/>
                  </a:lnTo>
                  <a:lnTo>
                    <a:pt x="424281" y="325120"/>
                  </a:lnTo>
                  <a:lnTo>
                    <a:pt x="423468" y="324332"/>
                  </a:lnTo>
                  <a:lnTo>
                    <a:pt x="423468" y="329209"/>
                  </a:lnTo>
                  <a:lnTo>
                    <a:pt x="420255" y="330200"/>
                  </a:lnTo>
                  <a:lnTo>
                    <a:pt x="419760" y="330200"/>
                  </a:lnTo>
                  <a:lnTo>
                    <a:pt x="418998" y="328930"/>
                  </a:lnTo>
                  <a:lnTo>
                    <a:pt x="420027" y="327660"/>
                  </a:lnTo>
                  <a:lnTo>
                    <a:pt x="421068" y="327660"/>
                  </a:lnTo>
                  <a:lnTo>
                    <a:pt x="421259" y="326390"/>
                  </a:lnTo>
                  <a:lnTo>
                    <a:pt x="423468" y="329209"/>
                  </a:lnTo>
                  <a:lnTo>
                    <a:pt x="423468" y="324332"/>
                  </a:lnTo>
                  <a:lnTo>
                    <a:pt x="422973" y="323850"/>
                  </a:lnTo>
                  <a:lnTo>
                    <a:pt x="420103" y="321310"/>
                  </a:lnTo>
                  <a:lnTo>
                    <a:pt x="417995" y="316230"/>
                  </a:lnTo>
                  <a:lnTo>
                    <a:pt x="412648" y="314960"/>
                  </a:lnTo>
                  <a:lnTo>
                    <a:pt x="410210" y="316230"/>
                  </a:lnTo>
                  <a:lnTo>
                    <a:pt x="409689" y="317500"/>
                  </a:lnTo>
                  <a:lnTo>
                    <a:pt x="409333" y="318770"/>
                  </a:lnTo>
                  <a:lnTo>
                    <a:pt x="408762" y="321310"/>
                  </a:lnTo>
                  <a:lnTo>
                    <a:pt x="409816" y="323850"/>
                  </a:lnTo>
                  <a:lnTo>
                    <a:pt x="410794" y="325120"/>
                  </a:lnTo>
                  <a:lnTo>
                    <a:pt x="406514" y="325120"/>
                  </a:lnTo>
                  <a:lnTo>
                    <a:pt x="405498" y="323850"/>
                  </a:lnTo>
                  <a:lnTo>
                    <a:pt x="404609" y="323850"/>
                  </a:lnTo>
                  <a:lnTo>
                    <a:pt x="403923" y="322580"/>
                  </a:lnTo>
                  <a:lnTo>
                    <a:pt x="403212" y="322580"/>
                  </a:lnTo>
                  <a:lnTo>
                    <a:pt x="399516" y="318770"/>
                  </a:lnTo>
                  <a:lnTo>
                    <a:pt x="402691" y="311353"/>
                  </a:lnTo>
                  <a:lnTo>
                    <a:pt x="404380" y="313690"/>
                  </a:lnTo>
                  <a:lnTo>
                    <a:pt x="406171" y="314960"/>
                  </a:lnTo>
                  <a:lnTo>
                    <a:pt x="407022" y="316230"/>
                  </a:lnTo>
                  <a:lnTo>
                    <a:pt x="412737" y="309880"/>
                  </a:lnTo>
                  <a:lnTo>
                    <a:pt x="407466" y="309880"/>
                  </a:lnTo>
                  <a:lnTo>
                    <a:pt x="406488" y="306070"/>
                  </a:lnTo>
                  <a:lnTo>
                    <a:pt x="404507" y="306070"/>
                  </a:lnTo>
                  <a:lnTo>
                    <a:pt x="403809" y="304800"/>
                  </a:lnTo>
                  <a:lnTo>
                    <a:pt x="404355" y="303530"/>
                  </a:lnTo>
                  <a:lnTo>
                    <a:pt x="404571" y="304800"/>
                  </a:lnTo>
                  <a:lnTo>
                    <a:pt x="404990" y="304800"/>
                  </a:lnTo>
                  <a:lnTo>
                    <a:pt x="406958" y="306070"/>
                  </a:lnTo>
                  <a:lnTo>
                    <a:pt x="407822" y="308610"/>
                  </a:lnTo>
                  <a:lnTo>
                    <a:pt x="412597" y="308610"/>
                  </a:lnTo>
                  <a:lnTo>
                    <a:pt x="413270" y="309880"/>
                  </a:lnTo>
                  <a:lnTo>
                    <a:pt x="414058" y="311150"/>
                  </a:lnTo>
                  <a:lnTo>
                    <a:pt x="416496" y="311150"/>
                  </a:lnTo>
                  <a:lnTo>
                    <a:pt x="417715" y="308610"/>
                  </a:lnTo>
                  <a:lnTo>
                    <a:pt x="416852" y="307340"/>
                  </a:lnTo>
                  <a:lnTo>
                    <a:pt x="415264" y="306070"/>
                  </a:lnTo>
                  <a:lnTo>
                    <a:pt x="415721" y="306070"/>
                  </a:lnTo>
                  <a:lnTo>
                    <a:pt x="416064" y="304800"/>
                  </a:lnTo>
                  <a:lnTo>
                    <a:pt x="416115" y="303530"/>
                  </a:lnTo>
                  <a:lnTo>
                    <a:pt x="415734" y="300990"/>
                  </a:lnTo>
                  <a:lnTo>
                    <a:pt x="413981" y="298450"/>
                  </a:lnTo>
                  <a:lnTo>
                    <a:pt x="410781" y="297180"/>
                  </a:lnTo>
                  <a:lnTo>
                    <a:pt x="409054" y="297180"/>
                  </a:lnTo>
                  <a:lnTo>
                    <a:pt x="410997" y="293370"/>
                  </a:lnTo>
                  <a:lnTo>
                    <a:pt x="408736" y="292100"/>
                  </a:lnTo>
                  <a:lnTo>
                    <a:pt x="406628" y="290830"/>
                  </a:lnTo>
                  <a:lnTo>
                    <a:pt x="411886" y="293370"/>
                  </a:lnTo>
                  <a:lnTo>
                    <a:pt x="416445" y="297180"/>
                  </a:lnTo>
                  <a:lnTo>
                    <a:pt x="421132" y="299720"/>
                  </a:lnTo>
                  <a:lnTo>
                    <a:pt x="453377" y="321310"/>
                  </a:lnTo>
                  <a:lnTo>
                    <a:pt x="456057" y="321310"/>
                  </a:lnTo>
                  <a:lnTo>
                    <a:pt x="457860" y="323850"/>
                  </a:lnTo>
                  <a:lnTo>
                    <a:pt x="459219" y="323850"/>
                  </a:lnTo>
                  <a:lnTo>
                    <a:pt x="461606" y="325120"/>
                  </a:lnTo>
                  <a:lnTo>
                    <a:pt x="463334" y="325120"/>
                  </a:lnTo>
                  <a:lnTo>
                    <a:pt x="464921" y="326390"/>
                  </a:lnTo>
                  <a:lnTo>
                    <a:pt x="465709" y="326390"/>
                  </a:lnTo>
                  <a:lnTo>
                    <a:pt x="467194" y="327660"/>
                  </a:lnTo>
                  <a:lnTo>
                    <a:pt x="469760" y="328930"/>
                  </a:lnTo>
                  <a:lnTo>
                    <a:pt x="470674" y="331470"/>
                  </a:lnTo>
                  <a:lnTo>
                    <a:pt x="475805" y="331470"/>
                  </a:lnTo>
                  <a:lnTo>
                    <a:pt x="474522" y="337820"/>
                  </a:lnTo>
                  <a:lnTo>
                    <a:pt x="479310" y="339090"/>
                  </a:lnTo>
                  <a:lnTo>
                    <a:pt x="484670" y="340360"/>
                  </a:lnTo>
                  <a:lnTo>
                    <a:pt x="485089" y="340360"/>
                  </a:lnTo>
                  <a:lnTo>
                    <a:pt x="485381" y="339090"/>
                  </a:lnTo>
                  <a:lnTo>
                    <a:pt x="485775" y="339090"/>
                  </a:lnTo>
                  <a:lnTo>
                    <a:pt x="488365" y="342900"/>
                  </a:lnTo>
                  <a:lnTo>
                    <a:pt x="491858" y="342900"/>
                  </a:lnTo>
                  <a:lnTo>
                    <a:pt x="491439" y="340360"/>
                  </a:lnTo>
                  <a:lnTo>
                    <a:pt x="492061" y="339090"/>
                  </a:lnTo>
                  <a:lnTo>
                    <a:pt x="492683" y="337820"/>
                  </a:lnTo>
                  <a:lnTo>
                    <a:pt x="496265" y="336550"/>
                  </a:lnTo>
                  <a:lnTo>
                    <a:pt x="501167" y="336550"/>
                  </a:lnTo>
                  <a:lnTo>
                    <a:pt x="501167" y="340360"/>
                  </a:lnTo>
                  <a:lnTo>
                    <a:pt x="501573" y="341630"/>
                  </a:lnTo>
                  <a:lnTo>
                    <a:pt x="505980" y="349250"/>
                  </a:lnTo>
                  <a:lnTo>
                    <a:pt x="511568" y="355600"/>
                  </a:lnTo>
                  <a:lnTo>
                    <a:pt x="518756" y="360680"/>
                  </a:lnTo>
                  <a:lnTo>
                    <a:pt x="527977" y="364490"/>
                  </a:lnTo>
                  <a:lnTo>
                    <a:pt x="528828" y="364490"/>
                  </a:lnTo>
                  <a:lnTo>
                    <a:pt x="529615" y="363220"/>
                  </a:lnTo>
                  <a:lnTo>
                    <a:pt x="530339" y="363220"/>
                  </a:lnTo>
                  <a:lnTo>
                    <a:pt x="539445" y="365760"/>
                  </a:lnTo>
                  <a:lnTo>
                    <a:pt x="544131" y="368300"/>
                  </a:lnTo>
                  <a:lnTo>
                    <a:pt x="542721" y="372110"/>
                  </a:lnTo>
                  <a:lnTo>
                    <a:pt x="547624" y="372110"/>
                  </a:lnTo>
                  <a:lnTo>
                    <a:pt x="547420" y="375920"/>
                  </a:lnTo>
                  <a:lnTo>
                    <a:pt x="551370" y="386080"/>
                  </a:lnTo>
                  <a:lnTo>
                    <a:pt x="551370" y="371068"/>
                  </a:lnTo>
                  <a:lnTo>
                    <a:pt x="549668" y="369570"/>
                  </a:lnTo>
                  <a:lnTo>
                    <a:pt x="548081" y="367030"/>
                  </a:lnTo>
                  <a:lnTo>
                    <a:pt x="547738" y="365760"/>
                  </a:lnTo>
                  <a:lnTo>
                    <a:pt x="547954" y="365760"/>
                  </a:lnTo>
                  <a:lnTo>
                    <a:pt x="553618" y="370840"/>
                  </a:lnTo>
                  <a:lnTo>
                    <a:pt x="560781" y="374650"/>
                  </a:lnTo>
                  <a:lnTo>
                    <a:pt x="564870" y="381000"/>
                  </a:lnTo>
                  <a:lnTo>
                    <a:pt x="565277" y="382270"/>
                  </a:lnTo>
                  <a:lnTo>
                    <a:pt x="566191" y="382270"/>
                  </a:lnTo>
                  <a:lnTo>
                    <a:pt x="566191" y="300685"/>
                  </a:lnTo>
                  <a:lnTo>
                    <a:pt x="565023" y="299720"/>
                  </a:lnTo>
                  <a:lnTo>
                    <a:pt x="565543" y="299720"/>
                  </a:lnTo>
                  <a:lnTo>
                    <a:pt x="566572" y="300990"/>
                  </a:lnTo>
                  <a:lnTo>
                    <a:pt x="566572" y="296760"/>
                  </a:lnTo>
                  <a:lnTo>
                    <a:pt x="566013" y="295910"/>
                  </a:lnTo>
                  <a:lnTo>
                    <a:pt x="562686" y="299427"/>
                  </a:lnTo>
                  <a:lnTo>
                    <a:pt x="560451" y="298450"/>
                  </a:lnTo>
                  <a:lnTo>
                    <a:pt x="558571" y="298450"/>
                  </a:lnTo>
                  <a:lnTo>
                    <a:pt x="557047" y="297180"/>
                  </a:lnTo>
                  <a:lnTo>
                    <a:pt x="554291" y="297180"/>
                  </a:lnTo>
                  <a:lnTo>
                    <a:pt x="555307" y="294640"/>
                  </a:lnTo>
                  <a:lnTo>
                    <a:pt x="555688" y="292100"/>
                  </a:lnTo>
                  <a:lnTo>
                    <a:pt x="557847" y="290830"/>
                  </a:lnTo>
                  <a:lnTo>
                    <a:pt x="559612" y="287020"/>
                  </a:lnTo>
                  <a:lnTo>
                    <a:pt x="557644" y="287020"/>
                  </a:lnTo>
                  <a:lnTo>
                    <a:pt x="555701" y="285750"/>
                  </a:lnTo>
                  <a:lnTo>
                    <a:pt x="554875" y="285750"/>
                  </a:lnTo>
                  <a:lnTo>
                    <a:pt x="554431" y="284480"/>
                  </a:lnTo>
                  <a:lnTo>
                    <a:pt x="554215" y="280670"/>
                  </a:lnTo>
                  <a:lnTo>
                    <a:pt x="554139" y="279400"/>
                  </a:lnTo>
                  <a:lnTo>
                    <a:pt x="551446" y="275590"/>
                  </a:lnTo>
                  <a:lnTo>
                    <a:pt x="545604" y="274370"/>
                  </a:lnTo>
                  <a:lnTo>
                    <a:pt x="545604" y="364490"/>
                  </a:lnTo>
                  <a:lnTo>
                    <a:pt x="545134" y="364490"/>
                  </a:lnTo>
                  <a:lnTo>
                    <a:pt x="543191" y="363220"/>
                  </a:lnTo>
                  <a:lnTo>
                    <a:pt x="539318" y="360680"/>
                  </a:lnTo>
                  <a:lnTo>
                    <a:pt x="538162" y="359410"/>
                  </a:lnTo>
                  <a:lnTo>
                    <a:pt x="537311" y="358140"/>
                  </a:lnTo>
                  <a:lnTo>
                    <a:pt x="538416" y="358140"/>
                  </a:lnTo>
                  <a:lnTo>
                    <a:pt x="541578" y="359410"/>
                  </a:lnTo>
                  <a:lnTo>
                    <a:pt x="543331" y="361950"/>
                  </a:lnTo>
                  <a:lnTo>
                    <a:pt x="545604" y="364490"/>
                  </a:lnTo>
                  <a:lnTo>
                    <a:pt x="545604" y="274370"/>
                  </a:lnTo>
                  <a:lnTo>
                    <a:pt x="545363" y="274320"/>
                  </a:lnTo>
                  <a:lnTo>
                    <a:pt x="543280" y="274320"/>
                  </a:lnTo>
                  <a:lnTo>
                    <a:pt x="542417" y="274840"/>
                  </a:lnTo>
                  <a:lnTo>
                    <a:pt x="542417" y="323850"/>
                  </a:lnTo>
                  <a:lnTo>
                    <a:pt x="542340" y="324053"/>
                  </a:lnTo>
                  <a:lnTo>
                    <a:pt x="542340" y="334010"/>
                  </a:lnTo>
                  <a:lnTo>
                    <a:pt x="541794" y="334010"/>
                  </a:lnTo>
                  <a:lnTo>
                    <a:pt x="541223" y="332740"/>
                  </a:lnTo>
                  <a:lnTo>
                    <a:pt x="540562" y="332740"/>
                  </a:lnTo>
                  <a:lnTo>
                    <a:pt x="540499" y="331470"/>
                  </a:lnTo>
                  <a:lnTo>
                    <a:pt x="539216" y="331470"/>
                  </a:lnTo>
                  <a:lnTo>
                    <a:pt x="539089" y="330200"/>
                  </a:lnTo>
                  <a:lnTo>
                    <a:pt x="540397" y="330200"/>
                  </a:lnTo>
                  <a:lnTo>
                    <a:pt x="541616" y="331470"/>
                  </a:lnTo>
                  <a:lnTo>
                    <a:pt x="542340" y="334010"/>
                  </a:lnTo>
                  <a:lnTo>
                    <a:pt x="542340" y="324053"/>
                  </a:lnTo>
                  <a:lnTo>
                    <a:pt x="541934" y="325120"/>
                  </a:lnTo>
                  <a:lnTo>
                    <a:pt x="541870" y="323850"/>
                  </a:lnTo>
                  <a:lnTo>
                    <a:pt x="542417" y="323850"/>
                  </a:lnTo>
                  <a:lnTo>
                    <a:pt x="542417" y="274840"/>
                  </a:lnTo>
                  <a:lnTo>
                    <a:pt x="541159" y="275590"/>
                  </a:lnTo>
                  <a:lnTo>
                    <a:pt x="536727" y="275590"/>
                  </a:lnTo>
                  <a:lnTo>
                    <a:pt x="536727" y="357771"/>
                  </a:lnTo>
                  <a:lnTo>
                    <a:pt x="535279" y="356870"/>
                  </a:lnTo>
                  <a:lnTo>
                    <a:pt x="535305" y="355930"/>
                  </a:lnTo>
                  <a:lnTo>
                    <a:pt x="535978" y="356870"/>
                  </a:lnTo>
                  <a:lnTo>
                    <a:pt x="536727" y="357771"/>
                  </a:lnTo>
                  <a:lnTo>
                    <a:pt x="536727" y="275590"/>
                  </a:lnTo>
                  <a:lnTo>
                    <a:pt x="535152" y="275590"/>
                  </a:lnTo>
                  <a:lnTo>
                    <a:pt x="542810" y="269240"/>
                  </a:lnTo>
                  <a:lnTo>
                    <a:pt x="539203" y="267970"/>
                  </a:lnTo>
                  <a:lnTo>
                    <a:pt x="537146" y="266700"/>
                  </a:lnTo>
                  <a:lnTo>
                    <a:pt x="537781" y="264160"/>
                  </a:lnTo>
                  <a:lnTo>
                    <a:pt x="537946" y="262890"/>
                  </a:lnTo>
                  <a:lnTo>
                    <a:pt x="537387" y="260350"/>
                  </a:lnTo>
                  <a:lnTo>
                    <a:pt x="535978" y="259080"/>
                  </a:lnTo>
                  <a:lnTo>
                    <a:pt x="534022" y="257810"/>
                  </a:lnTo>
                  <a:lnTo>
                    <a:pt x="533730" y="257632"/>
                  </a:lnTo>
                  <a:lnTo>
                    <a:pt x="533730" y="321310"/>
                  </a:lnTo>
                  <a:lnTo>
                    <a:pt x="533628" y="353060"/>
                  </a:lnTo>
                  <a:lnTo>
                    <a:pt x="532993" y="351790"/>
                  </a:lnTo>
                  <a:lnTo>
                    <a:pt x="531672" y="351790"/>
                  </a:lnTo>
                  <a:lnTo>
                    <a:pt x="530783" y="350520"/>
                  </a:lnTo>
                  <a:lnTo>
                    <a:pt x="528815" y="350520"/>
                  </a:lnTo>
                  <a:lnTo>
                    <a:pt x="527354" y="349250"/>
                  </a:lnTo>
                  <a:lnTo>
                    <a:pt x="526288" y="346710"/>
                  </a:lnTo>
                  <a:lnTo>
                    <a:pt x="525538" y="346710"/>
                  </a:lnTo>
                  <a:lnTo>
                    <a:pt x="525094" y="345440"/>
                  </a:lnTo>
                  <a:lnTo>
                    <a:pt x="525945" y="345440"/>
                  </a:lnTo>
                  <a:lnTo>
                    <a:pt x="526364" y="344170"/>
                  </a:lnTo>
                  <a:lnTo>
                    <a:pt x="526580" y="344170"/>
                  </a:lnTo>
                  <a:lnTo>
                    <a:pt x="526364" y="346710"/>
                  </a:lnTo>
                  <a:lnTo>
                    <a:pt x="527253" y="347980"/>
                  </a:lnTo>
                  <a:lnTo>
                    <a:pt x="530110" y="346710"/>
                  </a:lnTo>
                  <a:lnTo>
                    <a:pt x="531787" y="346710"/>
                  </a:lnTo>
                  <a:lnTo>
                    <a:pt x="532218" y="347980"/>
                  </a:lnTo>
                  <a:lnTo>
                    <a:pt x="532625" y="350520"/>
                  </a:lnTo>
                  <a:lnTo>
                    <a:pt x="533069" y="351790"/>
                  </a:lnTo>
                  <a:lnTo>
                    <a:pt x="533628" y="353060"/>
                  </a:lnTo>
                  <a:lnTo>
                    <a:pt x="533628" y="321310"/>
                  </a:lnTo>
                  <a:lnTo>
                    <a:pt x="532523" y="321310"/>
                  </a:lnTo>
                  <a:lnTo>
                    <a:pt x="531952" y="322580"/>
                  </a:lnTo>
                  <a:lnTo>
                    <a:pt x="531037" y="321310"/>
                  </a:lnTo>
                  <a:lnTo>
                    <a:pt x="530072" y="320040"/>
                  </a:lnTo>
                  <a:lnTo>
                    <a:pt x="528751" y="318770"/>
                  </a:lnTo>
                  <a:lnTo>
                    <a:pt x="527710" y="317500"/>
                  </a:lnTo>
                  <a:lnTo>
                    <a:pt x="526961" y="316230"/>
                  </a:lnTo>
                  <a:lnTo>
                    <a:pt x="525907" y="316230"/>
                  </a:lnTo>
                  <a:lnTo>
                    <a:pt x="520357" y="312420"/>
                  </a:lnTo>
                  <a:lnTo>
                    <a:pt x="514273" y="309880"/>
                  </a:lnTo>
                  <a:lnTo>
                    <a:pt x="512279" y="306070"/>
                  </a:lnTo>
                  <a:lnTo>
                    <a:pt x="511606" y="304800"/>
                  </a:lnTo>
                  <a:lnTo>
                    <a:pt x="511251" y="304215"/>
                  </a:lnTo>
                  <a:lnTo>
                    <a:pt x="513765" y="306070"/>
                  </a:lnTo>
                  <a:lnTo>
                    <a:pt x="518426" y="308610"/>
                  </a:lnTo>
                  <a:lnTo>
                    <a:pt x="520471" y="308610"/>
                  </a:lnTo>
                  <a:lnTo>
                    <a:pt x="522427" y="312420"/>
                  </a:lnTo>
                  <a:lnTo>
                    <a:pt x="525335" y="313690"/>
                  </a:lnTo>
                  <a:lnTo>
                    <a:pt x="528116" y="316230"/>
                  </a:lnTo>
                  <a:lnTo>
                    <a:pt x="529221" y="317500"/>
                  </a:lnTo>
                  <a:lnTo>
                    <a:pt x="530555" y="318770"/>
                  </a:lnTo>
                  <a:lnTo>
                    <a:pt x="531812" y="320040"/>
                  </a:lnTo>
                  <a:lnTo>
                    <a:pt x="533082" y="320040"/>
                  </a:lnTo>
                  <a:lnTo>
                    <a:pt x="533730" y="321310"/>
                  </a:lnTo>
                  <a:lnTo>
                    <a:pt x="533730" y="257632"/>
                  </a:lnTo>
                  <a:lnTo>
                    <a:pt x="529920" y="255270"/>
                  </a:lnTo>
                  <a:lnTo>
                    <a:pt x="527570" y="251460"/>
                  </a:lnTo>
                  <a:lnTo>
                    <a:pt x="525081" y="247650"/>
                  </a:lnTo>
                  <a:lnTo>
                    <a:pt x="526275" y="243840"/>
                  </a:lnTo>
                  <a:lnTo>
                    <a:pt x="527126" y="242570"/>
                  </a:lnTo>
                  <a:lnTo>
                    <a:pt x="529653" y="238760"/>
                  </a:lnTo>
                  <a:lnTo>
                    <a:pt x="522871" y="238760"/>
                  </a:lnTo>
                  <a:lnTo>
                    <a:pt x="521995" y="240030"/>
                  </a:lnTo>
                  <a:lnTo>
                    <a:pt x="521589" y="240030"/>
                  </a:lnTo>
                  <a:lnTo>
                    <a:pt x="520509" y="241846"/>
                  </a:lnTo>
                  <a:lnTo>
                    <a:pt x="520509" y="283210"/>
                  </a:lnTo>
                  <a:lnTo>
                    <a:pt x="519976" y="283210"/>
                  </a:lnTo>
                  <a:lnTo>
                    <a:pt x="519417" y="281940"/>
                  </a:lnTo>
                  <a:lnTo>
                    <a:pt x="520509" y="283210"/>
                  </a:lnTo>
                  <a:lnTo>
                    <a:pt x="520509" y="241846"/>
                  </a:lnTo>
                  <a:lnTo>
                    <a:pt x="520077" y="242570"/>
                  </a:lnTo>
                  <a:lnTo>
                    <a:pt x="518375" y="240207"/>
                  </a:lnTo>
                  <a:lnTo>
                    <a:pt x="518375" y="281940"/>
                  </a:lnTo>
                  <a:lnTo>
                    <a:pt x="517512" y="281940"/>
                  </a:lnTo>
                  <a:lnTo>
                    <a:pt x="517639" y="280670"/>
                  </a:lnTo>
                  <a:lnTo>
                    <a:pt x="518109" y="280670"/>
                  </a:lnTo>
                  <a:lnTo>
                    <a:pt x="518375" y="281940"/>
                  </a:lnTo>
                  <a:lnTo>
                    <a:pt x="518375" y="240207"/>
                  </a:lnTo>
                  <a:lnTo>
                    <a:pt x="517334" y="238760"/>
                  </a:lnTo>
                  <a:lnTo>
                    <a:pt x="512508" y="237490"/>
                  </a:lnTo>
                  <a:lnTo>
                    <a:pt x="512876" y="232410"/>
                  </a:lnTo>
                  <a:lnTo>
                    <a:pt x="512991" y="231140"/>
                  </a:lnTo>
                  <a:lnTo>
                    <a:pt x="513245" y="229870"/>
                  </a:lnTo>
                  <a:lnTo>
                    <a:pt x="513829" y="228600"/>
                  </a:lnTo>
                  <a:lnTo>
                    <a:pt x="515264" y="222250"/>
                  </a:lnTo>
                  <a:lnTo>
                    <a:pt x="508038" y="222250"/>
                  </a:lnTo>
                  <a:lnTo>
                    <a:pt x="506183" y="217170"/>
                  </a:lnTo>
                  <a:lnTo>
                    <a:pt x="500494" y="213360"/>
                  </a:lnTo>
                  <a:lnTo>
                    <a:pt x="496404" y="208280"/>
                  </a:lnTo>
                  <a:lnTo>
                    <a:pt x="495185" y="201930"/>
                  </a:lnTo>
                  <a:lnTo>
                    <a:pt x="498144" y="191770"/>
                  </a:lnTo>
                  <a:lnTo>
                    <a:pt x="498119" y="193040"/>
                  </a:lnTo>
                  <a:lnTo>
                    <a:pt x="500672" y="193040"/>
                  </a:lnTo>
                  <a:lnTo>
                    <a:pt x="498157" y="198120"/>
                  </a:lnTo>
                  <a:lnTo>
                    <a:pt x="500049" y="200660"/>
                  </a:lnTo>
                  <a:lnTo>
                    <a:pt x="502716" y="201930"/>
                  </a:lnTo>
                  <a:lnTo>
                    <a:pt x="506742" y="205740"/>
                  </a:lnTo>
                  <a:lnTo>
                    <a:pt x="509435" y="209550"/>
                  </a:lnTo>
                  <a:lnTo>
                    <a:pt x="512572" y="213360"/>
                  </a:lnTo>
                  <a:lnTo>
                    <a:pt x="511187" y="213360"/>
                  </a:lnTo>
                  <a:lnTo>
                    <a:pt x="511048" y="214630"/>
                  </a:lnTo>
                  <a:lnTo>
                    <a:pt x="511492" y="215900"/>
                  </a:lnTo>
                  <a:lnTo>
                    <a:pt x="512330" y="217170"/>
                  </a:lnTo>
                  <a:lnTo>
                    <a:pt x="513626" y="217170"/>
                  </a:lnTo>
                  <a:lnTo>
                    <a:pt x="514883" y="215900"/>
                  </a:lnTo>
                  <a:lnTo>
                    <a:pt x="516128" y="215900"/>
                  </a:lnTo>
                  <a:lnTo>
                    <a:pt x="520319" y="218440"/>
                  </a:lnTo>
                  <a:lnTo>
                    <a:pt x="521639" y="222250"/>
                  </a:lnTo>
                  <a:lnTo>
                    <a:pt x="525894" y="224790"/>
                  </a:lnTo>
                  <a:lnTo>
                    <a:pt x="530593" y="224790"/>
                  </a:lnTo>
                  <a:lnTo>
                    <a:pt x="531304" y="226060"/>
                  </a:lnTo>
                  <a:lnTo>
                    <a:pt x="533857" y="226060"/>
                  </a:lnTo>
                  <a:lnTo>
                    <a:pt x="533831" y="227330"/>
                  </a:lnTo>
                  <a:lnTo>
                    <a:pt x="534212" y="228600"/>
                  </a:lnTo>
                  <a:lnTo>
                    <a:pt x="534543" y="228600"/>
                  </a:lnTo>
                  <a:lnTo>
                    <a:pt x="534314" y="229870"/>
                  </a:lnTo>
                  <a:lnTo>
                    <a:pt x="534670" y="229870"/>
                  </a:lnTo>
                  <a:lnTo>
                    <a:pt x="535774" y="228600"/>
                  </a:lnTo>
                  <a:lnTo>
                    <a:pt x="536117" y="229870"/>
                  </a:lnTo>
                  <a:lnTo>
                    <a:pt x="537298" y="229870"/>
                  </a:lnTo>
                  <a:lnTo>
                    <a:pt x="537781" y="228600"/>
                  </a:lnTo>
                  <a:lnTo>
                    <a:pt x="541832" y="228600"/>
                  </a:lnTo>
                  <a:lnTo>
                    <a:pt x="541489" y="231140"/>
                  </a:lnTo>
                  <a:lnTo>
                    <a:pt x="543394" y="232410"/>
                  </a:lnTo>
                  <a:lnTo>
                    <a:pt x="544753" y="233718"/>
                  </a:lnTo>
                  <a:lnTo>
                    <a:pt x="545884" y="234950"/>
                  </a:lnTo>
                  <a:lnTo>
                    <a:pt x="548030" y="233718"/>
                  </a:lnTo>
                  <a:lnTo>
                    <a:pt x="546239" y="240030"/>
                  </a:lnTo>
                  <a:lnTo>
                    <a:pt x="551637" y="241300"/>
                  </a:lnTo>
                  <a:lnTo>
                    <a:pt x="556310" y="242570"/>
                  </a:lnTo>
                  <a:lnTo>
                    <a:pt x="556869" y="242570"/>
                  </a:lnTo>
                  <a:lnTo>
                    <a:pt x="557885" y="241300"/>
                  </a:lnTo>
                  <a:lnTo>
                    <a:pt x="555967" y="247650"/>
                  </a:lnTo>
                  <a:lnTo>
                    <a:pt x="558292" y="250190"/>
                  </a:lnTo>
                  <a:lnTo>
                    <a:pt x="565619" y="249034"/>
                  </a:lnTo>
                  <a:lnTo>
                    <a:pt x="565480" y="250190"/>
                  </a:lnTo>
                  <a:lnTo>
                    <a:pt x="564959" y="252730"/>
                  </a:lnTo>
                  <a:lnTo>
                    <a:pt x="565429" y="254000"/>
                  </a:lnTo>
                  <a:lnTo>
                    <a:pt x="566826" y="255270"/>
                  </a:lnTo>
                  <a:lnTo>
                    <a:pt x="573608" y="262890"/>
                  </a:lnTo>
                  <a:lnTo>
                    <a:pt x="580237" y="269240"/>
                  </a:lnTo>
                  <a:lnTo>
                    <a:pt x="586701" y="276860"/>
                  </a:lnTo>
                  <a:lnTo>
                    <a:pt x="594664" y="285750"/>
                  </a:lnTo>
                  <a:lnTo>
                    <a:pt x="597408" y="287020"/>
                  </a:lnTo>
                  <a:lnTo>
                    <a:pt x="601294" y="287020"/>
                  </a:lnTo>
                  <a:lnTo>
                    <a:pt x="602983" y="285750"/>
                  </a:lnTo>
                  <a:lnTo>
                    <a:pt x="603910" y="285750"/>
                  </a:lnTo>
                  <a:lnTo>
                    <a:pt x="604443" y="284480"/>
                  </a:lnTo>
                  <a:lnTo>
                    <a:pt x="604634" y="284480"/>
                  </a:lnTo>
                  <a:lnTo>
                    <a:pt x="606920" y="287020"/>
                  </a:lnTo>
                  <a:lnTo>
                    <a:pt x="607263" y="290830"/>
                  </a:lnTo>
                  <a:lnTo>
                    <a:pt x="612330" y="290830"/>
                  </a:lnTo>
                  <a:lnTo>
                    <a:pt x="616546" y="295910"/>
                  </a:lnTo>
                  <a:lnTo>
                    <a:pt x="619899" y="299720"/>
                  </a:lnTo>
                  <a:lnTo>
                    <a:pt x="621601" y="302260"/>
                  </a:lnTo>
                  <a:lnTo>
                    <a:pt x="623176" y="300990"/>
                  </a:lnTo>
                  <a:lnTo>
                    <a:pt x="623671" y="302260"/>
                  </a:lnTo>
                  <a:lnTo>
                    <a:pt x="623836" y="303530"/>
                  </a:lnTo>
                  <a:lnTo>
                    <a:pt x="625779" y="306070"/>
                  </a:lnTo>
                  <a:lnTo>
                    <a:pt x="625233" y="309880"/>
                  </a:lnTo>
                  <a:lnTo>
                    <a:pt x="629983" y="309880"/>
                  </a:lnTo>
                  <a:lnTo>
                    <a:pt x="632561" y="312420"/>
                  </a:lnTo>
                  <a:lnTo>
                    <a:pt x="638619" y="313690"/>
                  </a:lnTo>
                  <a:lnTo>
                    <a:pt x="638619" y="242582"/>
                  </a:lnTo>
                  <a:lnTo>
                    <a:pt x="635330" y="241300"/>
                  </a:lnTo>
                  <a:lnTo>
                    <a:pt x="633437" y="239814"/>
                  </a:lnTo>
                  <a:lnTo>
                    <a:pt x="633437" y="246380"/>
                  </a:lnTo>
                  <a:lnTo>
                    <a:pt x="633234" y="247650"/>
                  </a:lnTo>
                  <a:lnTo>
                    <a:pt x="633171" y="246380"/>
                  </a:lnTo>
                  <a:lnTo>
                    <a:pt x="633437" y="246380"/>
                  </a:lnTo>
                  <a:lnTo>
                    <a:pt x="633437" y="239814"/>
                  </a:lnTo>
                  <a:lnTo>
                    <a:pt x="632104" y="238760"/>
                  </a:lnTo>
                  <a:lnTo>
                    <a:pt x="629373" y="241300"/>
                  </a:lnTo>
                  <a:lnTo>
                    <a:pt x="629856" y="243840"/>
                  </a:lnTo>
                  <a:lnTo>
                    <a:pt x="626567" y="245110"/>
                  </a:lnTo>
                  <a:lnTo>
                    <a:pt x="624535" y="243840"/>
                  </a:lnTo>
                  <a:lnTo>
                    <a:pt x="624052" y="241300"/>
                  </a:lnTo>
                  <a:lnTo>
                    <a:pt x="620001" y="242570"/>
                  </a:lnTo>
                  <a:lnTo>
                    <a:pt x="622503" y="247650"/>
                  </a:lnTo>
                  <a:lnTo>
                    <a:pt x="626135" y="251460"/>
                  </a:lnTo>
                  <a:lnTo>
                    <a:pt x="631317" y="255270"/>
                  </a:lnTo>
                  <a:lnTo>
                    <a:pt x="632701" y="255270"/>
                  </a:lnTo>
                  <a:lnTo>
                    <a:pt x="633514" y="256540"/>
                  </a:lnTo>
                  <a:lnTo>
                    <a:pt x="633818" y="256540"/>
                  </a:lnTo>
                  <a:lnTo>
                    <a:pt x="633145" y="256717"/>
                  </a:lnTo>
                  <a:lnTo>
                    <a:pt x="633145" y="269240"/>
                  </a:lnTo>
                  <a:lnTo>
                    <a:pt x="632218" y="270510"/>
                  </a:lnTo>
                  <a:lnTo>
                    <a:pt x="631837" y="269240"/>
                  </a:lnTo>
                  <a:lnTo>
                    <a:pt x="633145" y="269240"/>
                  </a:lnTo>
                  <a:lnTo>
                    <a:pt x="633145" y="256717"/>
                  </a:lnTo>
                  <a:lnTo>
                    <a:pt x="628688" y="257810"/>
                  </a:lnTo>
                  <a:lnTo>
                    <a:pt x="625627" y="262890"/>
                  </a:lnTo>
                  <a:lnTo>
                    <a:pt x="621969" y="265430"/>
                  </a:lnTo>
                  <a:lnTo>
                    <a:pt x="621322" y="264160"/>
                  </a:lnTo>
                  <a:lnTo>
                    <a:pt x="619810" y="262890"/>
                  </a:lnTo>
                  <a:lnTo>
                    <a:pt x="615924" y="265430"/>
                  </a:lnTo>
                  <a:lnTo>
                    <a:pt x="618820" y="266700"/>
                  </a:lnTo>
                  <a:lnTo>
                    <a:pt x="618972" y="267970"/>
                  </a:lnTo>
                  <a:lnTo>
                    <a:pt x="617842" y="269240"/>
                  </a:lnTo>
                  <a:lnTo>
                    <a:pt x="614311" y="269240"/>
                  </a:lnTo>
                  <a:lnTo>
                    <a:pt x="610082" y="271780"/>
                  </a:lnTo>
                  <a:lnTo>
                    <a:pt x="608545" y="269240"/>
                  </a:lnTo>
                  <a:lnTo>
                    <a:pt x="608037" y="267970"/>
                  </a:lnTo>
                  <a:lnTo>
                    <a:pt x="607110" y="267970"/>
                  </a:lnTo>
                  <a:lnTo>
                    <a:pt x="607479" y="264160"/>
                  </a:lnTo>
                  <a:lnTo>
                    <a:pt x="607847" y="262890"/>
                  </a:lnTo>
                  <a:lnTo>
                    <a:pt x="608926" y="259080"/>
                  </a:lnTo>
                  <a:lnTo>
                    <a:pt x="603745" y="257810"/>
                  </a:lnTo>
                  <a:lnTo>
                    <a:pt x="602983" y="256540"/>
                  </a:lnTo>
                  <a:lnTo>
                    <a:pt x="603631" y="254000"/>
                  </a:lnTo>
                  <a:lnTo>
                    <a:pt x="597725" y="259080"/>
                  </a:lnTo>
                  <a:lnTo>
                    <a:pt x="596798" y="257810"/>
                  </a:lnTo>
                  <a:lnTo>
                    <a:pt x="595769" y="257810"/>
                  </a:lnTo>
                  <a:lnTo>
                    <a:pt x="594067" y="260350"/>
                  </a:lnTo>
                  <a:lnTo>
                    <a:pt x="594918" y="261620"/>
                  </a:lnTo>
                  <a:lnTo>
                    <a:pt x="596417" y="262890"/>
                  </a:lnTo>
                  <a:lnTo>
                    <a:pt x="592404" y="262890"/>
                  </a:lnTo>
                  <a:lnTo>
                    <a:pt x="593458" y="259080"/>
                  </a:lnTo>
                  <a:lnTo>
                    <a:pt x="593813" y="257810"/>
                  </a:lnTo>
                  <a:lnTo>
                    <a:pt x="590842" y="256540"/>
                  </a:lnTo>
                  <a:lnTo>
                    <a:pt x="585406" y="259080"/>
                  </a:lnTo>
                  <a:lnTo>
                    <a:pt x="583653" y="256540"/>
                  </a:lnTo>
                  <a:lnTo>
                    <a:pt x="581126" y="255270"/>
                  </a:lnTo>
                  <a:lnTo>
                    <a:pt x="577011" y="252730"/>
                  </a:lnTo>
                  <a:lnTo>
                    <a:pt x="575221" y="248920"/>
                  </a:lnTo>
                  <a:lnTo>
                    <a:pt x="574624" y="247650"/>
                  </a:lnTo>
                  <a:lnTo>
                    <a:pt x="568794" y="246380"/>
                  </a:lnTo>
                  <a:lnTo>
                    <a:pt x="566940" y="243840"/>
                  </a:lnTo>
                  <a:lnTo>
                    <a:pt x="564578" y="241300"/>
                  </a:lnTo>
                  <a:lnTo>
                    <a:pt x="560133" y="240030"/>
                  </a:lnTo>
                  <a:lnTo>
                    <a:pt x="556945" y="234950"/>
                  </a:lnTo>
                  <a:lnTo>
                    <a:pt x="556641" y="233680"/>
                  </a:lnTo>
                  <a:lnTo>
                    <a:pt x="555421" y="228600"/>
                  </a:lnTo>
                  <a:lnTo>
                    <a:pt x="547573" y="227330"/>
                  </a:lnTo>
                  <a:lnTo>
                    <a:pt x="546188" y="224790"/>
                  </a:lnTo>
                  <a:lnTo>
                    <a:pt x="545960" y="220980"/>
                  </a:lnTo>
                  <a:lnTo>
                    <a:pt x="538911" y="220980"/>
                  </a:lnTo>
                  <a:lnTo>
                    <a:pt x="538822" y="219710"/>
                  </a:lnTo>
                  <a:lnTo>
                    <a:pt x="537502" y="219710"/>
                  </a:lnTo>
                  <a:lnTo>
                    <a:pt x="537006" y="217170"/>
                  </a:lnTo>
                  <a:lnTo>
                    <a:pt x="536702" y="215900"/>
                  </a:lnTo>
                  <a:lnTo>
                    <a:pt x="536384" y="214630"/>
                  </a:lnTo>
                  <a:lnTo>
                    <a:pt x="530580" y="214630"/>
                  </a:lnTo>
                  <a:lnTo>
                    <a:pt x="531329" y="204470"/>
                  </a:lnTo>
                  <a:lnTo>
                    <a:pt x="522960" y="200660"/>
                  </a:lnTo>
                  <a:lnTo>
                    <a:pt x="520547" y="194310"/>
                  </a:lnTo>
                  <a:lnTo>
                    <a:pt x="519290" y="189230"/>
                  </a:lnTo>
                  <a:lnTo>
                    <a:pt x="517194" y="185420"/>
                  </a:lnTo>
                  <a:lnTo>
                    <a:pt x="507060" y="191770"/>
                  </a:lnTo>
                  <a:lnTo>
                    <a:pt x="505510" y="190500"/>
                  </a:lnTo>
                  <a:lnTo>
                    <a:pt x="504444" y="190500"/>
                  </a:lnTo>
                  <a:lnTo>
                    <a:pt x="504456" y="189230"/>
                  </a:lnTo>
                  <a:lnTo>
                    <a:pt x="504456" y="187960"/>
                  </a:lnTo>
                  <a:lnTo>
                    <a:pt x="502069" y="187960"/>
                  </a:lnTo>
                  <a:lnTo>
                    <a:pt x="500849" y="189230"/>
                  </a:lnTo>
                  <a:lnTo>
                    <a:pt x="501154" y="187960"/>
                  </a:lnTo>
                  <a:lnTo>
                    <a:pt x="501345" y="186690"/>
                  </a:lnTo>
                  <a:lnTo>
                    <a:pt x="500862" y="182880"/>
                  </a:lnTo>
                  <a:lnTo>
                    <a:pt x="497039" y="182880"/>
                  </a:lnTo>
                  <a:lnTo>
                    <a:pt x="493471" y="181610"/>
                  </a:lnTo>
                  <a:lnTo>
                    <a:pt x="491756" y="181610"/>
                  </a:lnTo>
                  <a:lnTo>
                    <a:pt x="490601" y="179070"/>
                  </a:lnTo>
                  <a:lnTo>
                    <a:pt x="492201" y="176530"/>
                  </a:lnTo>
                  <a:lnTo>
                    <a:pt x="491299" y="173990"/>
                  </a:lnTo>
                  <a:lnTo>
                    <a:pt x="491172" y="173990"/>
                  </a:lnTo>
                  <a:lnTo>
                    <a:pt x="494792" y="171450"/>
                  </a:lnTo>
                  <a:lnTo>
                    <a:pt x="499211" y="172720"/>
                  </a:lnTo>
                  <a:lnTo>
                    <a:pt x="497509" y="180340"/>
                  </a:lnTo>
                  <a:lnTo>
                    <a:pt x="506780" y="177800"/>
                  </a:lnTo>
                  <a:lnTo>
                    <a:pt x="505574" y="171450"/>
                  </a:lnTo>
                  <a:lnTo>
                    <a:pt x="499897" y="170180"/>
                  </a:lnTo>
                  <a:lnTo>
                    <a:pt x="495198" y="166370"/>
                  </a:lnTo>
                  <a:lnTo>
                    <a:pt x="494512" y="166370"/>
                  </a:lnTo>
                  <a:lnTo>
                    <a:pt x="493852" y="165100"/>
                  </a:lnTo>
                  <a:lnTo>
                    <a:pt x="493128" y="163830"/>
                  </a:lnTo>
                  <a:lnTo>
                    <a:pt x="491350" y="161290"/>
                  </a:lnTo>
                  <a:lnTo>
                    <a:pt x="490397" y="160020"/>
                  </a:lnTo>
                  <a:lnTo>
                    <a:pt x="486016" y="160020"/>
                  </a:lnTo>
                  <a:lnTo>
                    <a:pt x="485635" y="157480"/>
                  </a:lnTo>
                  <a:lnTo>
                    <a:pt x="484212" y="154940"/>
                  </a:lnTo>
                  <a:lnTo>
                    <a:pt x="484174" y="153670"/>
                  </a:lnTo>
                  <a:lnTo>
                    <a:pt x="483489" y="153670"/>
                  </a:lnTo>
                  <a:lnTo>
                    <a:pt x="482003" y="154940"/>
                  </a:lnTo>
                  <a:lnTo>
                    <a:pt x="479234" y="156210"/>
                  </a:lnTo>
                  <a:lnTo>
                    <a:pt x="479247" y="158750"/>
                  </a:lnTo>
                  <a:lnTo>
                    <a:pt x="479615" y="160020"/>
                  </a:lnTo>
                  <a:lnTo>
                    <a:pt x="480529" y="163830"/>
                  </a:lnTo>
                  <a:lnTo>
                    <a:pt x="484149" y="165100"/>
                  </a:lnTo>
                  <a:lnTo>
                    <a:pt x="484924" y="167640"/>
                  </a:lnTo>
                  <a:lnTo>
                    <a:pt x="482638" y="170180"/>
                  </a:lnTo>
                  <a:lnTo>
                    <a:pt x="481812" y="171323"/>
                  </a:lnTo>
                  <a:lnTo>
                    <a:pt x="479628" y="170180"/>
                  </a:lnTo>
                  <a:lnTo>
                    <a:pt x="478701" y="166370"/>
                  </a:lnTo>
                  <a:lnTo>
                    <a:pt x="475526" y="165100"/>
                  </a:lnTo>
                  <a:lnTo>
                    <a:pt x="474281" y="165100"/>
                  </a:lnTo>
                  <a:lnTo>
                    <a:pt x="473468" y="163830"/>
                  </a:lnTo>
                  <a:lnTo>
                    <a:pt x="473290" y="163830"/>
                  </a:lnTo>
                  <a:lnTo>
                    <a:pt x="473837" y="162560"/>
                  </a:lnTo>
                  <a:lnTo>
                    <a:pt x="478650" y="161290"/>
                  </a:lnTo>
                  <a:lnTo>
                    <a:pt x="477062" y="160020"/>
                  </a:lnTo>
                  <a:lnTo>
                    <a:pt x="477431" y="156210"/>
                  </a:lnTo>
                  <a:lnTo>
                    <a:pt x="476288" y="154940"/>
                  </a:lnTo>
                  <a:lnTo>
                    <a:pt x="474929" y="152400"/>
                  </a:lnTo>
                  <a:lnTo>
                    <a:pt x="477786" y="152400"/>
                  </a:lnTo>
                  <a:lnTo>
                    <a:pt x="478370" y="153670"/>
                  </a:lnTo>
                  <a:lnTo>
                    <a:pt x="479336" y="153670"/>
                  </a:lnTo>
                  <a:lnTo>
                    <a:pt x="482041" y="152400"/>
                  </a:lnTo>
                  <a:lnTo>
                    <a:pt x="482269" y="152400"/>
                  </a:lnTo>
                  <a:lnTo>
                    <a:pt x="481990" y="151130"/>
                  </a:lnTo>
                  <a:lnTo>
                    <a:pt x="481177" y="151130"/>
                  </a:lnTo>
                  <a:lnTo>
                    <a:pt x="479882" y="149860"/>
                  </a:lnTo>
                  <a:lnTo>
                    <a:pt x="480669" y="149860"/>
                  </a:lnTo>
                  <a:lnTo>
                    <a:pt x="480898" y="148590"/>
                  </a:lnTo>
                  <a:lnTo>
                    <a:pt x="480847" y="147320"/>
                  </a:lnTo>
                  <a:lnTo>
                    <a:pt x="480669" y="146050"/>
                  </a:lnTo>
                  <a:lnTo>
                    <a:pt x="480237" y="144780"/>
                  </a:lnTo>
                  <a:lnTo>
                    <a:pt x="479094" y="143510"/>
                  </a:lnTo>
                  <a:lnTo>
                    <a:pt x="478586" y="143510"/>
                  </a:lnTo>
                  <a:lnTo>
                    <a:pt x="477913" y="142240"/>
                  </a:lnTo>
                  <a:lnTo>
                    <a:pt x="476084" y="140970"/>
                  </a:lnTo>
                  <a:lnTo>
                    <a:pt x="470687" y="140970"/>
                  </a:lnTo>
                  <a:lnTo>
                    <a:pt x="470230" y="137160"/>
                  </a:lnTo>
                  <a:lnTo>
                    <a:pt x="467321" y="133350"/>
                  </a:lnTo>
                  <a:lnTo>
                    <a:pt x="465035" y="129540"/>
                  </a:lnTo>
                  <a:lnTo>
                    <a:pt x="461022" y="127000"/>
                  </a:lnTo>
                  <a:lnTo>
                    <a:pt x="461873" y="120650"/>
                  </a:lnTo>
                  <a:lnTo>
                    <a:pt x="461784" y="119380"/>
                  </a:lnTo>
                  <a:lnTo>
                    <a:pt x="461187" y="118110"/>
                  </a:lnTo>
                  <a:lnTo>
                    <a:pt x="460248" y="115570"/>
                  </a:lnTo>
                  <a:lnTo>
                    <a:pt x="462127" y="115570"/>
                  </a:lnTo>
                  <a:lnTo>
                    <a:pt x="464718" y="114300"/>
                  </a:lnTo>
                  <a:lnTo>
                    <a:pt x="463765" y="111760"/>
                  </a:lnTo>
                  <a:lnTo>
                    <a:pt x="463054" y="110490"/>
                  </a:lnTo>
                  <a:lnTo>
                    <a:pt x="462394" y="109220"/>
                  </a:lnTo>
                  <a:lnTo>
                    <a:pt x="460209" y="107950"/>
                  </a:lnTo>
                  <a:lnTo>
                    <a:pt x="456844" y="101600"/>
                  </a:lnTo>
                  <a:lnTo>
                    <a:pt x="455142" y="99060"/>
                  </a:lnTo>
                  <a:lnTo>
                    <a:pt x="456158" y="97790"/>
                  </a:lnTo>
                  <a:lnTo>
                    <a:pt x="456425" y="97790"/>
                  </a:lnTo>
                  <a:lnTo>
                    <a:pt x="456361" y="96520"/>
                  </a:lnTo>
                  <a:lnTo>
                    <a:pt x="463054" y="96520"/>
                  </a:lnTo>
                  <a:lnTo>
                    <a:pt x="464845" y="97790"/>
                  </a:lnTo>
                  <a:lnTo>
                    <a:pt x="466915" y="97790"/>
                  </a:lnTo>
                  <a:lnTo>
                    <a:pt x="468795" y="99060"/>
                  </a:lnTo>
                  <a:lnTo>
                    <a:pt x="473519" y="99060"/>
                  </a:lnTo>
                  <a:lnTo>
                    <a:pt x="476542" y="96520"/>
                  </a:lnTo>
                  <a:lnTo>
                    <a:pt x="478345" y="96520"/>
                  </a:lnTo>
                  <a:lnTo>
                    <a:pt x="481139" y="100330"/>
                  </a:lnTo>
                  <a:lnTo>
                    <a:pt x="479856" y="102870"/>
                  </a:lnTo>
                  <a:lnTo>
                    <a:pt x="482168" y="104140"/>
                  </a:lnTo>
                  <a:lnTo>
                    <a:pt x="493001" y="113030"/>
                  </a:lnTo>
                  <a:lnTo>
                    <a:pt x="503034" y="120650"/>
                  </a:lnTo>
                  <a:lnTo>
                    <a:pt x="522185" y="138430"/>
                  </a:lnTo>
                  <a:lnTo>
                    <a:pt x="523938" y="143510"/>
                  </a:lnTo>
                  <a:lnTo>
                    <a:pt x="529920" y="146050"/>
                  </a:lnTo>
                  <a:lnTo>
                    <a:pt x="533704" y="149860"/>
                  </a:lnTo>
                  <a:lnTo>
                    <a:pt x="534466" y="151130"/>
                  </a:lnTo>
                  <a:lnTo>
                    <a:pt x="536371" y="152400"/>
                  </a:lnTo>
                  <a:lnTo>
                    <a:pt x="539165" y="152400"/>
                  </a:lnTo>
                  <a:lnTo>
                    <a:pt x="540715" y="153670"/>
                  </a:lnTo>
                  <a:lnTo>
                    <a:pt x="541515" y="154940"/>
                  </a:lnTo>
                  <a:lnTo>
                    <a:pt x="544131" y="160020"/>
                  </a:lnTo>
                  <a:lnTo>
                    <a:pt x="549021" y="165100"/>
                  </a:lnTo>
                  <a:lnTo>
                    <a:pt x="555205" y="167640"/>
                  </a:lnTo>
                  <a:lnTo>
                    <a:pt x="556780" y="168910"/>
                  </a:lnTo>
                  <a:lnTo>
                    <a:pt x="557085" y="166370"/>
                  </a:lnTo>
                  <a:lnTo>
                    <a:pt x="554177" y="161290"/>
                  </a:lnTo>
                  <a:lnTo>
                    <a:pt x="550443" y="156210"/>
                  </a:lnTo>
                  <a:lnTo>
                    <a:pt x="543788" y="152400"/>
                  </a:lnTo>
                  <a:lnTo>
                    <a:pt x="539343" y="146050"/>
                  </a:lnTo>
                  <a:lnTo>
                    <a:pt x="534581" y="138430"/>
                  </a:lnTo>
                  <a:lnTo>
                    <a:pt x="528866" y="132080"/>
                  </a:lnTo>
                  <a:lnTo>
                    <a:pt x="521576" y="125730"/>
                  </a:lnTo>
                  <a:lnTo>
                    <a:pt x="518160" y="121920"/>
                  </a:lnTo>
                  <a:lnTo>
                    <a:pt x="524357" y="114300"/>
                  </a:lnTo>
                  <a:lnTo>
                    <a:pt x="522160" y="109220"/>
                  </a:lnTo>
                  <a:lnTo>
                    <a:pt x="525970" y="111760"/>
                  </a:lnTo>
                  <a:lnTo>
                    <a:pt x="530606" y="111760"/>
                  </a:lnTo>
                  <a:lnTo>
                    <a:pt x="531914" y="115570"/>
                  </a:lnTo>
                  <a:lnTo>
                    <a:pt x="530009" y="118110"/>
                  </a:lnTo>
                  <a:lnTo>
                    <a:pt x="527380" y="120650"/>
                  </a:lnTo>
                  <a:lnTo>
                    <a:pt x="529945" y="120650"/>
                  </a:lnTo>
                  <a:lnTo>
                    <a:pt x="535495" y="119380"/>
                  </a:lnTo>
                  <a:lnTo>
                    <a:pt x="536460" y="123190"/>
                  </a:lnTo>
                  <a:lnTo>
                    <a:pt x="541324" y="123190"/>
                  </a:lnTo>
                  <a:lnTo>
                    <a:pt x="541731" y="124460"/>
                  </a:lnTo>
                  <a:lnTo>
                    <a:pt x="542366" y="124460"/>
                  </a:lnTo>
                  <a:lnTo>
                    <a:pt x="542823" y="129540"/>
                  </a:lnTo>
                  <a:lnTo>
                    <a:pt x="547662" y="130810"/>
                  </a:lnTo>
                  <a:lnTo>
                    <a:pt x="551916" y="132080"/>
                  </a:lnTo>
                  <a:lnTo>
                    <a:pt x="553339" y="133350"/>
                  </a:lnTo>
                  <a:lnTo>
                    <a:pt x="554697" y="135890"/>
                  </a:lnTo>
                  <a:lnTo>
                    <a:pt x="556094" y="137160"/>
                  </a:lnTo>
                  <a:lnTo>
                    <a:pt x="560781" y="134620"/>
                  </a:lnTo>
                  <a:lnTo>
                    <a:pt x="557593" y="130810"/>
                  </a:lnTo>
                  <a:lnTo>
                    <a:pt x="555955" y="125730"/>
                  </a:lnTo>
                  <a:lnTo>
                    <a:pt x="550633" y="124460"/>
                  </a:lnTo>
                  <a:lnTo>
                    <a:pt x="548322" y="120650"/>
                  </a:lnTo>
                  <a:lnTo>
                    <a:pt x="547154" y="119380"/>
                  </a:lnTo>
                  <a:lnTo>
                    <a:pt x="545973" y="118110"/>
                  </a:lnTo>
                  <a:lnTo>
                    <a:pt x="543674" y="114300"/>
                  </a:lnTo>
                  <a:lnTo>
                    <a:pt x="543344" y="111760"/>
                  </a:lnTo>
                  <a:lnTo>
                    <a:pt x="543280" y="110490"/>
                  </a:lnTo>
                  <a:lnTo>
                    <a:pt x="540994" y="109220"/>
                  </a:lnTo>
                  <a:lnTo>
                    <a:pt x="541070" y="107950"/>
                  </a:lnTo>
                  <a:lnTo>
                    <a:pt x="541286" y="107950"/>
                  </a:lnTo>
                  <a:lnTo>
                    <a:pt x="540219" y="105410"/>
                  </a:lnTo>
                  <a:lnTo>
                    <a:pt x="539089" y="102870"/>
                  </a:lnTo>
                  <a:lnTo>
                    <a:pt x="535241" y="102870"/>
                  </a:lnTo>
                  <a:lnTo>
                    <a:pt x="524319" y="92710"/>
                  </a:lnTo>
                  <a:lnTo>
                    <a:pt x="522960" y="91440"/>
                  </a:lnTo>
                  <a:lnTo>
                    <a:pt x="527697" y="88900"/>
                  </a:lnTo>
                  <a:lnTo>
                    <a:pt x="529450" y="86360"/>
                  </a:lnTo>
                  <a:lnTo>
                    <a:pt x="527583" y="81280"/>
                  </a:lnTo>
                  <a:lnTo>
                    <a:pt x="526275" y="80010"/>
                  </a:lnTo>
                  <a:lnTo>
                    <a:pt x="525208" y="78740"/>
                  </a:lnTo>
                  <a:lnTo>
                    <a:pt x="525284" y="74930"/>
                  </a:lnTo>
                  <a:lnTo>
                    <a:pt x="525106" y="73660"/>
                  </a:lnTo>
                  <a:lnTo>
                    <a:pt x="524929" y="72390"/>
                  </a:lnTo>
                  <a:lnTo>
                    <a:pt x="516763" y="72390"/>
                  </a:lnTo>
                  <a:lnTo>
                    <a:pt x="521500" y="64770"/>
                  </a:lnTo>
                  <a:lnTo>
                    <a:pt x="517588" y="63500"/>
                  </a:lnTo>
                  <a:lnTo>
                    <a:pt x="515188" y="62230"/>
                  </a:lnTo>
                  <a:lnTo>
                    <a:pt x="508647" y="55880"/>
                  </a:lnTo>
                  <a:lnTo>
                    <a:pt x="502602" y="49530"/>
                  </a:lnTo>
                  <a:lnTo>
                    <a:pt x="496760" y="44450"/>
                  </a:lnTo>
                  <a:lnTo>
                    <a:pt x="490855" y="38100"/>
                  </a:lnTo>
                  <a:lnTo>
                    <a:pt x="488111" y="35560"/>
                  </a:lnTo>
                  <a:lnTo>
                    <a:pt x="482638" y="31750"/>
                  </a:lnTo>
                  <a:lnTo>
                    <a:pt x="485051" y="26670"/>
                  </a:lnTo>
                  <a:lnTo>
                    <a:pt x="485648" y="25400"/>
                  </a:lnTo>
                  <a:lnTo>
                    <a:pt x="484949" y="25400"/>
                  </a:lnTo>
                  <a:lnTo>
                    <a:pt x="485101" y="24130"/>
                  </a:lnTo>
                  <a:lnTo>
                    <a:pt x="479945" y="24130"/>
                  </a:lnTo>
                  <a:lnTo>
                    <a:pt x="481291" y="21590"/>
                  </a:lnTo>
                  <a:lnTo>
                    <a:pt x="481965" y="20320"/>
                  </a:lnTo>
                  <a:lnTo>
                    <a:pt x="483311" y="17780"/>
                  </a:lnTo>
                  <a:lnTo>
                    <a:pt x="479767" y="17780"/>
                  </a:lnTo>
                  <a:lnTo>
                    <a:pt x="477850" y="16510"/>
                  </a:lnTo>
                  <a:lnTo>
                    <a:pt x="476885" y="16510"/>
                  </a:lnTo>
                  <a:lnTo>
                    <a:pt x="475221" y="15240"/>
                  </a:lnTo>
                  <a:lnTo>
                    <a:pt x="473316" y="15240"/>
                  </a:lnTo>
                  <a:lnTo>
                    <a:pt x="471284" y="13970"/>
                  </a:lnTo>
                  <a:lnTo>
                    <a:pt x="469544" y="12700"/>
                  </a:lnTo>
                  <a:lnTo>
                    <a:pt x="467702" y="11430"/>
                  </a:lnTo>
                  <a:lnTo>
                    <a:pt x="464248" y="11430"/>
                  </a:lnTo>
                  <a:lnTo>
                    <a:pt x="453351" y="7645"/>
                  </a:lnTo>
                  <a:lnTo>
                    <a:pt x="453351" y="88900"/>
                  </a:lnTo>
                  <a:lnTo>
                    <a:pt x="453212" y="90170"/>
                  </a:lnTo>
                  <a:lnTo>
                    <a:pt x="452729" y="91440"/>
                  </a:lnTo>
                  <a:lnTo>
                    <a:pt x="452602" y="91440"/>
                  </a:lnTo>
                  <a:lnTo>
                    <a:pt x="452602" y="107950"/>
                  </a:lnTo>
                  <a:lnTo>
                    <a:pt x="452526" y="109220"/>
                  </a:lnTo>
                  <a:lnTo>
                    <a:pt x="452259" y="107950"/>
                  </a:lnTo>
                  <a:lnTo>
                    <a:pt x="452602" y="107950"/>
                  </a:lnTo>
                  <a:lnTo>
                    <a:pt x="452602" y="91440"/>
                  </a:lnTo>
                  <a:lnTo>
                    <a:pt x="453009" y="90170"/>
                  </a:lnTo>
                  <a:lnTo>
                    <a:pt x="453148" y="90170"/>
                  </a:lnTo>
                  <a:lnTo>
                    <a:pt x="453199" y="88900"/>
                  </a:lnTo>
                  <a:lnTo>
                    <a:pt x="453351" y="88900"/>
                  </a:lnTo>
                  <a:lnTo>
                    <a:pt x="453351" y="7645"/>
                  </a:lnTo>
                  <a:lnTo>
                    <a:pt x="452450" y="7327"/>
                  </a:lnTo>
                  <a:lnTo>
                    <a:pt x="452450" y="91440"/>
                  </a:lnTo>
                  <a:lnTo>
                    <a:pt x="452323" y="92710"/>
                  </a:lnTo>
                  <a:lnTo>
                    <a:pt x="451307" y="92710"/>
                  </a:lnTo>
                  <a:lnTo>
                    <a:pt x="451307" y="107950"/>
                  </a:lnTo>
                  <a:lnTo>
                    <a:pt x="450380" y="106680"/>
                  </a:lnTo>
                  <a:lnTo>
                    <a:pt x="450824" y="106680"/>
                  </a:lnTo>
                  <a:lnTo>
                    <a:pt x="451307" y="107950"/>
                  </a:lnTo>
                  <a:lnTo>
                    <a:pt x="451307" y="92710"/>
                  </a:lnTo>
                  <a:lnTo>
                    <a:pt x="450964" y="92710"/>
                  </a:lnTo>
                  <a:lnTo>
                    <a:pt x="451840" y="91440"/>
                  </a:lnTo>
                  <a:lnTo>
                    <a:pt x="452450" y="91440"/>
                  </a:lnTo>
                  <a:lnTo>
                    <a:pt x="452450" y="7327"/>
                  </a:lnTo>
                  <a:lnTo>
                    <a:pt x="449643" y="6350"/>
                  </a:lnTo>
                  <a:lnTo>
                    <a:pt x="448983" y="5080"/>
                  </a:lnTo>
                  <a:lnTo>
                    <a:pt x="447700" y="3810"/>
                  </a:lnTo>
                  <a:lnTo>
                    <a:pt x="445935" y="3810"/>
                  </a:lnTo>
                  <a:lnTo>
                    <a:pt x="445935" y="24130"/>
                  </a:lnTo>
                  <a:lnTo>
                    <a:pt x="445871" y="25400"/>
                  </a:lnTo>
                  <a:lnTo>
                    <a:pt x="445160" y="26327"/>
                  </a:lnTo>
                  <a:lnTo>
                    <a:pt x="445160" y="87630"/>
                  </a:lnTo>
                  <a:lnTo>
                    <a:pt x="444246" y="88900"/>
                  </a:lnTo>
                  <a:lnTo>
                    <a:pt x="444665" y="90170"/>
                  </a:lnTo>
                  <a:lnTo>
                    <a:pt x="435406" y="92710"/>
                  </a:lnTo>
                  <a:lnTo>
                    <a:pt x="435648" y="87630"/>
                  </a:lnTo>
                  <a:lnTo>
                    <a:pt x="445160" y="87630"/>
                  </a:lnTo>
                  <a:lnTo>
                    <a:pt x="445160" y="26327"/>
                  </a:lnTo>
                  <a:lnTo>
                    <a:pt x="444868" y="26670"/>
                  </a:lnTo>
                  <a:lnTo>
                    <a:pt x="444817" y="25400"/>
                  </a:lnTo>
                  <a:lnTo>
                    <a:pt x="444322" y="24130"/>
                  </a:lnTo>
                  <a:lnTo>
                    <a:pt x="442849" y="22860"/>
                  </a:lnTo>
                  <a:lnTo>
                    <a:pt x="441147" y="22860"/>
                  </a:lnTo>
                  <a:lnTo>
                    <a:pt x="441642" y="21590"/>
                  </a:lnTo>
                  <a:lnTo>
                    <a:pt x="442429" y="21590"/>
                  </a:lnTo>
                  <a:lnTo>
                    <a:pt x="443471" y="22860"/>
                  </a:lnTo>
                  <a:lnTo>
                    <a:pt x="445350" y="22860"/>
                  </a:lnTo>
                  <a:lnTo>
                    <a:pt x="445871" y="24130"/>
                  </a:lnTo>
                  <a:lnTo>
                    <a:pt x="445935" y="3810"/>
                  </a:lnTo>
                  <a:lnTo>
                    <a:pt x="443572" y="3810"/>
                  </a:lnTo>
                  <a:lnTo>
                    <a:pt x="442099" y="1270"/>
                  </a:lnTo>
                  <a:lnTo>
                    <a:pt x="439750" y="0"/>
                  </a:lnTo>
                  <a:lnTo>
                    <a:pt x="436943" y="3810"/>
                  </a:lnTo>
                  <a:lnTo>
                    <a:pt x="438937" y="6350"/>
                  </a:lnTo>
                  <a:lnTo>
                    <a:pt x="439915" y="12700"/>
                  </a:lnTo>
                  <a:lnTo>
                    <a:pt x="440080" y="16510"/>
                  </a:lnTo>
                  <a:lnTo>
                    <a:pt x="436257" y="20320"/>
                  </a:lnTo>
                  <a:lnTo>
                    <a:pt x="432689" y="20320"/>
                  </a:lnTo>
                  <a:lnTo>
                    <a:pt x="432676" y="19050"/>
                  </a:lnTo>
                  <a:lnTo>
                    <a:pt x="432257" y="19050"/>
                  </a:lnTo>
                  <a:lnTo>
                    <a:pt x="431393" y="20320"/>
                  </a:lnTo>
                  <a:lnTo>
                    <a:pt x="430885" y="19050"/>
                  </a:lnTo>
                  <a:lnTo>
                    <a:pt x="426758" y="19050"/>
                  </a:lnTo>
                  <a:lnTo>
                    <a:pt x="424903" y="16510"/>
                  </a:lnTo>
                  <a:lnTo>
                    <a:pt x="426072" y="11430"/>
                  </a:lnTo>
                  <a:lnTo>
                    <a:pt x="417715" y="15240"/>
                  </a:lnTo>
                  <a:lnTo>
                    <a:pt x="418401" y="15240"/>
                  </a:lnTo>
                  <a:lnTo>
                    <a:pt x="418439" y="16510"/>
                  </a:lnTo>
                  <a:lnTo>
                    <a:pt x="417957" y="16510"/>
                  </a:lnTo>
                  <a:lnTo>
                    <a:pt x="421487" y="19050"/>
                  </a:lnTo>
                  <a:lnTo>
                    <a:pt x="415226" y="27940"/>
                  </a:lnTo>
                  <a:lnTo>
                    <a:pt x="422160" y="27940"/>
                  </a:lnTo>
                  <a:lnTo>
                    <a:pt x="422465" y="31750"/>
                  </a:lnTo>
                  <a:lnTo>
                    <a:pt x="424205" y="33020"/>
                  </a:lnTo>
                  <a:lnTo>
                    <a:pt x="425818" y="34290"/>
                  </a:lnTo>
                  <a:lnTo>
                    <a:pt x="425221" y="38100"/>
                  </a:lnTo>
                  <a:lnTo>
                    <a:pt x="424942" y="38100"/>
                  </a:lnTo>
                  <a:lnTo>
                    <a:pt x="424903" y="40640"/>
                  </a:lnTo>
                  <a:lnTo>
                    <a:pt x="425030" y="41910"/>
                  </a:lnTo>
                  <a:lnTo>
                    <a:pt x="426059" y="43180"/>
                  </a:lnTo>
                  <a:lnTo>
                    <a:pt x="427570" y="44450"/>
                  </a:lnTo>
                  <a:lnTo>
                    <a:pt x="431622" y="46990"/>
                  </a:lnTo>
                  <a:lnTo>
                    <a:pt x="433247" y="50800"/>
                  </a:lnTo>
                  <a:lnTo>
                    <a:pt x="436245" y="53340"/>
                  </a:lnTo>
                  <a:lnTo>
                    <a:pt x="436841" y="53340"/>
                  </a:lnTo>
                  <a:lnTo>
                    <a:pt x="437476" y="54610"/>
                  </a:lnTo>
                  <a:lnTo>
                    <a:pt x="438277" y="54610"/>
                  </a:lnTo>
                  <a:lnTo>
                    <a:pt x="438645" y="55880"/>
                  </a:lnTo>
                  <a:lnTo>
                    <a:pt x="441642" y="54610"/>
                  </a:lnTo>
                  <a:lnTo>
                    <a:pt x="440690" y="55880"/>
                  </a:lnTo>
                  <a:lnTo>
                    <a:pt x="439445" y="55880"/>
                  </a:lnTo>
                  <a:lnTo>
                    <a:pt x="433730" y="57150"/>
                  </a:lnTo>
                  <a:lnTo>
                    <a:pt x="432003" y="60960"/>
                  </a:lnTo>
                  <a:lnTo>
                    <a:pt x="430568" y="63500"/>
                  </a:lnTo>
                  <a:lnTo>
                    <a:pt x="430555" y="66040"/>
                  </a:lnTo>
                  <a:lnTo>
                    <a:pt x="430911" y="66040"/>
                  </a:lnTo>
                  <a:lnTo>
                    <a:pt x="432904" y="68580"/>
                  </a:lnTo>
                  <a:lnTo>
                    <a:pt x="436778" y="68580"/>
                  </a:lnTo>
                  <a:lnTo>
                    <a:pt x="436245" y="73431"/>
                  </a:lnTo>
                  <a:lnTo>
                    <a:pt x="436245" y="81280"/>
                  </a:lnTo>
                  <a:lnTo>
                    <a:pt x="435495" y="86233"/>
                  </a:lnTo>
                  <a:lnTo>
                    <a:pt x="431495" y="83820"/>
                  </a:lnTo>
                  <a:lnTo>
                    <a:pt x="431063" y="83820"/>
                  </a:lnTo>
                  <a:lnTo>
                    <a:pt x="430034" y="82550"/>
                  </a:lnTo>
                  <a:lnTo>
                    <a:pt x="429856" y="81280"/>
                  </a:lnTo>
                  <a:lnTo>
                    <a:pt x="436245" y="81280"/>
                  </a:lnTo>
                  <a:lnTo>
                    <a:pt x="436245" y="73431"/>
                  </a:lnTo>
                  <a:lnTo>
                    <a:pt x="436219" y="73660"/>
                  </a:lnTo>
                  <a:lnTo>
                    <a:pt x="433819" y="69850"/>
                  </a:lnTo>
                  <a:lnTo>
                    <a:pt x="429209" y="71120"/>
                  </a:lnTo>
                  <a:lnTo>
                    <a:pt x="429488" y="72390"/>
                  </a:lnTo>
                  <a:lnTo>
                    <a:pt x="429425" y="73660"/>
                  </a:lnTo>
                  <a:lnTo>
                    <a:pt x="429310" y="74930"/>
                  </a:lnTo>
                  <a:lnTo>
                    <a:pt x="429196" y="72390"/>
                  </a:lnTo>
                  <a:lnTo>
                    <a:pt x="428904" y="71120"/>
                  </a:lnTo>
                  <a:lnTo>
                    <a:pt x="428383" y="69850"/>
                  </a:lnTo>
                  <a:lnTo>
                    <a:pt x="427367" y="68580"/>
                  </a:lnTo>
                  <a:lnTo>
                    <a:pt x="422833" y="68580"/>
                  </a:lnTo>
                  <a:lnTo>
                    <a:pt x="421106" y="69850"/>
                  </a:lnTo>
                  <a:lnTo>
                    <a:pt x="415391" y="69850"/>
                  </a:lnTo>
                  <a:lnTo>
                    <a:pt x="414921" y="67310"/>
                  </a:lnTo>
                  <a:lnTo>
                    <a:pt x="414693" y="66040"/>
                  </a:lnTo>
                  <a:lnTo>
                    <a:pt x="408165" y="67310"/>
                  </a:lnTo>
                  <a:lnTo>
                    <a:pt x="406095" y="63500"/>
                  </a:lnTo>
                  <a:lnTo>
                    <a:pt x="403174" y="62230"/>
                  </a:lnTo>
                  <a:lnTo>
                    <a:pt x="401434" y="60960"/>
                  </a:lnTo>
                  <a:lnTo>
                    <a:pt x="400748" y="57150"/>
                  </a:lnTo>
                  <a:lnTo>
                    <a:pt x="397903" y="57150"/>
                  </a:lnTo>
                  <a:lnTo>
                    <a:pt x="398399" y="54610"/>
                  </a:lnTo>
                  <a:lnTo>
                    <a:pt x="393179" y="54610"/>
                  </a:lnTo>
                  <a:lnTo>
                    <a:pt x="392569" y="53340"/>
                  </a:lnTo>
                  <a:lnTo>
                    <a:pt x="389915" y="53340"/>
                  </a:lnTo>
                  <a:lnTo>
                    <a:pt x="388886" y="52070"/>
                  </a:lnTo>
                  <a:lnTo>
                    <a:pt x="388404" y="50800"/>
                  </a:lnTo>
                  <a:lnTo>
                    <a:pt x="387172" y="52070"/>
                  </a:lnTo>
                  <a:lnTo>
                    <a:pt x="386892" y="53340"/>
                  </a:lnTo>
                  <a:lnTo>
                    <a:pt x="385457" y="54610"/>
                  </a:lnTo>
                  <a:lnTo>
                    <a:pt x="384187" y="54610"/>
                  </a:lnTo>
                  <a:lnTo>
                    <a:pt x="383273" y="53340"/>
                  </a:lnTo>
                  <a:lnTo>
                    <a:pt x="376847" y="50800"/>
                  </a:lnTo>
                  <a:lnTo>
                    <a:pt x="375056" y="46990"/>
                  </a:lnTo>
                  <a:lnTo>
                    <a:pt x="374459" y="45720"/>
                  </a:lnTo>
                  <a:lnTo>
                    <a:pt x="371614" y="45237"/>
                  </a:lnTo>
                  <a:lnTo>
                    <a:pt x="371614" y="99060"/>
                  </a:lnTo>
                  <a:lnTo>
                    <a:pt x="371487" y="101600"/>
                  </a:lnTo>
                  <a:lnTo>
                    <a:pt x="370649" y="101600"/>
                  </a:lnTo>
                  <a:lnTo>
                    <a:pt x="369849" y="102870"/>
                  </a:lnTo>
                  <a:lnTo>
                    <a:pt x="369100" y="104140"/>
                  </a:lnTo>
                  <a:lnTo>
                    <a:pt x="369214" y="102870"/>
                  </a:lnTo>
                  <a:lnTo>
                    <a:pt x="369443" y="102870"/>
                  </a:lnTo>
                  <a:lnTo>
                    <a:pt x="369760" y="101600"/>
                  </a:lnTo>
                  <a:lnTo>
                    <a:pt x="369049" y="100330"/>
                  </a:lnTo>
                  <a:lnTo>
                    <a:pt x="370205" y="99060"/>
                  </a:lnTo>
                  <a:lnTo>
                    <a:pt x="371614" y="99060"/>
                  </a:lnTo>
                  <a:lnTo>
                    <a:pt x="371614" y="45237"/>
                  </a:lnTo>
                  <a:lnTo>
                    <a:pt x="367106" y="44450"/>
                  </a:lnTo>
                  <a:lnTo>
                    <a:pt x="365836" y="44450"/>
                  </a:lnTo>
                  <a:lnTo>
                    <a:pt x="365506" y="44805"/>
                  </a:lnTo>
                  <a:lnTo>
                    <a:pt x="365506" y="87630"/>
                  </a:lnTo>
                  <a:lnTo>
                    <a:pt x="361746" y="89903"/>
                  </a:lnTo>
                  <a:lnTo>
                    <a:pt x="362534" y="86575"/>
                  </a:lnTo>
                  <a:lnTo>
                    <a:pt x="363359" y="87630"/>
                  </a:lnTo>
                  <a:lnTo>
                    <a:pt x="365506" y="87630"/>
                  </a:lnTo>
                  <a:lnTo>
                    <a:pt x="365506" y="44805"/>
                  </a:lnTo>
                  <a:lnTo>
                    <a:pt x="364617" y="45720"/>
                  </a:lnTo>
                  <a:lnTo>
                    <a:pt x="363474" y="46990"/>
                  </a:lnTo>
                  <a:lnTo>
                    <a:pt x="362102" y="46990"/>
                  </a:lnTo>
                  <a:lnTo>
                    <a:pt x="360565" y="44450"/>
                  </a:lnTo>
                  <a:lnTo>
                    <a:pt x="359740" y="43180"/>
                  </a:lnTo>
                  <a:lnTo>
                    <a:pt x="359918" y="43180"/>
                  </a:lnTo>
                  <a:lnTo>
                    <a:pt x="359651" y="41910"/>
                  </a:lnTo>
                  <a:lnTo>
                    <a:pt x="358902" y="41910"/>
                  </a:lnTo>
                  <a:lnTo>
                    <a:pt x="356831" y="39370"/>
                  </a:lnTo>
                  <a:lnTo>
                    <a:pt x="355777" y="40640"/>
                  </a:lnTo>
                  <a:lnTo>
                    <a:pt x="354901" y="40640"/>
                  </a:lnTo>
                  <a:lnTo>
                    <a:pt x="355371" y="43180"/>
                  </a:lnTo>
                  <a:lnTo>
                    <a:pt x="355650" y="44450"/>
                  </a:lnTo>
                  <a:lnTo>
                    <a:pt x="355206" y="44450"/>
                  </a:lnTo>
                  <a:lnTo>
                    <a:pt x="354672" y="45720"/>
                  </a:lnTo>
                  <a:lnTo>
                    <a:pt x="354126" y="45720"/>
                  </a:lnTo>
                  <a:lnTo>
                    <a:pt x="355269" y="49530"/>
                  </a:lnTo>
                  <a:lnTo>
                    <a:pt x="351218" y="52070"/>
                  </a:lnTo>
                  <a:lnTo>
                    <a:pt x="356057" y="52070"/>
                  </a:lnTo>
                  <a:lnTo>
                    <a:pt x="355358" y="54610"/>
                  </a:lnTo>
                  <a:lnTo>
                    <a:pt x="355574" y="57150"/>
                  </a:lnTo>
                  <a:lnTo>
                    <a:pt x="354990" y="58420"/>
                  </a:lnTo>
                  <a:lnTo>
                    <a:pt x="354457" y="59690"/>
                  </a:lnTo>
                  <a:lnTo>
                    <a:pt x="354050" y="59690"/>
                  </a:lnTo>
                  <a:lnTo>
                    <a:pt x="352653" y="63500"/>
                  </a:lnTo>
                  <a:lnTo>
                    <a:pt x="353517" y="66040"/>
                  </a:lnTo>
                  <a:lnTo>
                    <a:pt x="351764" y="68580"/>
                  </a:lnTo>
                  <a:lnTo>
                    <a:pt x="351066" y="67310"/>
                  </a:lnTo>
                  <a:lnTo>
                    <a:pt x="349605" y="67310"/>
                  </a:lnTo>
                  <a:lnTo>
                    <a:pt x="348919" y="67614"/>
                  </a:lnTo>
                  <a:lnTo>
                    <a:pt x="348919" y="77470"/>
                  </a:lnTo>
                  <a:lnTo>
                    <a:pt x="348310" y="78740"/>
                  </a:lnTo>
                  <a:lnTo>
                    <a:pt x="347472" y="79616"/>
                  </a:lnTo>
                  <a:lnTo>
                    <a:pt x="347472" y="85090"/>
                  </a:lnTo>
                  <a:lnTo>
                    <a:pt x="347129" y="85090"/>
                  </a:lnTo>
                  <a:lnTo>
                    <a:pt x="345973" y="86360"/>
                  </a:lnTo>
                  <a:lnTo>
                    <a:pt x="345821" y="86360"/>
                  </a:lnTo>
                  <a:lnTo>
                    <a:pt x="345960" y="85090"/>
                  </a:lnTo>
                  <a:lnTo>
                    <a:pt x="344766" y="85090"/>
                  </a:lnTo>
                  <a:lnTo>
                    <a:pt x="345427" y="83820"/>
                  </a:lnTo>
                  <a:lnTo>
                    <a:pt x="346900" y="83820"/>
                  </a:lnTo>
                  <a:lnTo>
                    <a:pt x="347472" y="85090"/>
                  </a:lnTo>
                  <a:lnTo>
                    <a:pt x="347472" y="79616"/>
                  </a:lnTo>
                  <a:lnTo>
                    <a:pt x="347091" y="80010"/>
                  </a:lnTo>
                  <a:lnTo>
                    <a:pt x="346557" y="80010"/>
                  </a:lnTo>
                  <a:lnTo>
                    <a:pt x="346849" y="78740"/>
                  </a:lnTo>
                  <a:lnTo>
                    <a:pt x="346951" y="77470"/>
                  </a:lnTo>
                  <a:lnTo>
                    <a:pt x="348843" y="76200"/>
                  </a:lnTo>
                  <a:lnTo>
                    <a:pt x="348919" y="77470"/>
                  </a:lnTo>
                  <a:lnTo>
                    <a:pt x="348919" y="67614"/>
                  </a:lnTo>
                  <a:lnTo>
                    <a:pt x="346722" y="68580"/>
                  </a:lnTo>
                  <a:lnTo>
                    <a:pt x="344487" y="68580"/>
                  </a:lnTo>
                  <a:lnTo>
                    <a:pt x="344665" y="69850"/>
                  </a:lnTo>
                  <a:lnTo>
                    <a:pt x="345033" y="71120"/>
                  </a:lnTo>
                  <a:lnTo>
                    <a:pt x="344347" y="73660"/>
                  </a:lnTo>
                  <a:lnTo>
                    <a:pt x="344919" y="74930"/>
                  </a:lnTo>
                  <a:lnTo>
                    <a:pt x="345503" y="74930"/>
                  </a:lnTo>
                  <a:lnTo>
                    <a:pt x="345198" y="76200"/>
                  </a:lnTo>
                  <a:lnTo>
                    <a:pt x="342417" y="76200"/>
                  </a:lnTo>
                  <a:lnTo>
                    <a:pt x="340652" y="77470"/>
                  </a:lnTo>
                  <a:lnTo>
                    <a:pt x="339280" y="77470"/>
                  </a:lnTo>
                  <a:lnTo>
                    <a:pt x="338277" y="80010"/>
                  </a:lnTo>
                  <a:lnTo>
                    <a:pt x="337337" y="80010"/>
                  </a:lnTo>
                  <a:lnTo>
                    <a:pt x="336740" y="81280"/>
                  </a:lnTo>
                  <a:lnTo>
                    <a:pt x="336245" y="81280"/>
                  </a:lnTo>
                  <a:lnTo>
                    <a:pt x="335013" y="82550"/>
                  </a:lnTo>
                  <a:lnTo>
                    <a:pt x="334289" y="82550"/>
                  </a:lnTo>
                  <a:lnTo>
                    <a:pt x="333197" y="81280"/>
                  </a:lnTo>
                  <a:lnTo>
                    <a:pt x="331952" y="80010"/>
                  </a:lnTo>
                  <a:lnTo>
                    <a:pt x="330111" y="78740"/>
                  </a:lnTo>
                  <a:lnTo>
                    <a:pt x="326859" y="78740"/>
                  </a:lnTo>
                  <a:lnTo>
                    <a:pt x="325539" y="77470"/>
                  </a:lnTo>
                  <a:lnTo>
                    <a:pt x="323811" y="76200"/>
                  </a:lnTo>
                  <a:lnTo>
                    <a:pt x="325920" y="72390"/>
                  </a:lnTo>
                  <a:lnTo>
                    <a:pt x="324345" y="71120"/>
                  </a:lnTo>
                  <a:lnTo>
                    <a:pt x="322326" y="72390"/>
                  </a:lnTo>
                  <a:lnTo>
                    <a:pt x="320217" y="74930"/>
                  </a:lnTo>
                  <a:lnTo>
                    <a:pt x="321360" y="76200"/>
                  </a:lnTo>
                  <a:lnTo>
                    <a:pt x="323735" y="78740"/>
                  </a:lnTo>
                  <a:lnTo>
                    <a:pt x="319354" y="81280"/>
                  </a:lnTo>
                  <a:lnTo>
                    <a:pt x="317703" y="78740"/>
                  </a:lnTo>
                  <a:lnTo>
                    <a:pt x="313093" y="78740"/>
                  </a:lnTo>
                  <a:lnTo>
                    <a:pt x="312902" y="77470"/>
                  </a:lnTo>
                  <a:lnTo>
                    <a:pt x="312267" y="77470"/>
                  </a:lnTo>
                  <a:lnTo>
                    <a:pt x="311442" y="76200"/>
                  </a:lnTo>
                  <a:lnTo>
                    <a:pt x="305003" y="74955"/>
                  </a:lnTo>
                  <a:lnTo>
                    <a:pt x="305003" y="78740"/>
                  </a:lnTo>
                  <a:lnTo>
                    <a:pt x="304444" y="80010"/>
                  </a:lnTo>
                  <a:lnTo>
                    <a:pt x="304063" y="80010"/>
                  </a:lnTo>
                  <a:lnTo>
                    <a:pt x="303758" y="81280"/>
                  </a:lnTo>
                  <a:lnTo>
                    <a:pt x="303060" y="81280"/>
                  </a:lnTo>
                  <a:lnTo>
                    <a:pt x="302768" y="82550"/>
                  </a:lnTo>
                  <a:lnTo>
                    <a:pt x="302590" y="81280"/>
                  </a:lnTo>
                  <a:lnTo>
                    <a:pt x="302958" y="81280"/>
                  </a:lnTo>
                  <a:lnTo>
                    <a:pt x="303326" y="80010"/>
                  </a:lnTo>
                  <a:lnTo>
                    <a:pt x="303479" y="80010"/>
                  </a:lnTo>
                  <a:lnTo>
                    <a:pt x="305003" y="78740"/>
                  </a:lnTo>
                  <a:lnTo>
                    <a:pt x="305003" y="74955"/>
                  </a:lnTo>
                  <a:lnTo>
                    <a:pt x="303072" y="73660"/>
                  </a:lnTo>
                  <a:lnTo>
                    <a:pt x="301193" y="73660"/>
                  </a:lnTo>
                  <a:lnTo>
                    <a:pt x="299326" y="72390"/>
                  </a:lnTo>
                  <a:lnTo>
                    <a:pt x="298488" y="71120"/>
                  </a:lnTo>
                  <a:lnTo>
                    <a:pt x="297319" y="69850"/>
                  </a:lnTo>
                  <a:lnTo>
                    <a:pt x="296824" y="68580"/>
                  </a:lnTo>
                  <a:lnTo>
                    <a:pt x="295503" y="63500"/>
                  </a:lnTo>
                  <a:lnTo>
                    <a:pt x="290499" y="63500"/>
                  </a:lnTo>
                  <a:lnTo>
                    <a:pt x="283794" y="67310"/>
                  </a:lnTo>
                  <a:lnTo>
                    <a:pt x="285140" y="68580"/>
                  </a:lnTo>
                  <a:lnTo>
                    <a:pt x="286524" y="69850"/>
                  </a:lnTo>
                  <a:lnTo>
                    <a:pt x="287858" y="71120"/>
                  </a:lnTo>
                  <a:lnTo>
                    <a:pt x="289293" y="72390"/>
                  </a:lnTo>
                  <a:lnTo>
                    <a:pt x="290779" y="72390"/>
                  </a:lnTo>
                  <a:lnTo>
                    <a:pt x="291871" y="73660"/>
                  </a:lnTo>
                  <a:lnTo>
                    <a:pt x="291490" y="73660"/>
                  </a:lnTo>
                  <a:lnTo>
                    <a:pt x="287629" y="76200"/>
                  </a:lnTo>
                  <a:lnTo>
                    <a:pt x="290766" y="77470"/>
                  </a:lnTo>
                  <a:lnTo>
                    <a:pt x="289394" y="80010"/>
                  </a:lnTo>
                  <a:lnTo>
                    <a:pt x="289547" y="80010"/>
                  </a:lnTo>
                  <a:lnTo>
                    <a:pt x="289661" y="81280"/>
                  </a:lnTo>
                  <a:lnTo>
                    <a:pt x="289839" y="81280"/>
                  </a:lnTo>
                  <a:lnTo>
                    <a:pt x="288607" y="83820"/>
                  </a:lnTo>
                  <a:lnTo>
                    <a:pt x="290652" y="86360"/>
                  </a:lnTo>
                  <a:lnTo>
                    <a:pt x="294030" y="90170"/>
                  </a:lnTo>
                  <a:lnTo>
                    <a:pt x="302856" y="90170"/>
                  </a:lnTo>
                  <a:lnTo>
                    <a:pt x="300685" y="99060"/>
                  </a:lnTo>
                  <a:lnTo>
                    <a:pt x="300596" y="100330"/>
                  </a:lnTo>
                  <a:lnTo>
                    <a:pt x="300939" y="101600"/>
                  </a:lnTo>
                  <a:lnTo>
                    <a:pt x="301637" y="101600"/>
                  </a:lnTo>
                  <a:lnTo>
                    <a:pt x="302387" y="102870"/>
                  </a:lnTo>
                  <a:lnTo>
                    <a:pt x="303250" y="104140"/>
                  </a:lnTo>
                  <a:lnTo>
                    <a:pt x="307721" y="104140"/>
                  </a:lnTo>
                  <a:lnTo>
                    <a:pt x="309524" y="102870"/>
                  </a:lnTo>
                  <a:lnTo>
                    <a:pt x="311061" y="101600"/>
                  </a:lnTo>
                  <a:lnTo>
                    <a:pt x="311607" y="100330"/>
                  </a:lnTo>
                  <a:lnTo>
                    <a:pt x="311200" y="99060"/>
                  </a:lnTo>
                  <a:lnTo>
                    <a:pt x="310324" y="97790"/>
                  </a:lnTo>
                  <a:lnTo>
                    <a:pt x="310591" y="97790"/>
                  </a:lnTo>
                  <a:lnTo>
                    <a:pt x="310807" y="96520"/>
                  </a:lnTo>
                  <a:lnTo>
                    <a:pt x="313512" y="96520"/>
                  </a:lnTo>
                  <a:lnTo>
                    <a:pt x="316039" y="97790"/>
                  </a:lnTo>
                  <a:lnTo>
                    <a:pt x="317576" y="101600"/>
                  </a:lnTo>
                  <a:lnTo>
                    <a:pt x="324434" y="96520"/>
                  </a:lnTo>
                  <a:lnTo>
                    <a:pt x="325259" y="96520"/>
                  </a:lnTo>
                  <a:lnTo>
                    <a:pt x="326326" y="95250"/>
                  </a:lnTo>
                  <a:lnTo>
                    <a:pt x="327558" y="95250"/>
                  </a:lnTo>
                  <a:lnTo>
                    <a:pt x="329958" y="93980"/>
                  </a:lnTo>
                  <a:lnTo>
                    <a:pt x="330860" y="92710"/>
                  </a:lnTo>
                  <a:lnTo>
                    <a:pt x="331228" y="91440"/>
                  </a:lnTo>
                  <a:lnTo>
                    <a:pt x="333375" y="91440"/>
                  </a:lnTo>
                  <a:lnTo>
                    <a:pt x="335140" y="93980"/>
                  </a:lnTo>
                  <a:lnTo>
                    <a:pt x="335483" y="95250"/>
                  </a:lnTo>
                  <a:lnTo>
                    <a:pt x="333527" y="93980"/>
                  </a:lnTo>
                  <a:lnTo>
                    <a:pt x="331978" y="92710"/>
                  </a:lnTo>
                  <a:lnTo>
                    <a:pt x="328980" y="96520"/>
                  </a:lnTo>
                  <a:lnTo>
                    <a:pt x="333133" y="104140"/>
                  </a:lnTo>
                  <a:lnTo>
                    <a:pt x="338048" y="105410"/>
                  </a:lnTo>
                  <a:lnTo>
                    <a:pt x="339013" y="101600"/>
                  </a:lnTo>
                  <a:lnTo>
                    <a:pt x="334581" y="101600"/>
                  </a:lnTo>
                  <a:lnTo>
                    <a:pt x="335965" y="97790"/>
                  </a:lnTo>
                  <a:lnTo>
                    <a:pt x="337070" y="96520"/>
                  </a:lnTo>
                  <a:lnTo>
                    <a:pt x="337477" y="96520"/>
                  </a:lnTo>
                  <a:lnTo>
                    <a:pt x="336765" y="97790"/>
                  </a:lnTo>
                  <a:lnTo>
                    <a:pt x="335965" y="97790"/>
                  </a:lnTo>
                  <a:lnTo>
                    <a:pt x="339369" y="99060"/>
                  </a:lnTo>
                  <a:lnTo>
                    <a:pt x="346798" y="102870"/>
                  </a:lnTo>
                  <a:lnTo>
                    <a:pt x="347281" y="97790"/>
                  </a:lnTo>
                  <a:lnTo>
                    <a:pt x="344728" y="96520"/>
                  </a:lnTo>
                  <a:lnTo>
                    <a:pt x="342988" y="95250"/>
                  </a:lnTo>
                  <a:lnTo>
                    <a:pt x="346773" y="91440"/>
                  </a:lnTo>
                  <a:lnTo>
                    <a:pt x="354736" y="91440"/>
                  </a:lnTo>
                  <a:lnTo>
                    <a:pt x="357162" y="92710"/>
                  </a:lnTo>
                  <a:lnTo>
                    <a:pt x="359270" y="91440"/>
                  </a:lnTo>
                  <a:lnTo>
                    <a:pt x="356400" y="93980"/>
                  </a:lnTo>
                  <a:lnTo>
                    <a:pt x="355066" y="95250"/>
                  </a:lnTo>
                  <a:lnTo>
                    <a:pt x="354190" y="95250"/>
                  </a:lnTo>
                  <a:lnTo>
                    <a:pt x="354228" y="96520"/>
                  </a:lnTo>
                  <a:lnTo>
                    <a:pt x="355600" y="96520"/>
                  </a:lnTo>
                  <a:lnTo>
                    <a:pt x="355765" y="97790"/>
                  </a:lnTo>
                  <a:lnTo>
                    <a:pt x="355777" y="100330"/>
                  </a:lnTo>
                  <a:lnTo>
                    <a:pt x="355180" y="100330"/>
                  </a:lnTo>
                  <a:lnTo>
                    <a:pt x="355587" y="101600"/>
                  </a:lnTo>
                  <a:lnTo>
                    <a:pt x="357987" y="101600"/>
                  </a:lnTo>
                  <a:lnTo>
                    <a:pt x="358927" y="102870"/>
                  </a:lnTo>
                  <a:lnTo>
                    <a:pt x="360692" y="102870"/>
                  </a:lnTo>
                  <a:lnTo>
                    <a:pt x="360514" y="104140"/>
                  </a:lnTo>
                  <a:lnTo>
                    <a:pt x="360349" y="104140"/>
                  </a:lnTo>
                  <a:lnTo>
                    <a:pt x="360768" y="105410"/>
                  </a:lnTo>
                  <a:lnTo>
                    <a:pt x="361759" y="104140"/>
                  </a:lnTo>
                  <a:lnTo>
                    <a:pt x="362750" y="105410"/>
                  </a:lnTo>
                  <a:lnTo>
                    <a:pt x="363207" y="105410"/>
                  </a:lnTo>
                  <a:lnTo>
                    <a:pt x="362254" y="106680"/>
                  </a:lnTo>
                  <a:lnTo>
                    <a:pt x="362521" y="107950"/>
                  </a:lnTo>
                  <a:lnTo>
                    <a:pt x="363232" y="107950"/>
                  </a:lnTo>
                  <a:lnTo>
                    <a:pt x="364769" y="109220"/>
                  </a:lnTo>
                  <a:lnTo>
                    <a:pt x="366699" y="111760"/>
                  </a:lnTo>
                  <a:lnTo>
                    <a:pt x="369620" y="110490"/>
                  </a:lnTo>
                  <a:lnTo>
                    <a:pt x="373430" y="106680"/>
                  </a:lnTo>
                  <a:lnTo>
                    <a:pt x="373634" y="107950"/>
                  </a:lnTo>
                  <a:lnTo>
                    <a:pt x="374027" y="107950"/>
                  </a:lnTo>
                  <a:lnTo>
                    <a:pt x="375285" y="109220"/>
                  </a:lnTo>
                  <a:lnTo>
                    <a:pt x="376008" y="110490"/>
                  </a:lnTo>
                  <a:lnTo>
                    <a:pt x="376542" y="111760"/>
                  </a:lnTo>
                  <a:lnTo>
                    <a:pt x="377456" y="116840"/>
                  </a:lnTo>
                  <a:lnTo>
                    <a:pt x="379590" y="120650"/>
                  </a:lnTo>
                  <a:lnTo>
                    <a:pt x="382155" y="124460"/>
                  </a:lnTo>
                  <a:lnTo>
                    <a:pt x="380530" y="125730"/>
                  </a:lnTo>
                  <a:lnTo>
                    <a:pt x="378955" y="125730"/>
                  </a:lnTo>
                  <a:lnTo>
                    <a:pt x="379437" y="128270"/>
                  </a:lnTo>
                  <a:lnTo>
                    <a:pt x="379818" y="129540"/>
                  </a:lnTo>
                  <a:lnTo>
                    <a:pt x="381787" y="128270"/>
                  </a:lnTo>
                  <a:lnTo>
                    <a:pt x="383832" y="127000"/>
                  </a:lnTo>
                  <a:lnTo>
                    <a:pt x="384632" y="127000"/>
                  </a:lnTo>
                  <a:lnTo>
                    <a:pt x="384898" y="128270"/>
                  </a:lnTo>
                  <a:lnTo>
                    <a:pt x="385127" y="128270"/>
                  </a:lnTo>
                  <a:lnTo>
                    <a:pt x="388874" y="132080"/>
                  </a:lnTo>
                  <a:lnTo>
                    <a:pt x="391579" y="137160"/>
                  </a:lnTo>
                  <a:lnTo>
                    <a:pt x="393230" y="142240"/>
                  </a:lnTo>
                  <a:lnTo>
                    <a:pt x="394195" y="143510"/>
                  </a:lnTo>
                  <a:lnTo>
                    <a:pt x="394843" y="143510"/>
                  </a:lnTo>
                  <a:lnTo>
                    <a:pt x="396163" y="144780"/>
                  </a:lnTo>
                  <a:lnTo>
                    <a:pt x="396405" y="146050"/>
                  </a:lnTo>
                  <a:lnTo>
                    <a:pt x="395859" y="148590"/>
                  </a:lnTo>
                  <a:lnTo>
                    <a:pt x="395655" y="148590"/>
                  </a:lnTo>
                  <a:lnTo>
                    <a:pt x="395643" y="149860"/>
                  </a:lnTo>
                  <a:lnTo>
                    <a:pt x="395808" y="151130"/>
                  </a:lnTo>
                  <a:lnTo>
                    <a:pt x="396240" y="152400"/>
                  </a:lnTo>
                  <a:lnTo>
                    <a:pt x="397078" y="152400"/>
                  </a:lnTo>
                  <a:lnTo>
                    <a:pt x="398272" y="153670"/>
                  </a:lnTo>
                  <a:lnTo>
                    <a:pt x="402463" y="154940"/>
                  </a:lnTo>
                  <a:lnTo>
                    <a:pt x="405536" y="156210"/>
                  </a:lnTo>
                  <a:lnTo>
                    <a:pt x="407200" y="160020"/>
                  </a:lnTo>
                  <a:lnTo>
                    <a:pt x="410514" y="166370"/>
                  </a:lnTo>
                  <a:lnTo>
                    <a:pt x="414439" y="172720"/>
                  </a:lnTo>
                  <a:lnTo>
                    <a:pt x="418947" y="177800"/>
                  </a:lnTo>
                  <a:lnTo>
                    <a:pt x="424014" y="182880"/>
                  </a:lnTo>
                  <a:lnTo>
                    <a:pt x="428955" y="187960"/>
                  </a:lnTo>
                  <a:lnTo>
                    <a:pt x="435851" y="191770"/>
                  </a:lnTo>
                  <a:lnTo>
                    <a:pt x="437730" y="198120"/>
                  </a:lnTo>
                  <a:lnTo>
                    <a:pt x="440499" y="201930"/>
                  </a:lnTo>
                  <a:lnTo>
                    <a:pt x="444220" y="208280"/>
                  </a:lnTo>
                  <a:lnTo>
                    <a:pt x="449554" y="214630"/>
                  </a:lnTo>
                  <a:lnTo>
                    <a:pt x="454977" y="219710"/>
                  </a:lnTo>
                  <a:lnTo>
                    <a:pt x="458978" y="227330"/>
                  </a:lnTo>
                  <a:lnTo>
                    <a:pt x="463740" y="227330"/>
                  </a:lnTo>
                  <a:lnTo>
                    <a:pt x="463842" y="228600"/>
                  </a:lnTo>
                  <a:lnTo>
                    <a:pt x="464578" y="228600"/>
                  </a:lnTo>
                  <a:lnTo>
                    <a:pt x="464172" y="229870"/>
                  </a:lnTo>
                  <a:lnTo>
                    <a:pt x="463562" y="231140"/>
                  </a:lnTo>
                  <a:lnTo>
                    <a:pt x="463245" y="233680"/>
                  </a:lnTo>
                  <a:lnTo>
                    <a:pt x="464299" y="233680"/>
                  </a:lnTo>
                  <a:lnTo>
                    <a:pt x="469226" y="236220"/>
                  </a:lnTo>
                  <a:lnTo>
                    <a:pt x="473544" y="240030"/>
                  </a:lnTo>
                  <a:lnTo>
                    <a:pt x="475894" y="245110"/>
                  </a:lnTo>
                  <a:lnTo>
                    <a:pt x="474941" y="251460"/>
                  </a:lnTo>
                  <a:lnTo>
                    <a:pt x="474103" y="254000"/>
                  </a:lnTo>
                  <a:lnTo>
                    <a:pt x="477659" y="254000"/>
                  </a:lnTo>
                  <a:lnTo>
                    <a:pt x="482752" y="256540"/>
                  </a:lnTo>
                  <a:lnTo>
                    <a:pt x="486105" y="256540"/>
                  </a:lnTo>
                  <a:lnTo>
                    <a:pt x="486841" y="259080"/>
                  </a:lnTo>
                  <a:lnTo>
                    <a:pt x="491020" y="265430"/>
                  </a:lnTo>
                  <a:lnTo>
                    <a:pt x="493179" y="273050"/>
                  </a:lnTo>
                  <a:lnTo>
                    <a:pt x="501548" y="278130"/>
                  </a:lnTo>
                  <a:lnTo>
                    <a:pt x="502589" y="278130"/>
                  </a:lnTo>
                  <a:lnTo>
                    <a:pt x="502081" y="279400"/>
                  </a:lnTo>
                  <a:lnTo>
                    <a:pt x="501942" y="280670"/>
                  </a:lnTo>
                  <a:lnTo>
                    <a:pt x="502361" y="281940"/>
                  </a:lnTo>
                  <a:lnTo>
                    <a:pt x="505421" y="283210"/>
                  </a:lnTo>
                  <a:lnTo>
                    <a:pt x="511873" y="280670"/>
                  </a:lnTo>
                  <a:lnTo>
                    <a:pt x="514146" y="283210"/>
                  </a:lnTo>
                  <a:lnTo>
                    <a:pt x="513918" y="283210"/>
                  </a:lnTo>
                  <a:lnTo>
                    <a:pt x="512838" y="284480"/>
                  </a:lnTo>
                  <a:lnTo>
                    <a:pt x="512508" y="285407"/>
                  </a:lnTo>
                  <a:lnTo>
                    <a:pt x="512394" y="287020"/>
                  </a:lnTo>
                  <a:lnTo>
                    <a:pt x="503593" y="290830"/>
                  </a:lnTo>
                  <a:lnTo>
                    <a:pt x="511086" y="293370"/>
                  </a:lnTo>
                  <a:lnTo>
                    <a:pt x="508774" y="297180"/>
                  </a:lnTo>
                  <a:lnTo>
                    <a:pt x="509866" y="297180"/>
                  </a:lnTo>
                  <a:lnTo>
                    <a:pt x="510260" y="302590"/>
                  </a:lnTo>
                  <a:lnTo>
                    <a:pt x="510057" y="302260"/>
                  </a:lnTo>
                  <a:lnTo>
                    <a:pt x="508101" y="300990"/>
                  </a:lnTo>
                  <a:lnTo>
                    <a:pt x="504304" y="302260"/>
                  </a:lnTo>
                  <a:lnTo>
                    <a:pt x="502348" y="302260"/>
                  </a:lnTo>
                  <a:lnTo>
                    <a:pt x="501789" y="300990"/>
                  </a:lnTo>
                  <a:lnTo>
                    <a:pt x="500037" y="299720"/>
                  </a:lnTo>
                  <a:lnTo>
                    <a:pt x="500862" y="297180"/>
                  </a:lnTo>
                  <a:lnTo>
                    <a:pt x="495630" y="297180"/>
                  </a:lnTo>
                  <a:lnTo>
                    <a:pt x="495503" y="295910"/>
                  </a:lnTo>
                  <a:lnTo>
                    <a:pt x="495858" y="295910"/>
                  </a:lnTo>
                  <a:lnTo>
                    <a:pt x="492810" y="294640"/>
                  </a:lnTo>
                  <a:lnTo>
                    <a:pt x="492633" y="293370"/>
                  </a:lnTo>
                  <a:lnTo>
                    <a:pt x="492442" y="292100"/>
                  </a:lnTo>
                  <a:lnTo>
                    <a:pt x="490562" y="290830"/>
                  </a:lnTo>
                  <a:lnTo>
                    <a:pt x="489356" y="290830"/>
                  </a:lnTo>
                  <a:lnTo>
                    <a:pt x="489356" y="304800"/>
                  </a:lnTo>
                  <a:lnTo>
                    <a:pt x="488784" y="304800"/>
                  </a:lnTo>
                  <a:lnTo>
                    <a:pt x="488556" y="306070"/>
                  </a:lnTo>
                  <a:lnTo>
                    <a:pt x="488238" y="304800"/>
                  </a:lnTo>
                  <a:lnTo>
                    <a:pt x="487819" y="304800"/>
                  </a:lnTo>
                  <a:lnTo>
                    <a:pt x="488086" y="303530"/>
                  </a:lnTo>
                  <a:lnTo>
                    <a:pt x="488226" y="303136"/>
                  </a:lnTo>
                  <a:lnTo>
                    <a:pt x="488708" y="303530"/>
                  </a:lnTo>
                  <a:lnTo>
                    <a:pt x="489356" y="304800"/>
                  </a:lnTo>
                  <a:lnTo>
                    <a:pt x="489356" y="290830"/>
                  </a:lnTo>
                  <a:lnTo>
                    <a:pt x="488492" y="290830"/>
                  </a:lnTo>
                  <a:lnTo>
                    <a:pt x="487870" y="289826"/>
                  </a:lnTo>
                  <a:lnTo>
                    <a:pt x="487870" y="302844"/>
                  </a:lnTo>
                  <a:lnTo>
                    <a:pt x="487095" y="303530"/>
                  </a:lnTo>
                  <a:lnTo>
                    <a:pt x="486092" y="303530"/>
                  </a:lnTo>
                  <a:lnTo>
                    <a:pt x="487146" y="302260"/>
                  </a:lnTo>
                  <a:lnTo>
                    <a:pt x="487870" y="302844"/>
                  </a:lnTo>
                  <a:lnTo>
                    <a:pt x="487870" y="289826"/>
                  </a:lnTo>
                  <a:lnTo>
                    <a:pt x="487705" y="289560"/>
                  </a:lnTo>
                  <a:lnTo>
                    <a:pt x="486079" y="287020"/>
                  </a:lnTo>
                  <a:lnTo>
                    <a:pt x="483743" y="288290"/>
                  </a:lnTo>
                  <a:lnTo>
                    <a:pt x="482447" y="287020"/>
                  </a:lnTo>
                  <a:lnTo>
                    <a:pt x="481203" y="287020"/>
                  </a:lnTo>
                  <a:lnTo>
                    <a:pt x="480301" y="284480"/>
                  </a:lnTo>
                  <a:lnTo>
                    <a:pt x="479425" y="283210"/>
                  </a:lnTo>
                  <a:lnTo>
                    <a:pt x="478485" y="281940"/>
                  </a:lnTo>
                  <a:lnTo>
                    <a:pt x="475475" y="285750"/>
                  </a:lnTo>
                  <a:lnTo>
                    <a:pt x="478002" y="287020"/>
                  </a:lnTo>
                  <a:lnTo>
                    <a:pt x="479336" y="288290"/>
                  </a:lnTo>
                  <a:lnTo>
                    <a:pt x="479767" y="288290"/>
                  </a:lnTo>
                  <a:lnTo>
                    <a:pt x="480669" y="290830"/>
                  </a:lnTo>
                  <a:lnTo>
                    <a:pt x="475018" y="293370"/>
                  </a:lnTo>
                  <a:lnTo>
                    <a:pt x="472871" y="292100"/>
                  </a:lnTo>
                  <a:lnTo>
                    <a:pt x="472363" y="288290"/>
                  </a:lnTo>
                  <a:lnTo>
                    <a:pt x="467067" y="290830"/>
                  </a:lnTo>
                  <a:lnTo>
                    <a:pt x="463169" y="297180"/>
                  </a:lnTo>
                  <a:lnTo>
                    <a:pt x="469722" y="297180"/>
                  </a:lnTo>
                  <a:lnTo>
                    <a:pt x="471830" y="298450"/>
                  </a:lnTo>
                  <a:lnTo>
                    <a:pt x="476973" y="303530"/>
                  </a:lnTo>
                  <a:lnTo>
                    <a:pt x="480390" y="311150"/>
                  </a:lnTo>
                  <a:lnTo>
                    <a:pt x="489229" y="312420"/>
                  </a:lnTo>
                  <a:lnTo>
                    <a:pt x="489546" y="314960"/>
                  </a:lnTo>
                  <a:lnTo>
                    <a:pt x="490448" y="316230"/>
                  </a:lnTo>
                  <a:lnTo>
                    <a:pt x="492798" y="316230"/>
                  </a:lnTo>
                  <a:lnTo>
                    <a:pt x="492747" y="317500"/>
                  </a:lnTo>
                  <a:lnTo>
                    <a:pt x="492912" y="318770"/>
                  </a:lnTo>
                  <a:lnTo>
                    <a:pt x="493293" y="318770"/>
                  </a:lnTo>
                  <a:lnTo>
                    <a:pt x="494487" y="321310"/>
                  </a:lnTo>
                  <a:lnTo>
                    <a:pt x="496062" y="323850"/>
                  </a:lnTo>
                  <a:lnTo>
                    <a:pt x="497928" y="325120"/>
                  </a:lnTo>
                  <a:lnTo>
                    <a:pt x="494995" y="327660"/>
                  </a:lnTo>
                  <a:lnTo>
                    <a:pt x="488378" y="331470"/>
                  </a:lnTo>
                  <a:lnTo>
                    <a:pt x="483146" y="327660"/>
                  </a:lnTo>
                  <a:lnTo>
                    <a:pt x="478688" y="323850"/>
                  </a:lnTo>
                  <a:lnTo>
                    <a:pt x="472033" y="320040"/>
                  </a:lnTo>
                  <a:lnTo>
                    <a:pt x="470585" y="320040"/>
                  </a:lnTo>
                  <a:lnTo>
                    <a:pt x="468160" y="317500"/>
                  </a:lnTo>
                  <a:lnTo>
                    <a:pt x="467728" y="312420"/>
                  </a:lnTo>
                  <a:lnTo>
                    <a:pt x="462394" y="312420"/>
                  </a:lnTo>
                  <a:lnTo>
                    <a:pt x="457009" y="306070"/>
                  </a:lnTo>
                  <a:lnTo>
                    <a:pt x="450659" y="299720"/>
                  </a:lnTo>
                  <a:lnTo>
                    <a:pt x="444119" y="294640"/>
                  </a:lnTo>
                  <a:lnTo>
                    <a:pt x="439661" y="290830"/>
                  </a:lnTo>
                  <a:lnTo>
                    <a:pt x="438175" y="289560"/>
                  </a:lnTo>
                  <a:lnTo>
                    <a:pt x="433489" y="284480"/>
                  </a:lnTo>
                  <a:lnTo>
                    <a:pt x="428332" y="280670"/>
                  </a:lnTo>
                  <a:lnTo>
                    <a:pt x="423570" y="275590"/>
                  </a:lnTo>
                  <a:lnTo>
                    <a:pt x="420052" y="270510"/>
                  </a:lnTo>
                  <a:lnTo>
                    <a:pt x="417880" y="270510"/>
                  </a:lnTo>
                  <a:lnTo>
                    <a:pt x="418833" y="270497"/>
                  </a:lnTo>
                  <a:lnTo>
                    <a:pt x="418973" y="269240"/>
                  </a:lnTo>
                  <a:lnTo>
                    <a:pt x="417474" y="269240"/>
                  </a:lnTo>
                  <a:lnTo>
                    <a:pt x="416737" y="270510"/>
                  </a:lnTo>
                  <a:lnTo>
                    <a:pt x="416077" y="270497"/>
                  </a:lnTo>
                  <a:lnTo>
                    <a:pt x="415493" y="269240"/>
                  </a:lnTo>
                  <a:lnTo>
                    <a:pt x="415836" y="269240"/>
                  </a:lnTo>
                  <a:lnTo>
                    <a:pt x="416458" y="267970"/>
                  </a:lnTo>
                  <a:lnTo>
                    <a:pt x="414553" y="267970"/>
                  </a:lnTo>
                  <a:lnTo>
                    <a:pt x="413016" y="265430"/>
                  </a:lnTo>
                  <a:lnTo>
                    <a:pt x="411784" y="264160"/>
                  </a:lnTo>
                  <a:lnTo>
                    <a:pt x="410349" y="262890"/>
                  </a:lnTo>
                  <a:lnTo>
                    <a:pt x="408571" y="260350"/>
                  </a:lnTo>
                  <a:lnTo>
                    <a:pt x="409359" y="255270"/>
                  </a:lnTo>
                  <a:lnTo>
                    <a:pt x="406717" y="252730"/>
                  </a:lnTo>
                  <a:lnTo>
                    <a:pt x="404304" y="250190"/>
                  </a:lnTo>
                  <a:lnTo>
                    <a:pt x="402336" y="247650"/>
                  </a:lnTo>
                  <a:lnTo>
                    <a:pt x="401777" y="247891"/>
                  </a:lnTo>
                  <a:lnTo>
                    <a:pt x="401777" y="310083"/>
                  </a:lnTo>
                  <a:lnTo>
                    <a:pt x="393611" y="311150"/>
                  </a:lnTo>
                  <a:lnTo>
                    <a:pt x="393598" y="308610"/>
                  </a:lnTo>
                  <a:lnTo>
                    <a:pt x="391820" y="307340"/>
                  </a:lnTo>
                  <a:lnTo>
                    <a:pt x="389483" y="306070"/>
                  </a:lnTo>
                  <a:lnTo>
                    <a:pt x="392582" y="306070"/>
                  </a:lnTo>
                  <a:lnTo>
                    <a:pt x="393560" y="304800"/>
                  </a:lnTo>
                  <a:lnTo>
                    <a:pt x="394436" y="304800"/>
                  </a:lnTo>
                  <a:lnTo>
                    <a:pt x="396430" y="307340"/>
                  </a:lnTo>
                  <a:lnTo>
                    <a:pt x="397332" y="309880"/>
                  </a:lnTo>
                  <a:lnTo>
                    <a:pt x="401637" y="309880"/>
                  </a:lnTo>
                  <a:lnTo>
                    <a:pt x="401777" y="310083"/>
                  </a:lnTo>
                  <a:lnTo>
                    <a:pt x="401777" y="247891"/>
                  </a:lnTo>
                  <a:lnTo>
                    <a:pt x="399262" y="248920"/>
                  </a:lnTo>
                  <a:lnTo>
                    <a:pt x="396468" y="252730"/>
                  </a:lnTo>
                  <a:lnTo>
                    <a:pt x="395897" y="252730"/>
                  </a:lnTo>
                  <a:lnTo>
                    <a:pt x="395351" y="251460"/>
                  </a:lnTo>
                  <a:lnTo>
                    <a:pt x="394931" y="250190"/>
                  </a:lnTo>
                  <a:lnTo>
                    <a:pt x="389953" y="245110"/>
                  </a:lnTo>
                  <a:lnTo>
                    <a:pt x="381304" y="243840"/>
                  </a:lnTo>
                  <a:lnTo>
                    <a:pt x="376936" y="238760"/>
                  </a:lnTo>
                  <a:lnTo>
                    <a:pt x="373214" y="234950"/>
                  </a:lnTo>
                  <a:lnTo>
                    <a:pt x="370217" y="232410"/>
                  </a:lnTo>
                  <a:lnTo>
                    <a:pt x="367398" y="228600"/>
                  </a:lnTo>
                  <a:lnTo>
                    <a:pt x="368033" y="228600"/>
                  </a:lnTo>
                  <a:lnTo>
                    <a:pt x="367931" y="227330"/>
                  </a:lnTo>
                  <a:lnTo>
                    <a:pt x="367385" y="228600"/>
                  </a:lnTo>
                  <a:lnTo>
                    <a:pt x="364871" y="224790"/>
                  </a:lnTo>
                  <a:lnTo>
                    <a:pt x="363677" y="223520"/>
                  </a:lnTo>
                  <a:lnTo>
                    <a:pt x="366585" y="223520"/>
                  </a:lnTo>
                  <a:lnTo>
                    <a:pt x="364896" y="220980"/>
                  </a:lnTo>
                  <a:lnTo>
                    <a:pt x="363118" y="219710"/>
                  </a:lnTo>
                  <a:lnTo>
                    <a:pt x="361403" y="217170"/>
                  </a:lnTo>
                  <a:lnTo>
                    <a:pt x="361035" y="217170"/>
                  </a:lnTo>
                  <a:lnTo>
                    <a:pt x="360883" y="218440"/>
                  </a:lnTo>
                  <a:lnTo>
                    <a:pt x="360832" y="219710"/>
                  </a:lnTo>
                  <a:lnTo>
                    <a:pt x="359016" y="215900"/>
                  </a:lnTo>
                  <a:lnTo>
                    <a:pt x="357162" y="213360"/>
                  </a:lnTo>
                  <a:lnTo>
                    <a:pt x="354152" y="210820"/>
                  </a:lnTo>
                  <a:lnTo>
                    <a:pt x="355485" y="209550"/>
                  </a:lnTo>
                  <a:lnTo>
                    <a:pt x="356552" y="208280"/>
                  </a:lnTo>
                  <a:lnTo>
                    <a:pt x="357454" y="207010"/>
                  </a:lnTo>
                  <a:lnTo>
                    <a:pt x="356806" y="205740"/>
                  </a:lnTo>
                  <a:lnTo>
                    <a:pt x="356235" y="204470"/>
                  </a:lnTo>
                  <a:lnTo>
                    <a:pt x="355587" y="203200"/>
                  </a:lnTo>
                  <a:lnTo>
                    <a:pt x="351358" y="204470"/>
                  </a:lnTo>
                  <a:lnTo>
                    <a:pt x="351523" y="200660"/>
                  </a:lnTo>
                  <a:lnTo>
                    <a:pt x="348894" y="199390"/>
                  </a:lnTo>
                  <a:lnTo>
                    <a:pt x="348716" y="196850"/>
                  </a:lnTo>
                  <a:lnTo>
                    <a:pt x="346633" y="195580"/>
                  </a:lnTo>
                  <a:lnTo>
                    <a:pt x="344347" y="193040"/>
                  </a:lnTo>
                  <a:lnTo>
                    <a:pt x="343065" y="191770"/>
                  </a:lnTo>
                  <a:lnTo>
                    <a:pt x="341553" y="194310"/>
                  </a:lnTo>
                  <a:lnTo>
                    <a:pt x="341071" y="195580"/>
                  </a:lnTo>
                  <a:lnTo>
                    <a:pt x="339585" y="195580"/>
                  </a:lnTo>
                  <a:lnTo>
                    <a:pt x="339255" y="194310"/>
                  </a:lnTo>
                  <a:lnTo>
                    <a:pt x="335000" y="190500"/>
                  </a:lnTo>
                  <a:lnTo>
                    <a:pt x="334606" y="182880"/>
                  </a:lnTo>
                  <a:lnTo>
                    <a:pt x="323380" y="182880"/>
                  </a:lnTo>
                  <a:lnTo>
                    <a:pt x="322935" y="181610"/>
                  </a:lnTo>
                  <a:lnTo>
                    <a:pt x="323176" y="176530"/>
                  </a:lnTo>
                  <a:lnTo>
                    <a:pt x="310908" y="176530"/>
                  </a:lnTo>
                  <a:lnTo>
                    <a:pt x="244017" y="176530"/>
                  </a:lnTo>
                  <a:lnTo>
                    <a:pt x="242798" y="176530"/>
                  </a:lnTo>
                  <a:lnTo>
                    <a:pt x="239242" y="176530"/>
                  </a:lnTo>
                  <a:lnTo>
                    <a:pt x="241211" y="179070"/>
                  </a:lnTo>
                  <a:lnTo>
                    <a:pt x="242963" y="181610"/>
                  </a:lnTo>
                  <a:lnTo>
                    <a:pt x="243827" y="184150"/>
                  </a:lnTo>
                  <a:lnTo>
                    <a:pt x="247192" y="184150"/>
                  </a:lnTo>
                  <a:lnTo>
                    <a:pt x="247510" y="186690"/>
                  </a:lnTo>
                  <a:lnTo>
                    <a:pt x="249593" y="186690"/>
                  </a:lnTo>
                  <a:lnTo>
                    <a:pt x="244716" y="191770"/>
                  </a:lnTo>
                  <a:lnTo>
                    <a:pt x="249821" y="193040"/>
                  </a:lnTo>
                  <a:lnTo>
                    <a:pt x="252679" y="194310"/>
                  </a:lnTo>
                  <a:lnTo>
                    <a:pt x="253187" y="195580"/>
                  </a:lnTo>
                  <a:lnTo>
                    <a:pt x="257124" y="195580"/>
                  </a:lnTo>
                  <a:lnTo>
                    <a:pt x="258584" y="193040"/>
                  </a:lnTo>
                  <a:lnTo>
                    <a:pt x="256755" y="189230"/>
                  </a:lnTo>
                  <a:lnTo>
                    <a:pt x="255028" y="187960"/>
                  </a:lnTo>
                  <a:lnTo>
                    <a:pt x="252895" y="184150"/>
                  </a:lnTo>
                  <a:lnTo>
                    <a:pt x="253593" y="184150"/>
                  </a:lnTo>
                  <a:lnTo>
                    <a:pt x="255117" y="182880"/>
                  </a:lnTo>
                  <a:lnTo>
                    <a:pt x="256527" y="181610"/>
                  </a:lnTo>
                  <a:lnTo>
                    <a:pt x="258851" y="181610"/>
                  </a:lnTo>
                  <a:lnTo>
                    <a:pt x="259562" y="182880"/>
                  </a:lnTo>
                  <a:lnTo>
                    <a:pt x="261429" y="182880"/>
                  </a:lnTo>
                  <a:lnTo>
                    <a:pt x="262877" y="184150"/>
                  </a:lnTo>
                  <a:lnTo>
                    <a:pt x="263994" y="185420"/>
                  </a:lnTo>
                  <a:lnTo>
                    <a:pt x="264147" y="186690"/>
                  </a:lnTo>
                  <a:lnTo>
                    <a:pt x="264439" y="187960"/>
                  </a:lnTo>
                  <a:lnTo>
                    <a:pt x="265569" y="187960"/>
                  </a:lnTo>
                  <a:lnTo>
                    <a:pt x="265671" y="189230"/>
                  </a:lnTo>
                  <a:lnTo>
                    <a:pt x="266890" y="195580"/>
                  </a:lnTo>
                  <a:lnTo>
                    <a:pt x="274307" y="198120"/>
                  </a:lnTo>
                  <a:lnTo>
                    <a:pt x="276136" y="204470"/>
                  </a:lnTo>
                  <a:lnTo>
                    <a:pt x="279717" y="204470"/>
                  </a:lnTo>
                  <a:lnTo>
                    <a:pt x="282067" y="207010"/>
                  </a:lnTo>
                  <a:lnTo>
                    <a:pt x="284149" y="209550"/>
                  </a:lnTo>
                  <a:lnTo>
                    <a:pt x="286791" y="210820"/>
                  </a:lnTo>
                  <a:lnTo>
                    <a:pt x="290169" y="215900"/>
                  </a:lnTo>
                  <a:lnTo>
                    <a:pt x="288112" y="215900"/>
                  </a:lnTo>
                  <a:lnTo>
                    <a:pt x="286626" y="217170"/>
                  </a:lnTo>
                  <a:lnTo>
                    <a:pt x="285419" y="217170"/>
                  </a:lnTo>
                  <a:lnTo>
                    <a:pt x="284556" y="218440"/>
                  </a:lnTo>
                  <a:lnTo>
                    <a:pt x="283679" y="220980"/>
                  </a:lnTo>
                  <a:lnTo>
                    <a:pt x="283845" y="222250"/>
                  </a:lnTo>
                  <a:lnTo>
                    <a:pt x="283933" y="224790"/>
                  </a:lnTo>
                  <a:lnTo>
                    <a:pt x="284035" y="226060"/>
                  </a:lnTo>
                  <a:lnTo>
                    <a:pt x="284238" y="227330"/>
                  </a:lnTo>
                  <a:lnTo>
                    <a:pt x="284505" y="227330"/>
                  </a:lnTo>
                  <a:lnTo>
                    <a:pt x="284873" y="228600"/>
                  </a:lnTo>
                  <a:lnTo>
                    <a:pt x="284060" y="228600"/>
                  </a:lnTo>
                  <a:lnTo>
                    <a:pt x="282981" y="227330"/>
                  </a:lnTo>
                  <a:lnTo>
                    <a:pt x="280631" y="227330"/>
                  </a:lnTo>
                  <a:lnTo>
                    <a:pt x="275577" y="231140"/>
                  </a:lnTo>
                  <a:lnTo>
                    <a:pt x="275666" y="234950"/>
                  </a:lnTo>
                  <a:lnTo>
                    <a:pt x="275577" y="236220"/>
                  </a:lnTo>
                  <a:lnTo>
                    <a:pt x="276491" y="238760"/>
                  </a:lnTo>
                  <a:lnTo>
                    <a:pt x="276974" y="238760"/>
                  </a:lnTo>
                  <a:lnTo>
                    <a:pt x="280111" y="237490"/>
                  </a:lnTo>
                  <a:lnTo>
                    <a:pt x="281241" y="240030"/>
                  </a:lnTo>
                  <a:lnTo>
                    <a:pt x="284060" y="238760"/>
                  </a:lnTo>
                  <a:lnTo>
                    <a:pt x="288658" y="238760"/>
                  </a:lnTo>
                  <a:lnTo>
                    <a:pt x="289610" y="237490"/>
                  </a:lnTo>
                  <a:lnTo>
                    <a:pt x="290550" y="236220"/>
                  </a:lnTo>
                  <a:lnTo>
                    <a:pt x="290715" y="234950"/>
                  </a:lnTo>
                  <a:lnTo>
                    <a:pt x="287134" y="236220"/>
                  </a:lnTo>
                  <a:lnTo>
                    <a:pt x="286334" y="233680"/>
                  </a:lnTo>
                  <a:lnTo>
                    <a:pt x="288721" y="232410"/>
                  </a:lnTo>
                  <a:lnTo>
                    <a:pt x="290474" y="231140"/>
                  </a:lnTo>
                  <a:lnTo>
                    <a:pt x="292595" y="233718"/>
                  </a:lnTo>
                  <a:lnTo>
                    <a:pt x="295338" y="236220"/>
                  </a:lnTo>
                  <a:lnTo>
                    <a:pt x="299745" y="237490"/>
                  </a:lnTo>
                  <a:lnTo>
                    <a:pt x="300393" y="238760"/>
                  </a:lnTo>
                  <a:lnTo>
                    <a:pt x="302183" y="236220"/>
                  </a:lnTo>
                  <a:lnTo>
                    <a:pt x="300824" y="233680"/>
                  </a:lnTo>
                  <a:lnTo>
                    <a:pt x="299516" y="232410"/>
                  </a:lnTo>
                  <a:lnTo>
                    <a:pt x="298145" y="229870"/>
                  </a:lnTo>
                  <a:lnTo>
                    <a:pt x="297942" y="231140"/>
                  </a:lnTo>
                  <a:lnTo>
                    <a:pt x="298005" y="229870"/>
                  </a:lnTo>
                  <a:lnTo>
                    <a:pt x="298145" y="229870"/>
                  </a:lnTo>
                  <a:lnTo>
                    <a:pt x="299770" y="228600"/>
                  </a:lnTo>
                  <a:lnTo>
                    <a:pt x="301218" y="231140"/>
                  </a:lnTo>
                  <a:lnTo>
                    <a:pt x="301371" y="233718"/>
                  </a:lnTo>
                  <a:lnTo>
                    <a:pt x="302209" y="236220"/>
                  </a:lnTo>
                  <a:lnTo>
                    <a:pt x="305574" y="240030"/>
                  </a:lnTo>
                  <a:lnTo>
                    <a:pt x="311835" y="242570"/>
                  </a:lnTo>
                  <a:lnTo>
                    <a:pt x="307378" y="252730"/>
                  </a:lnTo>
                  <a:lnTo>
                    <a:pt x="311797" y="252730"/>
                  </a:lnTo>
                  <a:lnTo>
                    <a:pt x="313829" y="254000"/>
                  </a:lnTo>
                  <a:lnTo>
                    <a:pt x="319392" y="254000"/>
                  </a:lnTo>
                  <a:lnTo>
                    <a:pt x="326224" y="259080"/>
                  </a:lnTo>
                  <a:lnTo>
                    <a:pt x="338582" y="269240"/>
                  </a:lnTo>
                  <a:lnTo>
                    <a:pt x="345376" y="274320"/>
                  </a:lnTo>
                  <a:lnTo>
                    <a:pt x="346697" y="275590"/>
                  </a:lnTo>
                  <a:lnTo>
                    <a:pt x="348856" y="276860"/>
                  </a:lnTo>
                  <a:lnTo>
                    <a:pt x="350266" y="283210"/>
                  </a:lnTo>
                  <a:lnTo>
                    <a:pt x="354063" y="289560"/>
                  </a:lnTo>
                  <a:lnTo>
                    <a:pt x="361391" y="292100"/>
                  </a:lnTo>
                  <a:lnTo>
                    <a:pt x="363766" y="294640"/>
                  </a:lnTo>
                  <a:lnTo>
                    <a:pt x="365302" y="298450"/>
                  </a:lnTo>
                  <a:lnTo>
                    <a:pt x="368998" y="300990"/>
                  </a:lnTo>
                  <a:lnTo>
                    <a:pt x="373519" y="308610"/>
                  </a:lnTo>
                  <a:lnTo>
                    <a:pt x="374827" y="308610"/>
                  </a:lnTo>
                  <a:lnTo>
                    <a:pt x="374865" y="310083"/>
                  </a:lnTo>
                  <a:lnTo>
                    <a:pt x="375031" y="311150"/>
                  </a:lnTo>
                  <a:lnTo>
                    <a:pt x="374180" y="311150"/>
                  </a:lnTo>
                  <a:lnTo>
                    <a:pt x="372922" y="309880"/>
                  </a:lnTo>
                  <a:lnTo>
                    <a:pt x="371462" y="309880"/>
                  </a:lnTo>
                  <a:lnTo>
                    <a:pt x="367614" y="308610"/>
                  </a:lnTo>
                  <a:lnTo>
                    <a:pt x="365760" y="307340"/>
                  </a:lnTo>
                  <a:lnTo>
                    <a:pt x="366915" y="304800"/>
                  </a:lnTo>
                  <a:lnTo>
                    <a:pt x="364680" y="304800"/>
                  </a:lnTo>
                  <a:lnTo>
                    <a:pt x="362470" y="303530"/>
                  </a:lnTo>
                  <a:lnTo>
                    <a:pt x="361899" y="302260"/>
                  </a:lnTo>
                  <a:lnTo>
                    <a:pt x="361238" y="300990"/>
                  </a:lnTo>
                  <a:lnTo>
                    <a:pt x="358355" y="300990"/>
                  </a:lnTo>
                  <a:lnTo>
                    <a:pt x="357187" y="303530"/>
                  </a:lnTo>
                  <a:lnTo>
                    <a:pt x="358736" y="304800"/>
                  </a:lnTo>
                  <a:lnTo>
                    <a:pt x="359905" y="306070"/>
                  </a:lnTo>
                  <a:lnTo>
                    <a:pt x="358762" y="308610"/>
                  </a:lnTo>
                  <a:lnTo>
                    <a:pt x="358190" y="311150"/>
                  </a:lnTo>
                  <a:lnTo>
                    <a:pt x="362750" y="309880"/>
                  </a:lnTo>
                  <a:lnTo>
                    <a:pt x="367906" y="314960"/>
                  </a:lnTo>
                  <a:lnTo>
                    <a:pt x="370027" y="322580"/>
                  </a:lnTo>
                  <a:lnTo>
                    <a:pt x="378129" y="325120"/>
                  </a:lnTo>
                  <a:lnTo>
                    <a:pt x="380060" y="327660"/>
                  </a:lnTo>
                  <a:lnTo>
                    <a:pt x="380365" y="328930"/>
                  </a:lnTo>
                  <a:lnTo>
                    <a:pt x="384251" y="328930"/>
                  </a:lnTo>
                  <a:lnTo>
                    <a:pt x="387197" y="332740"/>
                  </a:lnTo>
                  <a:lnTo>
                    <a:pt x="421208" y="353060"/>
                  </a:lnTo>
                  <a:lnTo>
                    <a:pt x="420941" y="353060"/>
                  </a:lnTo>
                  <a:lnTo>
                    <a:pt x="417830" y="356870"/>
                  </a:lnTo>
                  <a:lnTo>
                    <a:pt x="417537" y="358140"/>
                  </a:lnTo>
                  <a:lnTo>
                    <a:pt x="418871" y="359410"/>
                  </a:lnTo>
                  <a:lnTo>
                    <a:pt x="418490" y="361950"/>
                  </a:lnTo>
                  <a:lnTo>
                    <a:pt x="418211" y="363143"/>
                  </a:lnTo>
                  <a:lnTo>
                    <a:pt x="418287" y="364490"/>
                  </a:lnTo>
                  <a:lnTo>
                    <a:pt x="420382" y="370840"/>
                  </a:lnTo>
                  <a:lnTo>
                    <a:pt x="425894" y="374650"/>
                  </a:lnTo>
                  <a:lnTo>
                    <a:pt x="429641" y="379730"/>
                  </a:lnTo>
                  <a:lnTo>
                    <a:pt x="432333" y="381000"/>
                  </a:lnTo>
                  <a:lnTo>
                    <a:pt x="436499" y="381000"/>
                  </a:lnTo>
                  <a:lnTo>
                    <a:pt x="437184" y="381000"/>
                  </a:lnTo>
                  <a:lnTo>
                    <a:pt x="437426" y="384810"/>
                  </a:lnTo>
                  <a:lnTo>
                    <a:pt x="436803" y="382270"/>
                  </a:lnTo>
                  <a:lnTo>
                    <a:pt x="436499" y="381000"/>
                  </a:lnTo>
                  <a:lnTo>
                    <a:pt x="429463" y="382270"/>
                  </a:lnTo>
                  <a:lnTo>
                    <a:pt x="425919" y="379730"/>
                  </a:lnTo>
                  <a:lnTo>
                    <a:pt x="425970" y="378460"/>
                  </a:lnTo>
                  <a:lnTo>
                    <a:pt x="424078" y="378460"/>
                  </a:lnTo>
                  <a:lnTo>
                    <a:pt x="422910" y="377190"/>
                  </a:lnTo>
                  <a:lnTo>
                    <a:pt x="420001" y="377190"/>
                  </a:lnTo>
                  <a:lnTo>
                    <a:pt x="419112" y="375920"/>
                  </a:lnTo>
                  <a:lnTo>
                    <a:pt x="415747" y="375920"/>
                  </a:lnTo>
                  <a:lnTo>
                    <a:pt x="415569" y="377190"/>
                  </a:lnTo>
                  <a:lnTo>
                    <a:pt x="415328" y="377190"/>
                  </a:lnTo>
                  <a:lnTo>
                    <a:pt x="414286" y="375920"/>
                  </a:lnTo>
                  <a:lnTo>
                    <a:pt x="412216" y="373380"/>
                  </a:lnTo>
                  <a:lnTo>
                    <a:pt x="412254" y="372110"/>
                  </a:lnTo>
                  <a:lnTo>
                    <a:pt x="412470" y="365760"/>
                  </a:lnTo>
                  <a:lnTo>
                    <a:pt x="400659" y="372110"/>
                  </a:lnTo>
                  <a:lnTo>
                    <a:pt x="399351" y="370840"/>
                  </a:lnTo>
                  <a:lnTo>
                    <a:pt x="399211" y="369570"/>
                  </a:lnTo>
                  <a:lnTo>
                    <a:pt x="398945" y="367030"/>
                  </a:lnTo>
                  <a:lnTo>
                    <a:pt x="394042" y="368300"/>
                  </a:lnTo>
                  <a:lnTo>
                    <a:pt x="392125" y="367030"/>
                  </a:lnTo>
                  <a:lnTo>
                    <a:pt x="391541" y="367030"/>
                  </a:lnTo>
                  <a:lnTo>
                    <a:pt x="390829" y="368300"/>
                  </a:lnTo>
                  <a:lnTo>
                    <a:pt x="390067" y="368300"/>
                  </a:lnTo>
                  <a:lnTo>
                    <a:pt x="389255" y="367030"/>
                  </a:lnTo>
                  <a:lnTo>
                    <a:pt x="383159" y="363220"/>
                  </a:lnTo>
                  <a:lnTo>
                    <a:pt x="381139" y="361950"/>
                  </a:lnTo>
                  <a:lnTo>
                    <a:pt x="374878" y="355600"/>
                  </a:lnTo>
                  <a:lnTo>
                    <a:pt x="371614" y="353060"/>
                  </a:lnTo>
                  <a:lnTo>
                    <a:pt x="368363" y="350520"/>
                  </a:lnTo>
                  <a:lnTo>
                    <a:pt x="363258" y="348081"/>
                  </a:lnTo>
                  <a:lnTo>
                    <a:pt x="363258" y="407936"/>
                  </a:lnTo>
                  <a:lnTo>
                    <a:pt x="359244" y="411480"/>
                  </a:lnTo>
                  <a:lnTo>
                    <a:pt x="360591" y="410210"/>
                  </a:lnTo>
                  <a:lnTo>
                    <a:pt x="361734" y="407670"/>
                  </a:lnTo>
                  <a:lnTo>
                    <a:pt x="361886" y="406400"/>
                  </a:lnTo>
                  <a:lnTo>
                    <a:pt x="361454" y="405130"/>
                  </a:lnTo>
                  <a:lnTo>
                    <a:pt x="363131" y="407670"/>
                  </a:lnTo>
                  <a:lnTo>
                    <a:pt x="363258" y="407936"/>
                  </a:lnTo>
                  <a:lnTo>
                    <a:pt x="363258" y="348081"/>
                  </a:lnTo>
                  <a:lnTo>
                    <a:pt x="360400" y="346710"/>
                  </a:lnTo>
                  <a:lnTo>
                    <a:pt x="358736" y="345808"/>
                  </a:lnTo>
                  <a:lnTo>
                    <a:pt x="358736" y="401320"/>
                  </a:lnTo>
                  <a:lnTo>
                    <a:pt x="358571" y="402590"/>
                  </a:lnTo>
                  <a:lnTo>
                    <a:pt x="356425" y="402590"/>
                  </a:lnTo>
                  <a:lnTo>
                    <a:pt x="355688" y="401320"/>
                  </a:lnTo>
                  <a:lnTo>
                    <a:pt x="358736" y="401320"/>
                  </a:lnTo>
                  <a:lnTo>
                    <a:pt x="358736" y="345808"/>
                  </a:lnTo>
                  <a:lnTo>
                    <a:pt x="353402" y="342900"/>
                  </a:lnTo>
                  <a:lnTo>
                    <a:pt x="350685" y="339090"/>
                  </a:lnTo>
                  <a:lnTo>
                    <a:pt x="347256" y="335280"/>
                  </a:lnTo>
                  <a:lnTo>
                    <a:pt x="342925" y="332740"/>
                  </a:lnTo>
                  <a:lnTo>
                    <a:pt x="330263" y="323850"/>
                  </a:lnTo>
                  <a:lnTo>
                    <a:pt x="319214" y="312420"/>
                  </a:lnTo>
                  <a:lnTo>
                    <a:pt x="308889" y="300990"/>
                  </a:lnTo>
                  <a:lnTo>
                    <a:pt x="298399" y="290830"/>
                  </a:lnTo>
                  <a:lnTo>
                    <a:pt x="293192" y="289560"/>
                  </a:lnTo>
                  <a:lnTo>
                    <a:pt x="291604" y="287020"/>
                  </a:lnTo>
                  <a:lnTo>
                    <a:pt x="291007" y="285750"/>
                  </a:lnTo>
                  <a:lnTo>
                    <a:pt x="290982" y="370840"/>
                  </a:lnTo>
                  <a:lnTo>
                    <a:pt x="290855" y="372110"/>
                  </a:lnTo>
                  <a:lnTo>
                    <a:pt x="290398" y="370840"/>
                  </a:lnTo>
                  <a:lnTo>
                    <a:pt x="290982" y="370840"/>
                  </a:lnTo>
                  <a:lnTo>
                    <a:pt x="290982" y="285699"/>
                  </a:lnTo>
                  <a:lnTo>
                    <a:pt x="289826" y="283210"/>
                  </a:lnTo>
                  <a:lnTo>
                    <a:pt x="290068" y="283210"/>
                  </a:lnTo>
                  <a:lnTo>
                    <a:pt x="289991" y="281940"/>
                  </a:lnTo>
                  <a:lnTo>
                    <a:pt x="288493" y="281940"/>
                  </a:lnTo>
                  <a:lnTo>
                    <a:pt x="282994" y="277368"/>
                  </a:lnTo>
                  <a:lnTo>
                    <a:pt x="282994" y="382270"/>
                  </a:lnTo>
                  <a:lnTo>
                    <a:pt x="282676" y="383540"/>
                  </a:lnTo>
                  <a:lnTo>
                    <a:pt x="282155" y="383540"/>
                  </a:lnTo>
                  <a:lnTo>
                    <a:pt x="280962" y="382270"/>
                  </a:lnTo>
                  <a:lnTo>
                    <a:pt x="282994" y="382270"/>
                  </a:lnTo>
                  <a:lnTo>
                    <a:pt x="282994" y="277368"/>
                  </a:lnTo>
                  <a:lnTo>
                    <a:pt x="277380" y="272694"/>
                  </a:lnTo>
                  <a:lnTo>
                    <a:pt x="277380" y="379730"/>
                  </a:lnTo>
                  <a:lnTo>
                    <a:pt x="277241" y="379730"/>
                  </a:lnTo>
                  <a:lnTo>
                    <a:pt x="277050" y="378460"/>
                  </a:lnTo>
                  <a:lnTo>
                    <a:pt x="274294" y="378460"/>
                  </a:lnTo>
                  <a:lnTo>
                    <a:pt x="272554" y="377190"/>
                  </a:lnTo>
                  <a:lnTo>
                    <a:pt x="269036" y="378460"/>
                  </a:lnTo>
                  <a:lnTo>
                    <a:pt x="268643" y="378460"/>
                  </a:lnTo>
                  <a:lnTo>
                    <a:pt x="268274" y="377190"/>
                  </a:lnTo>
                  <a:lnTo>
                    <a:pt x="265214" y="377190"/>
                  </a:lnTo>
                  <a:lnTo>
                    <a:pt x="263753" y="375920"/>
                  </a:lnTo>
                  <a:lnTo>
                    <a:pt x="261950" y="373380"/>
                  </a:lnTo>
                  <a:lnTo>
                    <a:pt x="261086" y="372110"/>
                  </a:lnTo>
                  <a:lnTo>
                    <a:pt x="263245" y="369570"/>
                  </a:lnTo>
                  <a:lnTo>
                    <a:pt x="265798" y="367030"/>
                  </a:lnTo>
                  <a:lnTo>
                    <a:pt x="267233" y="372110"/>
                  </a:lnTo>
                  <a:lnTo>
                    <a:pt x="269024" y="373380"/>
                  </a:lnTo>
                  <a:lnTo>
                    <a:pt x="273024" y="373380"/>
                  </a:lnTo>
                  <a:lnTo>
                    <a:pt x="274370" y="374650"/>
                  </a:lnTo>
                  <a:lnTo>
                    <a:pt x="277329" y="375920"/>
                  </a:lnTo>
                  <a:lnTo>
                    <a:pt x="277114" y="378460"/>
                  </a:lnTo>
                  <a:lnTo>
                    <a:pt x="277380" y="379730"/>
                  </a:lnTo>
                  <a:lnTo>
                    <a:pt x="277380" y="272694"/>
                  </a:lnTo>
                  <a:lnTo>
                    <a:pt x="274193" y="270040"/>
                  </a:lnTo>
                  <a:lnTo>
                    <a:pt x="274193" y="367030"/>
                  </a:lnTo>
                  <a:lnTo>
                    <a:pt x="273799" y="368300"/>
                  </a:lnTo>
                  <a:lnTo>
                    <a:pt x="271856" y="368300"/>
                  </a:lnTo>
                  <a:lnTo>
                    <a:pt x="272148" y="367030"/>
                  </a:lnTo>
                  <a:lnTo>
                    <a:pt x="272453" y="365760"/>
                  </a:lnTo>
                  <a:lnTo>
                    <a:pt x="273875" y="365760"/>
                  </a:lnTo>
                  <a:lnTo>
                    <a:pt x="274116" y="367030"/>
                  </a:lnTo>
                  <a:lnTo>
                    <a:pt x="274193" y="270040"/>
                  </a:lnTo>
                  <a:lnTo>
                    <a:pt x="270497" y="266966"/>
                  </a:lnTo>
                  <a:lnTo>
                    <a:pt x="270497" y="365760"/>
                  </a:lnTo>
                  <a:lnTo>
                    <a:pt x="269049" y="365760"/>
                  </a:lnTo>
                  <a:lnTo>
                    <a:pt x="268427" y="363448"/>
                  </a:lnTo>
                  <a:lnTo>
                    <a:pt x="269379" y="364490"/>
                  </a:lnTo>
                  <a:lnTo>
                    <a:pt x="270497" y="365760"/>
                  </a:lnTo>
                  <a:lnTo>
                    <a:pt x="270497" y="266966"/>
                  </a:lnTo>
                  <a:lnTo>
                    <a:pt x="270408" y="349250"/>
                  </a:lnTo>
                  <a:lnTo>
                    <a:pt x="269925" y="349250"/>
                  </a:lnTo>
                  <a:lnTo>
                    <a:pt x="269925" y="351790"/>
                  </a:lnTo>
                  <a:lnTo>
                    <a:pt x="269519" y="353060"/>
                  </a:lnTo>
                  <a:lnTo>
                    <a:pt x="269074" y="353060"/>
                  </a:lnTo>
                  <a:lnTo>
                    <a:pt x="269201" y="351790"/>
                  </a:lnTo>
                  <a:lnTo>
                    <a:pt x="269925" y="351790"/>
                  </a:lnTo>
                  <a:lnTo>
                    <a:pt x="269925" y="349250"/>
                  </a:lnTo>
                  <a:lnTo>
                    <a:pt x="269176" y="349250"/>
                  </a:lnTo>
                  <a:lnTo>
                    <a:pt x="268478" y="350520"/>
                  </a:lnTo>
                  <a:lnTo>
                    <a:pt x="268058" y="350520"/>
                  </a:lnTo>
                  <a:lnTo>
                    <a:pt x="267957" y="351370"/>
                  </a:lnTo>
                  <a:lnTo>
                    <a:pt x="267157" y="351790"/>
                  </a:lnTo>
                  <a:lnTo>
                    <a:pt x="268338" y="353060"/>
                  </a:lnTo>
                  <a:lnTo>
                    <a:pt x="267462" y="353060"/>
                  </a:lnTo>
                  <a:lnTo>
                    <a:pt x="266903" y="351790"/>
                  </a:lnTo>
                  <a:lnTo>
                    <a:pt x="265455" y="351790"/>
                  </a:lnTo>
                  <a:lnTo>
                    <a:pt x="264896" y="350520"/>
                  </a:lnTo>
                  <a:lnTo>
                    <a:pt x="265671" y="350520"/>
                  </a:lnTo>
                  <a:lnTo>
                    <a:pt x="265861" y="349250"/>
                  </a:lnTo>
                  <a:lnTo>
                    <a:pt x="266001" y="348081"/>
                  </a:lnTo>
                  <a:lnTo>
                    <a:pt x="270408" y="349250"/>
                  </a:lnTo>
                  <a:lnTo>
                    <a:pt x="270408" y="266890"/>
                  </a:lnTo>
                  <a:lnTo>
                    <a:pt x="267131" y="264160"/>
                  </a:lnTo>
                  <a:lnTo>
                    <a:pt x="265036" y="262890"/>
                  </a:lnTo>
                  <a:lnTo>
                    <a:pt x="265391" y="260350"/>
                  </a:lnTo>
                  <a:lnTo>
                    <a:pt x="256159" y="262890"/>
                  </a:lnTo>
                  <a:lnTo>
                    <a:pt x="255663" y="262890"/>
                  </a:lnTo>
                  <a:lnTo>
                    <a:pt x="254927" y="260350"/>
                  </a:lnTo>
                  <a:lnTo>
                    <a:pt x="252450" y="257810"/>
                  </a:lnTo>
                  <a:lnTo>
                    <a:pt x="250456" y="256540"/>
                  </a:lnTo>
                  <a:lnTo>
                    <a:pt x="248437" y="251460"/>
                  </a:lnTo>
                  <a:lnTo>
                    <a:pt x="248005" y="246380"/>
                  </a:lnTo>
                  <a:lnTo>
                    <a:pt x="242366" y="245110"/>
                  </a:lnTo>
                  <a:lnTo>
                    <a:pt x="240779" y="245110"/>
                  </a:lnTo>
                  <a:lnTo>
                    <a:pt x="239585" y="246380"/>
                  </a:lnTo>
                  <a:lnTo>
                    <a:pt x="238518" y="246380"/>
                  </a:lnTo>
                  <a:lnTo>
                    <a:pt x="237566" y="247650"/>
                  </a:lnTo>
                  <a:lnTo>
                    <a:pt x="237083" y="247650"/>
                  </a:lnTo>
                  <a:lnTo>
                    <a:pt x="236931" y="246380"/>
                  </a:lnTo>
                  <a:lnTo>
                    <a:pt x="235102" y="246380"/>
                  </a:lnTo>
                  <a:lnTo>
                    <a:pt x="233387" y="247294"/>
                  </a:lnTo>
                  <a:lnTo>
                    <a:pt x="233514" y="246380"/>
                  </a:lnTo>
                  <a:lnTo>
                    <a:pt x="233807" y="245110"/>
                  </a:lnTo>
                  <a:lnTo>
                    <a:pt x="234391" y="242570"/>
                  </a:lnTo>
                  <a:lnTo>
                    <a:pt x="232740" y="241300"/>
                  </a:lnTo>
                  <a:lnTo>
                    <a:pt x="230339" y="238760"/>
                  </a:lnTo>
                  <a:lnTo>
                    <a:pt x="226961" y="238760"/>
                  </a:lnTo>
                  <a:lnTo>
                    <a:pt x="225132" y="237490"/>
                  </a:lnTo>
                  <a:lnTo>
                    <a:pt x="223799" y="236220"/>
                  </a:lnTo>
                  <a:lnTo>
                    <a:pt x="223761" y="234950"/>
                  </a:lnTo>
                  <a:lnTo>
                    <a:pt x="224243" y="232410"/>
                  </a:lnTo>
                  <a:lnTo>
                    <a:pt x="221653" y="232410"/>
                  </a:lnTo>
                  <a:lnTo>
                    <a:pt x="220624" y="231140"/>
                  </a:lnTo>
                  <a:lnTo>
                    <a:pt x="219519" y="229870"/>
                  </a:lnTo>
                  <a:lnTo>
                    <a:pt x="218465" y="228600"/>
                  </a:lnTo>
                  <a:lnTo>
                    <a:pt x="217335" y="228600"/>
                  </a:lnTo>
                  <a:lnTo>
                    <a:pt x="216547" y="227330"/>
                  </a:lnTo>
                  <a:lnTo>
                    <a:pt x="217004" y="226060"/>
                  </a:lnTo>
                  <a:lnTo>
                    <a:pt x="216077" y="226060"/>
                  </a:lnTo>
                  <a:lnTo>
                    <a:pt x="216217" y="224790"/>
                  </a:lnTo>
                  <a:lnTo>
                    <a:pt x="215239" y="224790"/>
                  </a:lnTo>
                  <a:lnTo>
                    <a:pt x="214909" y="223520"/>
                  </a:lnTo>
                  <a:lnTo>
                    <a:pt x="209156" y="223520"/>
                  </a:lnTo>
                  <a:lnTo>
                    <a:pt x="209156" y="245110"/>
                  </a:lnTo>
                  <a:lnTo>
                    <a:pt x="208457" y="245110"/>
                  </a:lnTo>
                  <a:lnTo>
                    <a:pt x="208470" y="244144"/>
                  </a:lnTo>
                  <a:lnTo>
                    <a:pt x="209156" y="245110"/>
                  </a:lnTo>
                  <a:lnTo>
                    <a:pt x="209156" y="223520"/>
                  </a:lnTo>
                  <a:lnTo>
                    <a:pt x="207797" y="223520"/>
                  </a:lnTo>
                  <a:lnTo>
                    <a:pt x="207467" y="224409"/>
                  </a:lnTo>
                  <a:lnTo>
                    <a:pt x="207467" y="243840"/>
                  </a:lnTo>
                  <a:lnTo>
                    <a:pt x="204089" y="243840"/>
                  </a:lnTo>
                  <a:lnTo>
                    <a:pt x="203962" y="242570"/>
                  </a:lnTo>
                  <a:lnTo>
                    <a:pt x="205232" y="242570"/>
                  </a:lnTo>
                  <a:lnTo>
                    <a:pt x="205638" y="241300"/>
                  </a:lnTo>
                  <a:lnTo>
                    <a:pt x="205778" y="242570"/>
                  </a:lnTo>
                  <a:lnTo>
                    <a:pt x="206108" y="242570"/>
                  </a:lnTo>
                  <a:lnTo>
                    <a:pt x="207467" y="243840"/>
                  </a:lnTo>
                  <a:lnTo>
                    <a:pt x="207467" y="224409"/>
                  </a:lnTo>
                  <a:lnTo>
                    <a:pt x="206375" y="227330"/>
                  </a:lnTo>
                  <a:lnTo>
                    <a:pt x="206273" y="228600"/>
                  </a:lnTo>
                  <a:lnTo>
                    <a:pt x="205613" y="229870"/>
                  </a:lnTo>
                  <a:lnTo>
                    <a:pt x="205740" y="231140"/>
                  </a:lnTo>
                  <a:lnTo>
                    <a:pt x="206857" y="232410"/>
                  </a:lnTo>
                  <a:lnTo>
                    <a:pt x="205879" y="236220"/>
                  </a:lnTo>
                  <a:lnTo>
                    <a:pt x="205613" y="238760"/>
                  </a:lnTo>
                  <a:lnTo>
                    <a:pt x="205371" y="237490"/>
                  </a:lnTo>
                  <a:lnTo>
                    <a:pt x="204736" y="236220"/>
                  </a:lnTo>
                  <a:lnTo>
                    <a:pt x="202539" y="236220"/>
                  </a:lnTo>
                  <a:lnTo>
                    <a:pt x="199923" y="234950"/>
                  </a:lnTo>
                  <a:lnTo>
                    <a:pt x="197904" y="232410"/>
                  </a:lnTo>
                  <a:lnTo>
                    <a:pt x="197129" y="228600"/>
                  </a:lnTo>
                  <a:lnTo>
                    <a:pt x="191757" y="228600"/>
                  </a:lnTo>
                  <a:lnTo>
                    <a:pt x="193649" y="231140"/>
                  </a:lnTo>
                  <a:lnTo>
                    <a:pt x="195541" y="233718"/>
                  </a:lnTo>
                  <a:lnTo>
                    <a:pt x="197396" y="236220"/>
                  </a:lnTo>
                  <a:lnTo>
                    <a:pt x="195643" y="238760"/>
                  </a:lnTo>
                  <a:lnTo>
                    <a:pt x="197827" y="238760"/>
                  </a:lnTo>
                  <a:lnTo>
                    <a:pt x="198907" y="240030"/>
                  </a:lnTo>
                  <a:lnTo>
                    <a:pt x="200748" y="241300"/>
                  </a:lnTo>
                  <a:lnTo>
                    <a:pt x="199402" y="243840"/>
                  </a:lnTo>
                  <a:lnTo>
                    <a:pt x="196659" y="245110"/>
                  </a:lnTo>
                  <a:lnTo>
                    <a:pt x="191947" y="245110"/>
                  </a:lnTo>
                  <a:lnTo>
                    <a:pt x="190322" y="242570"/>
                  </a:lnTo>
                  <a:lnTo>
                    <a:pt x="189623" y="240030"/>
                  </a:lnTo>
                  <a:lnTo>
                    <a:pt x="183248" y="238760"/>
                  </a:lnTo>
                  <a:lnTo>
                    <a:pt x="182765" y="233680"/>
                  </a:lnTo>
                  <a:lnTo>
                    <a:pt x="170522" y="243840"/>
                  </a:lnTo>
                  <a:lnTo>
                    <a:pt x="178054" y="243840"/>
                  </a:lnTo>
                  <a:lnTo>
                    <a:pt x="177761" y="246380"/>
                  </a:lnTo>
                  <a:lnTo>
                    <a:pt x="177711" y="248920"/>
                  </a:lnTo>
                  <a:lnTo>
                    <a:pt x="179514" y="248920"/>
                  </a:lnTo>
                  <a:lnTo>
                    <a:pt x="181635" y="247853"/>
                  </a:lnTo>
                  <a:lnTo>
                    <a:pt x="180594" y="250190"/>
                  </a:lnTo>
                  <a:lnTo>
                    <a:pt x="180263" y="252730"/>
                  </a:lnTo>
                  <a:lnTo>
                    <a:pt x="179552" y="256540"/>
                  </a:lnTo>
                  <a:lnTo>
                    <a:pt x="179844" y="257810"/>
                  </a:lnTo>
                  <a:lnTo>
                    <a:pt x="181775" y="259080"/>
                  </a:lnTo>
                  <a:lnTo>
                    <a:pt x="180136" y="261620"/>
                  </a:lnTo>
                  <a:lnTo>
                    <a:pt x="180009" y="261620"/>
                  </a:lnTo>
                  <a:lnTo>
                    <a:pt x="180187" y="262890"/>
                  </a:lnTo>
                  <a:lnTo>
                    <a:pt x="181698" y="262890"/>
                  </a:lnTo>
                  <a:lnTo>
                    <a:pt x="185889" y="267970"/>
                  </a:lnTo>
                  <a:lnTo>
                    <a:pt x="188290" y="269240"/>
                  </a:lnTo>
                  <a:lnTo>
                    <a:pt x="190614" y="270510"/>
                  </a:lnTo>
                  <a:lnTo>
                    <a:pt x="195630" y="265430"/>
                  </a:lnTo>
                  <a:lnTo>
                    <a:pt x="197231" y="265430"/>
                  </a:lnTo>
                  <a:lnTo>
                    <a:pt x="198005" y="264160"/>
                  </a:lnTo>
                  <a:lnTo>
                    <a:pt x="201904" y="269240"/>
                  </a:lnTo>
                  <a:lnTo>
                    <a:pt x="208521" y="273050"/>
                  </a:lnTo>
                  <a:lnTo>
                    <a:pt x="209461" y="288290"/>
                  </a:lnTo>
                  <a:lnTo>
                    <a:pt x="214439" y="287020"/>
                  </a:lnTo>
                  <a:lnTo>
                    <a:pt x="221615" y="285750"/>
                  </a:lnTo>
                  <a:lnTo>
                    <a:pt x="222084" y="287020"/>
                  </a:lnTo>
                  <a:lnTo>
                    <a:pt x="222351" y="287020"/>
                  </a:lnTo>
                  <a:lnTo>
                    <a:pt x="222770" y="288290"/>
                  </a:lnTo>
                  <a:lnTo>
                    <a:pt x="223380" y="288290"/>
                  </a:lnTo>
                  <a:lnTo>
                    <a:pt x="225247" y="290830"/>
                  </a:lnTo>
                  <a:lnTo>
                    <a:pt x="229692" y="290830"/>
                  </a:lnTo>
                  <a:lnTo>
                    <a:pt x="229603" y="294640"/>
                  </a:lnTo>
                  <a:lnTo>
                    <a:pt x="226568" y="294640"/>
                  </a:lnTo>
                  <a:lnTo>
                    <a:pt x="224942" y="292100"/>
                  </a:lnTo>
                  <a:lnTo>
                    <a:pt x="224650" y="290830"/>
                  </a:lnTo>
                  <a:lnTo>
                    <a:pt x="223812" y="289560"/>
                  </a:lnTo>
                  <a:lnTo>
                    <a:pt x="220319" y="287020"/>
                  </a:lnTo>
                  <a:lnTo>
                    <a:pt x="217728" y="289560"/>
                  </a:lnTo>
                  <a:lnTo>
                    <a:pt x="215874" y="293370"/>
                  </a:lnTo>
                  <a:lnTo>
                    <a:pt x="213969" y="293370"/>
                  </a:lnTo>
                  <a:lnTo>
                    <a:pt x="212521" y="294640"/>
                  </a:lnTo>
                  <a:lnTo>
                    <a:pt x="213271" y="295910"/>
                  </a:lnTo>
                  <a:lnTo>
                    <a:pt x="214591" y="295910"/>
                  </a:lnTo>
                  <a:lnTo>
                    <a:pt x="215353" y="294640"/>
                  </a:lnTo>
                  <a:lnTo>
                    <a:pt x="214934" y="295910"/>
                  </a:lnTo>
                  <a:lnTo>
                    <a:pt x="214388" y="297180"/>
                  </a:lnTo>
                  <a:lnTo>
                    <a:pt x="217525" y="299720"/>
                  </a:lnTo>
                  <a:lnTo>
                    <a:pt x="221653" y="299720"/>
                  </a:lnTo>
                  <a:lnTo>
                    <a:pt x="223151" y="303530"/>
                  </a:lnTo>
                  <a:lnTo>
                    <a:pt x="229260" y="300990"/>
                  </a:lnTo>
                  <a:lnTo>
                    <a:pt x="239649" y="304800"/>
                  </a:lnTo>
                  <a:lnTo>
                    <a:pt x="240093" y="306070"/>
                  </a:lnTo>
                  <a:lnTo>
                    <a:pt x="240233" y="307340"/>
                  </a:lnTo>
                  <a:lnTo>
                    <a:pt x="238074" y="316230"/>
                  </a:lnTo>
                  <a:lnTo>
                    <a:pt x="246926" y="316230"/>
                  </a:lnTo>
                  <a:lnTo>
                    <a:pt x="250621" y="320040"/>
                  </a:lnTo>
                  <a:lnTo>
                    <a:pt x="253707" y="321310"/>
                  </a:lnTo>
                  <a:lnTo>
                    <a:pt x="255689" y="323850"/>
                  </a:lnTo>
                  <a:lnTo>
                    <a:pt x="257848" y="326390"/>
                  </a:lnTo>
                  <a:lnTo>
                    <a:pt x="259969" y="330200"/>
                  </a:lnTo>
                  <a:lnTo>
                    <a:pt x="256667" y="337820"/>
                  </a:lnTo>
                  <a:lnTo>
                    <a:pt x="264744" y="337820"/>
                  </a:lnTo>
                  <a:lnTo>
                    <a:pt x="265785" y="339090"/>
                  </a:lnTo>
                  <a:lnTo>
                    <a:pt x="266712" y="339090"/>
                  </a:lnTo>
                  <a:lnTo>
                    <a:pt x="266255" y="341630"/>
                  </a:lnTo>
                  <a:lnTo>
                    <a:pt x="266382" y="341630"/>
                  </a:lnTo>
                  <a:lnTo>
                    <a:pt x="265036" y="344805"/>
                  </a:lnTo>
                  <a:lnTo>
                    <a:pt x="263728" y="344170"/>
                  </a:lnTo>
                  <a:lnTo>
                    <a:pt x="260146" y="344170"/>
                  </a:lnTo>
                  <a:lnTo>
                    <a:pt x="254990" y="342900"/>
                  </a:lnTo>
                  <a:lnTo>
                    <a:pt x="252514" y="340360"/>
                  </a:lnTo>
                  <a:lnTo>
                    <a:pt x="251739" y="331470"/>
                  </a:lnTo>
                  <a:lnTo>
                    <a:pt x="247815" y="335280"/>
                  </a:lnTo>
                  <a:lnTo>
                    <a:pt x="244678" y="337820"/>
                  </a:lnTo>
                  <a:lnTo>
                    <a:pt x="246164" y="340360"/>
                  </a:lnTo>
                  <a:lnTo>
                    <a:pt x="251574" y="344170"/>
                  </a:lnTo>
                  <a:lnTo>
                    <a:pt x="254038" y="349250"/>
                  </a:lnTo>
                  <a:lnTo>
                    <a:pt x="260743" y="351790"/>
                  </a:lnTo>
                  <a:lnTo>
                    <a:pt x="259295" y="351790"/>
                  </a:lnTo>
                  <a:lnTo>
                    <a:pt x="258953" y="353060"/>
                  </a:lnTo>
                  <a:lnTo>
                    <a:pt x="260121" y="354330"/>
                  </a:lnTo>
                  <a:lnTo>
                    <a:pt x="261035" y="356870"/>
                  </a:lnTo>
                  <a:lnTo>
                    <a:pt x="262470" y="358140"/>
                  </a:lnTo>
                  <a:lnTo>
                    <a:pt x="265417" y="360680"/>
                  </a:lnTo>
                  <a:lnTo>
                    <a:pt x="263017" y="364490"/>
                  </a:lnTo>
                  <a:lnTo>
                    <a:pt x="257873" y="367030"/>
                  </a:lnTo>
                  <a:lnTo>
                    <a:pt x="255244" y="368300"/>
                  </a:lnTo>
                  <a:lnTo>
                    <a:pt x="252971" y="368300"/>
                  </a:lnTo>
                  <a:lnTo>
                    <a:pt x="251129" y="370840"/>
                  </a:lnTo>
                  <a:lnTo>
                    <a:pt x="247992" y="369570"/>
                  </a:lnTo>
                  <a:lnTo>
                    <a:pt x="247396" y="369316"/>
                  </a:lnTo>
                  <a:lnTo>
                    <a:pt x="247396" y="466090"/>
                  </a:lnTo>
                  <a:lnTo>
                    <a:pt x="243014" y="466090"/>
                  </a:lnTo>
                  <a:lnTo>
                    <a:pt x="242354" y="464820"/>
                  </a:lnTo>
                  <a:lnTo>
                    <a:pt x="242938" y="464820"/>
                  </a:lnTo>
                  <a:lnTo>
                    <a:pt x="245681" y="462280"/>
                  </a:lnTo>
                  <a:lnTo>
                    <a:pt x="246392" y="462280"/>
                  </a:lnTo>
                  <a:lnTo>
                    <a:pt x="246646" y="463550"/>
                  </a:lnTo>
                  <a:lnTo>
                    <a:pt x="247040" y="464820"/>
                  </a:lnTo>
                  <a:lnTo>
                    <a:pt x="247396" y="466090"/>
                  </a:lnTo>
                  <a:lnTo>
                    <a:pt x="247396" y="369316"/>
                  </a:lnTo>
                  <a:lnTo>
                    <a:pt x="245084" y="368300"/>
                  </a:lnTo>
                  <a:lnTo>
                    <a:pt x="243408" y="367030"/>
                  </a:lnTo>
                  <a:lnTo>
                    <a:pt x="243268" y="367030"/>
                  </a:lnTo>
                  <a:lnTo>
                    <a:pt x="245300" y="364490"/>
                  </a:lnTo>
                  <a:lnTo>
                    <a:pt x="247129" y="363220"/>
                  </a:lnTo>
                  <a:lnTo>
                    <a:pt x="244856" y="361950"/>
                  </a:lnTo>
                  <a:lnTo>
                    <a:pt x="245554" y="360680"/>
                  </a:lnTo>
                  <a:lnTo>
                    <a:pt x="246100" y="360680"/>
                  </a:lnTo>
                  <a:lnTo>
                    <a:pt x="246481" y="359410"/>
                  </a:lnTo>
                  <a:lnTo>
                    <a:pt x="241109" y="361950"/>
                  </a:lnTo>
                  <a:lnTo>
                    <a:pt x="241236" y="356870"/>
                  </a:lnTo>
                  <a:lnTo>
                    <a:pt x="241020" y="356984"/>
                  </a:lnTo>
                  <a:lnTo>
                    <a:pt x="241020" y="464820"/>
                  </a:lnTo>
                  <a:lnTo>
                    <a:pt x="240322" y="464820"/>
                  </a:lnTo>
                  <a:lnTo>
                    <a:pt x="238442" y="466090"/>
                  </a:lnTo>
                  <a:lnTo>
                    <a:pt x="239395" y="463550"/>
                  </a:lnTo>
                  <a:lnTo>
                    <a:pt x="241020" y="464820"/>
                  </a:lnTo>
                  <a:lnTo>
                    <a:pt x="241020" y="356984"/>
                  </a:lnTo>
                  <a:lnTo>
                    <a:pt x="240868" y="357060"/>
                  </a:lnTo>
                  <a:lnTo>
                    <a:pt x="240868" y="458470"/>
                  </a:lnTo>
                  <a:lnTo>
                    <a:pt x="237794" y="458470"/>
                  </a:lnTo>
                  <a:lnTo>
                    <a:pt x="235813" y="459740"/>
                  </a:lnTo>
                  <a:lnTo>
                    <a:pt x="235331" y="459740"/>
                  </a:lnTo>
                  <a:lnTo>
                    <a:pt x="234988" y="458470"/>
                  </a:lnTo>
                  <a:lnTo>
                    <a:pt x="234823" y="458470"/>
                  </a:lnTo>
                  <a:lnTo>
                    <a:pt x="235153" y="457200"/>
                  </a:lnTo>
                  <a:lnTo>
                    <a:pt x="234772" y="455930"/>
                  </a:lnTo>
                  <a:lnTo>
                    <a:pt x="234048" y="455930"/>
                  </a:lnTo>
                  <a:lnTo>
                    <a:pt x="234315" y="454660"/>
                  </a:lnTo>
                  <a:lnTo>
                    <a:pt x="235750" y="454660"/>
                  </a:lnTo>
                  <a:lnTo>
                    <a:pt x="237680" y="455930"/>
                  </a:lnTo>
                  <a:lnTo>
                    <a:pt x="239356" y="457200"/>
                  </a:lnTo>
                  <a:lnTo>
                    <a:pt x="240868" y="458470"/>
                  </a:lnTo>
                  <a:lnTo>
                    <a:pt x="240868" y="357060"/>
                  </a:lnTo>
                  <a:lnTo>
                    <a:pt x="236131" y="359410"/>
                  </a:lnTo>
                  <a:lnTo>
                    <a:pt x="234823" y="355600"/>
                  </a:lnTo>
                  <a:lnTo>
                    <a:pt x="229603" y="355600"/>
                  </a:lnTo>
                  <a:lnTo>
                    <a:pt x="226961" y="353060"/>
                  </a:lnTo>
                  <a:lnTo>
                    <a:pt x="224053" y="350520"/>
                  </a:lnTo>
                  <a:lnTo>
                    <a:pt x="222338" y="347687"/>
                  </a:lnTo>
                  <a:lnTo>
                    <a:pt x="222338" y="458470"/>
                  </a:lnTo>
                  <a:lnTo>
                    <a:pt x="219748" y="461010"/>
                  </a:lnTo>
                  <a:lnTo>
                    <a:pt x="218973" y="459740"/>
                  </a:lnTo>
                  <a:lnTo>
                    <a:pt x="217652" y="458470"/>
                  </a:lnTo>
                  <a:lnTo>
                    <a:pt x="218541" y="458470"/>
                  </a:lnTo>
                  <a:lnTo>
                    <a:pt x="219583" y="457200"/>
                  </a:lnTo>
                  <a:lnTo>
                    <a:pt x="220586" y="457200"/>
                  </a:lnTo>
                  <a:lnTo>
                    <a:pt x="220433" y="458470"/>
                  </a:lnTo>
                  <a:lnTo>
                    <a:pt x="222338" y="458470"/>
                  </a:lnTo>
                  <a:lnTo>
                    <a:pt x="222338" y="347687"/>
                  </a:lnTo>
                  <a:lnTo>
                    <a:pt x="221754" y="346710"/>
                  </a:lnTo>
                  <a:lnTo>
                    <a:pt x="217652" y="344170"/>
                  </a:lnTo>
                  <a:lnTo>
                    <a:pt x="215874" y="344170"/>
                  </a:lnTo>
                  <a:lnTo>
                    <a:pt x="215874" y="458470"/>
                  </a:lnTo>
                  <a:lnTo>
                    <a:pt x="214668" y="459740"/>
                  </a:lnTo>
                  <a:lnTo>
                    <a:pt x="213639" y="459740"/>
                  </a:lnTo>
                  <a:lnTo>
                    <a:pt x="212737" y="461010"/>
                  </a:lnTo>
                  <a:lnTo>
                    <a:pt x="212763" y="459740"/>
                  </a:lnTo>
                  <a:lnTo>
                    <a:pt x="214071" y="458470"/>
                  </a:lnTo>
                  <a:lnTo>
                    <a:pt x="215874" y="458470"/>
                  </a:lnTo>
                  <a:lnTo>
                    <a:pt x="215874" y="344170"/>
                  </a:lnTo>
                  <a:lnTo>
                    <a:pt x="212026" y="344170"/>
                  </a:lnTo>
                  <a:lnTo>
                    <a:pt x="212686" y="340360"/>
                  </a:lnTo>
                  <a:lnTo>
                    <a:pt x="213334" y="336550"/>
                  </a:lnTo>
                  <a:lnTo>
                    <a:pt x="206590" y="336550"/>
                  </a:lnTo>
                  <a:lnTo>
                    <a:pt x="205079" y="335280"/>
                  </a:lnTo>
                  <a:lnTo>
                    <a:pt x="203301" y="335280"/>
                  </a:lnTo>
                  <a:lnTo>
                    <a:pt x="201599" y="334010"/>
                  </a:lnTo>
                  <a:lnTo>
                    <a:pt x="198869" y="334010"/>
                  </a:lnTo>
                  <a:lnTo>
                    <a:pt x="198208" y="333438"/>
                  </a:lnTo>
                  <a:lnTo>
                    <a:pt x="198208" y="448310"/>
                  </a:lnTo>
                  <a:lnTo>
                    <a:pt x="196697" y="448310"/>
                  </a:lnTo>
                  <a:lnTo>
                    <a:pt x="195732" y="447040"/>
                  </a:lnTo>
                  <a:lnTo>
                    <a:pt x="194906" y="445770"/>
                  </a:lnTo>
                  <a:lnTo>
                    <a:pt x="193840" y="443230"/>
                  </a:lnTo>
                  <a:lnTo>
                    <a:pt x="189357" y="439420"/>
                  </a:lnTo>
                  <a:lnTo>
                    <a:pt x="188163" y="433095"/>
                  </a:lnTo>
                  <a:lnTo>
                    <a:pt x="191389" y="435610"/>
                  </a:lnTo>
                  <a:lnTo>
                    <a:pt x="195732" y="440690"/>
                  </a:lnTo>
                  <a:lnTo>
                    <a:pt x="197751" y="447040"/>
                  </a:lnTo>
                  <a:lnTo>
                    <a:pt x="198208" y="448310"/>
                  </a:lnTo>
                  <a:lnTo>
                    <a:pt x="198208" y="333438"/>
                  </a:lnTo>
                  <a:lnTo>
                    <a:pt x="197421" y="332740"/>
                  </a:lnTo>
                  <a:lnTo>
                    <a:pt x="195961" y="331470"/>
                  </a:lnTo>
                  <a:lnTo>
                    <a:pt x="194487" y="328930"/>
                  </a:lnTo>
                  <a:lnTo>
                    <a:pt x="193408" y="326390"/>
                  </a:lnTo>
                  <a:lnTo>
                    <a:pt x="192900" y="326390"/>
                  </a:lnTo>
                  <a:lnTo>
                    <a:pt x="190385" y="325120"/>
                  </a:lnTo>
                  <a:lnTo>
                    <a:pt x="189255" y="322580"/>
                  </a:lnTo>
                  <a:lnTo>
                    <a:pt x="188785" y="320040"/>
                  </a:lnTo>
                  <a:lnTo>
                    <a:pt x="188988" y="320040"/>
                  </a:lnTo>
                  <a:lnTo>
                    <a:pt x="188836" y="318770"/>
                  </a:lnTo>
                  <a:lnTo>
                    <a:pt x="185318" y="318770"/>
                  </a:lnTo>
                  <a:lnTo>
                    <a:pt x="183654" y="320040"/>
                  </a:lnTo>
                  <a:lnTo>
                    <a:pt x="182537" y="322580"/>
                  </a:lnTo>
                  <a:lnTo>
                    <a:pt x="183984" y="323850"/>
                  </a:lnTo>
                  <a:lnTo>
                    <a:pt x="186232" y="328930"/>
                  </a:lnTo>
                  <a:lnTo>
                    <a:pt x="185356" y="329438"/>
                  </a:lnTo>
                  <a:lnTo>
                    <a:pt x="185356" y="430174"/>
                  </a:lnTo>
                  <a:lnTo>
                    <a:pt x="181914" y="427990"/>
                  </a:lnTo>
                  <a:lnTo>
                    <a:pt x="179362" y="427990"/>
                  </a:lnTo>
                  <a:lnTo>
                    <a:pt x="179489" y="426720"/>
                  </a:lnTo>
                  <a:lnTo>
                    <a:pt x="178435" y="425450"/>
                  </a:lnTo>
                  <a:lnTo>
                    <a:pt x="176517" y="425450"/>
                  </a:lnTo>
                  <a:lnTo>
                    <a:pt x="177342" y="422910"/>
                  </a:lnTo>
                  <a:lnTo>
                    <a:pt x="177698" y="422910"/>
                  </a:lnTo>
                  <a:lnTo>
                    <a:pt x="177939" y="424180"/>
                  </a:lnTo>
                  <a:lnTo>
                    <a:pt x="180390" y="425450"/>
                  </a:lnTo>
                  <a:lnTo>
                    <a:pt x="182702" y="425450"/>
                  </a:lnTo>
                  <a:lnTo>
                    <a:pt x="182905" y="426720"/>
                  </a:lnTo>
                  <a:lnTo>
                    <a:pt x="185356" y="430174"/>
                  </a:lnTo>
                  <a:lnTo>
                    <a:pt x="185356" y="329438"/>
                  </a:lnTo>
                  <a:lnTo>
                    <a:pt x="179578" y="332740"/>
                  </a:lnTo>
                  <a:lnTo>
                    <a:pt x="177393" y="330200"/>
                  </a:lnTo>
                  <a:lnTo>
                    <a:pt x="176618" y="329844"/>
                  </a:lnTo>
                  <a:lnTo>
                    <a:pt x="176618" y="421640"/>
                  </a:lnTo>
                  <a:lnTo>
                    <a:pt x="173088" y="421640"/>
                  </a:lnTo>
                  <a:lnTo>
                    <a:pt x="171221" y="420370"/>
                  </a:lnTo>
                  <a:lnTo>
                    <a:pt x="167259" y="420370"/>
                  </a:lnTo>
                  <a:lnTo>
                    <a:pt x="166801" y="415290"/>
                  </a:lnTo>
                  <a:lnTo>
                    <a:pt x="162191" y="415290"/>
                  </a:lnTo>
                  <a:lnTo>
                    <a:pt x="160439" y="416560"/>
                  </a:lnTo>
                  <a:lnTo>
                    <a:pt x="158902" y="421640"/>
                  </a:lnTo>
                  <a:lnTo>
                    <a:pt x="163372" y="422910"/>
                  </a:lnTo>
                  <a:lnTo>
                    <a:pt x="163918" y="426720"/>
                  </a:lnTo>
                  <a:lnTo>
                    <a:pt x="163664" y="427990"/>
                  </a:lnTo>
                  <a:lnTo>
                    <a:pt x="164490" y="429260"/>
                  </a:lnTo>
                  <a:lnTo>
                    <a:pt x="166370" y="427990"/>
                  </a:lnTo>
                  <a:lnTo>
                    <a:pt x="163017" y="431800"/>
                  </a:lnTo>
                  <a:lnTo>
                    <a:pt x="160553" y="431800"/>
                  </a:lnTo>
                  <a:lnTo>
                    <a:pt x="159029" y="429260"/>
                  </a:lnTo>
                  <a:lnTo>
                    <a:pt x="157911" y="427990"/>
                  </a:lnTo>
                  <a:lnTo>
                    <a:pt x="156527" y="427990"/>
                  </a:lnTo>
                  <a:lnTo>
                    <a:pt x="154368" y="426720"/>
                  </a:lnTo>
                  <a:lnTo>
                    <a:pt x="152908" y="425450"/>
                  </a:lnTo>
                  <a:lnTo>
                    <a:pt x="151828" y="424180"/>
                  </a:lnTo>
                  <a:lnTo>
                    <a:pt x="150622" y="422910"/>
                  </a:lnTo>
                  <a:lnTo>
                    <a:pt x="149910" y="422910"/>
                  </a:lnTo>
                  <a:lnTo>
                    <a:pt x="149491" y="421640"/>
                  </a:lnTo>
                  <a:lnTo>
                    <a:pt x="148666" y="421640"/>
                  </a:lnTo>
                  <a:lnTo>
                    <a:pt x="148742" y="420370"/>
                  </a:lnTo>
                  <a:lnTo>
                    <a:pt x="147878" y="420370"/>
                  </a:lnTo>
                  <a:lnTo>
                    <a:pt x="147523" y="421640"/>
                  </a:lnTo>
                  <a:lnTo>
                    <a:pt x="146837" y="420370"/>
                  </a:lnTo>
                  <a:lnTo>
                    <a:pt x="145554" y="420370"/>
                  </a:lnTo>
                  <a:lnTo>
                    <a:pt x="145567" y="419100"/>
                  </a:lnTo>
                  <a:lnTo>
                    <a:pt x="145796" y="419100"/>
                  </a:lnTo>
                  <a:lnTo>
                    <a:pt x="146469" y="417830"/>
                  </a:lnTo>
                  <a:lnTo>
                    <a:pt x="148424" y="415290"/>
                  </a:lnTo>
                  <a:lnTo>
                    <a:pt x="148399" y="414020"/>
                  </a:lnTo>
                  <a:lnTo>
                    <a:pt x="152654" y="416560"/>
                  </a:lnTo>
                  <a:lnTo>
                    <a:pt x="154317" y="414020"/>
                  </a:lnTo>
                  <a:lnTo>
                    <a:pt x="155981" y="411480"/>
                  </a:lnTo>
                  <a:lnTo>
                    <a:pt x="155587" y="406400"/>
                  </a:lnTo>
                  <a:lnTo>
                    <a:pt x="157822" y="401916"/>
                  </a:lnTo>
                  <a:lnTo>
                    <a:pt x="158750" y="402590"/>
                  </a:lnTo>
                  <a:lnTo>
                    <a:pt x="161480" y="403860"/>
                  </a:lnTo>
                  <a:lnTo>
                    <a:pt x="162699" y="403860"/>
                  </a:lnTo>
                  <a:lnTo>
                    <a:pt x="162420" y="405130"/>
                  </a:lnTo>
                  <a:lnTo>
                    <a:pt x="162293" y="406400"/>
                  </a:lnTo>
                  <a:lnTo>
                    <a:pt x="162445" y="407670"/>
                  </a:lnTo>
                  <a:lnTo>
                    <a:pt x="162560" y="408940"/>
                  </a:lnTo>
                  <a:lnTo>
                    <a:pt x="163042" y="411480"/>
                  </a:lnTo>
                  <a:lnTo>
                    <a:pt x="163347" y="411480"/>
                  </a:lnTo>
                  <a:lnTo>
                    <a:pt x="163817" y="412750"/>
                  </a:lnTo>
                  <a:lnTo>
                    <a:pt x="166420" y="414020"/>
                  </a:lnTo>
                  <a:lnTo>
                    <a:pt x="168173" y="417830"/>
                  </a:lnTo>
                  <a:lnTo>
                    <a:pt x="173278" y="417830"/>
                  </a:lnTo>
                  <a:lnTo>
                    <a:pt x="174561" y="416560"/>
                  </a:lnTo>
                  <a:lnTo>
                    <a:pt x="175336" y="416560"/>
                  </a:lnTo>
                  <a:lnTo>
                    <a:pt x="175793" y="415290"/>
                  </a:lnTo>
                  <a:lnTo>
                    <a:pt x="175958" y="416356"/>
                  </a:lnTo>
                  <a:lnTo>
                    <a:pt x="176072" y="420370"/>
                  </a:lnTo>
                  <a:lnTo>
                    <a:pt x="176618" y="421640"/>
                  </a:lnTo>
                  <a:lnTo>
                    <a:pt x="176618" y="329844"/>
                  </a:lnTo>
                  <a:lnTo>
                    <a:pt x="174713" y="328930"/>
                  </a:lnTo>
                  <a:lnTo>
                    <a:pt x="170535" y="331470"/>
                  </a:lnTo>
                  <a:lnTo>
                    <a:pt x="165874" y="336550"/>
                  </a:lnTo>
                  <a:lnTo>
                    <a:pt x="163741" y="334010"/>
                  </a:lnTo>
                  <a:lnTo>
                    <a:pt x="162674" y="332740"/>
                  </a:lnTo>
                  <a:lnTo>
                    <a:pt x="160718" y="334010"/>
                  </a:lnTo>
                  <a:lnTo>
                    <a:pt x="157187" y="334010"/>
                  </a:lnTo>
                  <a:lnTo>
                    <a:pt x="158267" y="331470"/>
                  </a:lnTo>
                  <a:lnTo>
                    <a:pt x="159143" y="331470"/>
                  </a:lnTo>
                  <a:lnTo>
                    <a:pt x="159931" y="330200"/>
                  </a:lnTo>
                  <a:lnTo>
                    <a:pt x="160655" y="330200"/>
                  </a:lnTo>
                  <a:lnTo>
                    <a:pt x="159956" y="328930"/>
                  </a:lnTo>
                  <a:lnTo>
                    <a:pt x="159207" y="327660"/>
                  </a:lnTo>
                  <a:lnTo>
                    <a:pt x="158496" y="327660"/>
                  </a:lnTo>
                  <a:lnTo>
                    <a:pt x="158318" y="326390"/>
                  </a:lnTo>
                  <a:lnTo>
                    <a:pt x="157899" y="325120"/>
                  </a:lnTo>
                  <a:lnTo>
                    <a:pt x="150977" y="325120"/>
                  </a:lnTo>
                  <a:lnTo>
                    <a:pt x="148043" y="327660"/>
                  </a:lnTo>
                  <a:lnTo>
                    <a:pt x="146519" y="326390"/>
                  </a:lnTo>
                  <a:lnTo>
                    <a:pt x="142113" y="326390"/>
                  </a:lnTo>
                  <a:lnTo>
                    <a:pt x="141236" y="324573"/>
                  </a:lnTo>
                  <a:lnTo>
                    <a:pt x="141236" y="373380"/>
                  </a:lnTo>
                  <a:lnTo>
                    <a:pt x="140550" y="374650"/>
                  </a:lnTo>
                  <a:lnTo>
                    <a:pt x="139839" y="374650"/>
                  </a:lnTo>
                  <a:lnTo>
                    <a:pt x="139039" y="375920"/>
                  </a:lnTo>
                  <a:lnTo>
                    <a:pt x="138125" y="373380"/>
                  </a:lnTo>
                  <a:lnTo>
                    <a:pt x="137172" y="372110"/>
                  </a:lnTo>
                  <a:lnTo>
                    <a:pt x="136207" y="370840"/>
                  </a:lnTo>
                  <a:lnTo>
                    <a:pt x="137236" y="370840"/>
                  </a:lnTo>
                  <a:lnTo>
                    <a:pt x="138988" y="372110"/>
                  </a:lnTo>
                  <a:lnTo>
                    <a:pt x="140169" y="372110"/>
                  </a:lnTo>
                  <a:lnTo>
                    <a:pt x="141236" y="373380"/>
                  </a:lnTo>
                  <a:lnTo>
                    <a:pt x="141236" y="324573"/>
                  </a:lnTo>
                  <a:lnTo>
                    <a:pt x="140893" y="323850"/>
                  </a:lnTo>
                  <a:lnTo>
                    <a:pt x="138239" y="321310"/>
                  </a:lnTo>
                  <a:lnTo>
                    <a:pt x="136169" y="321310"/>
                  </a:lnTo>
                  <a:lnTo>
                    <a:pt x="134924" y="322453"/>
                  </a:lnTo>
                  <a:lnTo>
                    <a:pt x="134924" y="369570"/>
                  </a:lnTo>
                  <a:lnTo>
                    <a:pt x="134759" y="370840"/>
                  </a:lnTo>
                  <a:lnTo>
                    <a:pt x="133350" y="370840"/>
                  </a:lnTo>
                  <a:lnTo>
                    <a:pt x="131737" y="372110"/>
                  </a:lnTo>
                  <a:lnTo>
                    <a:pt x="131470" y="370840"/>
                  </a:lnTo>
                  <a:lnTo>
                    <a:pt x="131025" y="370840"/>
                  </a:lnTo>
                  <a:lnTo>
                    <a:pt x="130213" y="369570"/>
                  </a:lnTo>
                  <a:lnTo>
                    <a:pt x="128333" y="369570"/>
                  </a:lnTo>
                  <a:lnTo>
                    <a:pt x="128181" y="368300"/>
                  </a:lnTo>
                  <a:lnTo>
                    <a:pt x="128485" y="368300"/>
                  </a:lnTo>
                  <a:lnTo>
                    <a:pt x="129184" y="367030"/>
                  </a:lnTo>
                  <a:lnTo>
                    <a:pt x="130149" y="368300"/>
                  </a:lnTo>
                  <a:lnTo>
                    <a:pt x="130632" y="368300"/>
                  </a:lnTo>
                  <a:lnTo>
                    <a:pt x="131305" y="369570"/>
                  </a:lnTo>
                  <a:lnTo>
                    <a:pt x="132168" y="369570"/>
                  </a:lnTo>
                  <a:lnTo>
                    <a:pt x="133350" y="370840"/>
                  </a:lnTo>
                  <a:lnTo>
                    <a:pt x="134924" y="369570"/>
                  </a:lnTo>
                  <a:lnTo>
                    <a:pt x="134924" y="322453"/>
                  </a:lnTo>
                  <a:lnTo>
                    <a:pt x="133375" y="323850"/>
                  </a:lnTo>
                  <a:lnTo>
                    <a:pt x="129247" y="323850"/>
                  </a:lnTo>
                  <a:lnTo>
                    <a:pt x="128079" y="322580"/>
                  </a:lnTo>
                  <a:lnTo>
                    <a:pt x="132575" y="317500"/>
                  </a:lnTo>
                  <a:lnTo>
                    <a:pt x="131597" y="317500"/>
                  </a:lnTo>
                  <a:lnTo>
                    <a:pt x="128155" y="320040"/>
                  </a:lnTo>
                  <a:lnTo>
                    <a:pt x="123266" y="321310"/>
                  </a:lnTo>
                  <a:lnTo>
                    <a:pt x="125653" y="325120"/>
                  </a:lnTo>
                  <a:lnTo>
                    <a:pt x="124980" y="326390"/>
                  </a:lnTo>
                  <a:lnTo>
                    <a:pt x="123304" y="326390"/>
                  </a:lnTo>
                  <a:lnTo>
                    <a:pt x="119583" y="328930"/>
                  </a:lnTo>
                  <a:lnTo>
                    <a:pt x="122364" y="332740"/>
                  </a:lnTo>
                  <a:lnTo>
                    <a:pt x="120243" y="333959"/>
                  </a:lnTo>
                  <a:lnTo>
                    <a:pt x="120243" y="346710"/>
                  </a:lnTo>
                  <a:lnTo>
                    <a:pt x="116662" y="353060"/>
                  </a:lnTo>
                  <a:lnTo>
                    <a:pt x="117983" y="347980"/>
                  </a:lnTo>
                  <a:lnTo>
                    <a:pt x="112776" y="346710"/>
                  </a:lnTo>
                  <a:lnTo>
                    <a:pt x="116052" y="340360"/>
                  </a:lnTo>
                  <a:lnTo>
                    <a:pt x="116230" y="344170"/>
                  </a:lnTo>
                  <a:lnTo>
                    <a:pt x="120243" y="346710"/>
                  </a:lnTo>
                  <a:lnTo>
                    <a:pt x="120243" y="333959"/>
                  </a:lnTo>
                  <a:lnTo>
                    <a:pt x="117944" y="335280"/>
                  </a:lnTo>
                  <a:lnTo>
                    <a:pt x="117208" y="336550"/>
                  </a:lnTo>
                  <a:lnTo>
                    <a:pt x="116890" y="337820"/>
                  </a:lnTo>
                  <a:lnTo>
                    <a:pt x="116674" y="336550"/>
                  </a:lnTo>
                  <a:lnTo>
                    <a:pt x="116370" y="336550"/>
                  </a:lnTo>
                  <a:lnTo>
                    <a:pt x="115862" y="335280"/>
                  </a:lnTo>
                  <a:lnTo>
                    <a:pt x="112903" y="334010"/>
                  </a:lnTo>
                  <a:lnTo>
                    <a:pt x="114261" y="328930"/>
                  </a:lnTo>
                  <a:lnTo>
                    <a:pt x="108686" y="328930"/>
                  </a:lnTo>
                  <a:lnTo>
                    <a:pt x="106260" y="325120"/>
                  </a:lnTo>
                  <a:lnTo>
                    <a:pt x="103949" y="323850"/>
                  </a:lnTo>
                  <a:lnTo>
                    <a:pt x="102577" y="321310"/>
                  </a:lnTo>
                  <a:lnTo>
                    <a:pt x="97929" y="323850"/>
                  </a:lnTo>
                  <a:lnTo>
                    <a:pt x="96939" y="323850"/>
                  </a:lnTo>
                  <a:lnTo>
                    <a:pt x="96939" y="354330"/>
                  </a:lnTo>
                  <a:lnTo>
                    <a:pt x="96672" y="355600"/>
                  </a:lnTo>
                  <a:lnTo>
                    <a:pt x="95681" y="355600"/>
                  </a:lnTo>
                  <a:lnTo>
                    <a:pt x="96939" y="354330"/>
                  </a:lnTo>
                  <a:lnTo>
                    <a:pt x="96939" y="323850"/>
                  </a:lnTo>
                  <a:lnTo>
                    <a:pt x="94411" y="323850"/>
                  </a:lnTo>
                  <a:lnTo>
                    <a:pt x="93726" y="322580"/>
                  </a:lnTo>
                  <a:lnTo>
                    <a:pt x="93789" y="321310"/>
                  </a:lnTo>
                  <a:lnTo>
                    <a:pt x="97586" y="317500"/>
                  </a:lnTo>
                  <a:lnTo>
                    <a:pt x="93205" y="318770"/>
                  </a:lnTo>
                  <a:lnTo>
                    <a:pt x="89357" y="318770"/>
                  </a:lnTo>
                  <a:lnTo>
                    <a:pt x="84734" y="320040"/>
                  </a:lnTo>
                  <a:lnTo>
                    <a:pt x="76593" y="328930"/>
                  </a:lnTo>
                  <a:lnTo>
                    <a:pt x="78422" y="331470"/>
                  </a:lnTo>
                  <a:lnTo>
                    <a:pt x="81280" y="335280"/>
                  </a:lnTo>
                  <a:lnTo>
                    <a:pt x="82029" y="336550"/>
                  </a:lnTo>
                  <a:lnTo>
                    <a:pt x="82207" y="337820"/>
                  </a:lnTo>
                  <a:lnTo>
                    <a:pt x="83045" y="337820"/>
                  </a:lnTo>
                  <a:lnTo>
                    <a:pt x="83070" y="339090"/>
                  </a:lnTo>
                  <a:lnTo>
                    <a:pt x="83286" y="339090"/>
                  </a:lnTo>
                  <a:lnTo>
                    <a:pt x="83362" y="340360"/>
                  </a:lnTo>
                  <a:lnTo>
                    <a:pt x="86385" y="341630"/>
                  </a:lnTo>
                  <a:lnTo>
                    <a:pt x="87807" y="345440"/>
                  </a:lnTo>
                  <a:lnTo>
                    <a:pt x="89598" y="347980"/>
                  </a:lnTo>
                  <a:lnTo>
                    <a:pt x="92862" y="347980"/>
                  </a:lnTo>
                  <a:lnTo>
                    <a:pt x="93560" y="350520"/>
                  </a:lnTo>
                  <a:lnTo>
                    <a:pt x="86956" y="354330"/>
                  </a:lnTo>
                  <a:lnTo>
                    <a:pt x="88049" y="356870"/>
                  </a:lnTo>
                  <a:lnTo>
                    <a:pt x="88785" y="364490"/>
                  </a:lnTo>
                  <a:lnTo>
                    <a:pt x="89979" y="364490"/>
                  </a:lnTo>
                  <a:lnTo>
                    <a:pt x="90030" y="365760"/>
                  </a:lnTo>
                  <a:lnTo>
                    <a:pt x="92036" y="363220"/>
                  </a:lnTo>
                  <a:lnTo>
                    <a:pt x="97980" y="363220"/>
                  </a:lnTo>
                  <a:lnTo>
                    <a:pt x="96875" y="359410"/>
                  </a:lnTo>
                  <a:lnTo>
                    <a:pt x="97624" y="356870"/>
                  </a:lnTo>
                  <a:lnTo>
                    <a:pt x="97231" y="355942"/>
                  </a:lnTo>
                  <a:lnTo>
                    <a:pt x="97536" y="355600"/>
                  </a:lnTo>
                  <a:lnTo>
                    <a:pt x="99187" y="355600"/>
                  </a:lnTo>
                  <a:lnTo>
                    <a:pt x="100495" y="354330"/>
                  </a:lnTo>
                  <a:lnTo>
                    <a:pt x="101409" y="353060"/>
                  </a:lnTo>
                  <a:lnTo>
                    <a:pt x="103124" y="354330"/>
                  </a:lnTo>
                  <a:lnTo>
                    <a:pt x="104851" y="354330"/>
                  </a:lnTo>
                  <a:lnTo>
                    <a:pt x="106768" y="355600"/>
                  </a:lnTo>
                  <a:lnTo>
                    <a:pt x="102920" y="355600"/>
                  </a:lnTo>
                  <a:lnTo>
                    <a:pt x="101384" y="356870"/>
                  </a:lnTo>
                  <a:lnTo>
                    <a:pt x="100571" y="358140"/>
                  </a:lnTo>
                  <a:lnTo>
                    <a:pt x="102717" y="359410"/>
                  </a:lnTo>
                  <a:lnTo>
                    <a:pt x="104013" y="361950"/>
                  </a:lnTo>
                  <a:lnTo>
                    <a:pt x="108242" y="359410"/>
                  </a:lnTo>
                  <a:lnTo>
                    <a:pt x="114160" y="363220"/>
                  </a:lnTo>
                  <a:lnTo>
                    <a:pt x="114490" y="372110"/>
                  </a:lnTo>
                  <a:lnTo>
                    <a:pt x="118148" y="377190"/>
                  </a:lnTo>
                  <a:lnTo>
                    <a:pt x="119405" y="377190"/>
                  </a:lnTo>
                  <a:lnTo>
                    <a:pt x="120408" y="378460"/>
                  </a:lnTo>
                  <a:lnTo>
                    <a:pt x="123799" y="378460"/>
                  </a:lnTo>
                  <a:lnTo>
                    <a:pt x="124828" y="377190"/>
                  </a:lnTo>
                  <a:lnTo>
                    <a:pt x="125958" y="378460"/>
                  </a:lnTo>
                  <a:lnTo>
                    <a:pt x="127330" y="378460"/>
                  </a:lnTo>
                  <a:lnTo>
                    <a:pt x="127977" y="377329"/>
                  </a:lnTo>
                  <a:lnTo>
                    <a:pt x="128054" y="377190"/>
                  </a:lnTo>
                  <a:lnTo>
                    <a:pt x="127939" y="378460"/>
                  </a:lnTo>
                  <a:lnTo>
                    <a:pt x="128117" y="378460"/>
                  </a:lnTo>
                  <a:lnTo>
                    <a:pt x="129057" y="379730"/>
                  </a:lnTo>
                  <a:lnTo>
                    <a:pt x="129362" y="381000"/>
                  </a:lnTo>
                  <a:lnTo>
                    <a:pt x="133985" y="381000"/>
                  </a:lnTo>
                  <a:lnTo>
                    <a:pt x="133908" y="382270"/>
                  </a:lnTo>
                  <a:lnTo>
                    <a:pt x="134073" y="383540"/>
                  </a:lnTo>
                  <a:lnTo>
                    <a:pt x="134429" y="384810"/>
                  </a:lnTo>
                  <a:lnTo>
                    <a:pt x="138836" y="387350"/>
                  </a:lnTo>
                  <a:lnTo>
                    <a:pt x="137960" y="393700"/>
                  </a:lnTo>
                  <a:lnTo>
                    <a:pt x="145821" y="392430"/>
                  </a:lnTo>
                  <a:lnTo>
                    <a:pt x="147027" y="392430"/>
                  </a:lnTo>
                  <a:lnTo>
                    <a:pt x="148132" y="391160"/>
                  </a:lnTo>
                  <a:lnTo>
                    <a:pt x="149199" y="391160"/>
                  </a:lnTo>
                  <a:lnTo>
                    <a:pt x="148831" y="392430"/>
                  </a:lnTo>
                  <a:lnTo>
                    <a:pt x="149555" y="393700"/>
                  </a:lnTo>
                  <a:lnTo>
                    <a:pt x="151472" y="394970"/>
                  </a:lnTo>
                  <a:lnTo>
                    <a:pt x="157289" y="393700"/>
                  </a:lnTo>
                  <a:lnTo>
                    <a:pt x="162001" y="392430"/>
                  </a:lnTo>
                  <a:lnTo>
                    <a:pt x="162610" y="391160"/>
                  </a:lnTo>
                  <a:lnTo>
                    <a:pt x="164439" y="387350"/>
                  </a:lnTo>
                  <a:lnTo>
                    <a:pt x="165811" y="387350"/>
                  </a:lnTo>
                  <a:lnTo>
                    <a:pt x="167005" y="388620"/>
                  </a:lnTo>
                  <a:lnTo>
                    <a:pt x="168046" y="389890"/>
                  </a:lnTo>
                  <a:lnTo>
                    <a:pt x="166776" y="391160"/>
                  </a:lnTo>
                  <a:lnTo>
                    <a:pt x="165328" y="392430"/>
                  </a:lnTo>
                  <a:lnTo>
                    <a:pt x="160413" y="393700"/>
                  </a:lnTo>
                  <a:lnTo>
                    <a:pt x="158165" y="396240"/>
                  </a:lnTo>
                  <a:lnTo>
                    <a:pt x="157467" y="397510"/>
                  </a:lnTo>
                  <a:lnTo>
                    <a:pt x="157111" y="400431"/>
                  </a:lnTo>
                  <a:lnTo>
                    <a:pt x="147828" y="402590"/>
                  </a:lnTo>
                  <a:lnTo>
                    <a:pt x="145186" y="405130"/>
                  </a:lnTo>
                  <a:lnTo>
                    <a:pt x="142951" y="405130"/>
                  </a:lnTo>
                  <a:lnTo>
                    <a:pt x="141884" y="406400"/>
                  </a:lnTo>
                  <a:lnTo>
                    <a:pt x="140817" y="407022"/>
                  </a:lnTo>
                  <a:lnTo>
                    <a:pt x="140817" y="414020"/>
                  </a:lnTo>
                  <a:lnTo>
                    <a:pt x="140144" y="415290"/>
                  </a:lnTo>
                  <a:lnTo>
                    <a:pt x="139700" y="415290"/>
                  </a:lnTo>
                  <a:lnTo>
                    <a:pt x="138798" y="416356"/>
                  </a:lnTo>
                  <a:lnTo>
                    <a:pt x="139115" y="415290"/>
                  </a:lnTo>
                  <a:lnTo>
                    <a:pt x="139395" y="415290"/>
                  </a:lnTo>
                  <a:lnTo>
                    <a:pt x="139915" y="414020"/>
                  </a:lnTo>
                  <a:lnTo>
                    <a:pt x="140817" y="414020"/>
                  </a:lnTo>
                  <a:lnTo>
                    <a:pt x="140817" y="407022"/>
                  </a:lnTo>
                  <a:lnTo>
                    <a:pt x="139700" y="407670"/>
                  </a:lnTo>
                  <a:lnTo>
                    <a:pt x="140677" y="408940"/>
                  </a:lnTo>
                  <a:lnTo>
                    <a:pt x="139674" y="411480"/>
                  </a:lnTo>
                  <a:lnTo>
                    <a:pt x="139433" y="407670"/>
                  </a:lnTo>
                  <a:lnTo>
                    <a:pt x="136613" y="406400"/>
                  </a:lnTo>
                  <a:lnTo>
                    <a:pt x="136372" y="406273"/>
                  </a:lnTo>
                  <a:lnTo>
                    <a:pt x="136372" y="599440"/>
                  </a:lnTo>
                  <a:lnTo>
                    <a:pt x="134962" y="600710"/>
                  </a:lnTo>
                  <a:lnTo>
                    <a:pt x="134581" y="600710"/>
                  </a:lnTo>
                  <a:lnTo>
                    <a:pt x="135394" y="599440"/>
                  </a:lnTo>
                  <a:lnTo>
                    <a:pt x="136372" y="599440"/>
                  </a:lnTo>
                  <a:lnTo>
                    <a:pt x="136372" y="406273"/>
                  </a:lnTo>
                  <a:lnTo>
                    <a:pt x="134378" y="405130"/>
                  </a:lnTo>
                  <a:lnTo>
                    <a:pt x="135699" y="403860"/>
                  </a:lnTo>
                  <a:lnTo>
                    <a:pt x="136029" y="403860"/>
                  </a:lnTo>
                  <a:lnTo>
                    <a:pt x="134531" y="400050"/>
                  </a:lnTo>
                  <a:lnTo>
                    <a:pt x="131737" y="398780"/>
                  </a:lnTo>
                  <a:lnTo>
                    <a:pt x="131876" y="396240"/>
                  </a:lnTo>
                  <a:lnTo>
                    <a:pt x="134785" y="391160"/>
                  </a:lnTo>
                  <a:lnTo>
                    <a:pt x="135509" y="389890"/>
                  </a:lnTo>
                  <a:lnTo>
                    <a:pt x="129882" y="388620"/>
                  </a:lnTo>
                  <a:lnTo>
                    <a:pt x="128346" y="383540"/>
                  </a:lnTo>
                  <a:lnTo>
                    <a:pt x="127774" y="383209"/>
                  </a:lnTo>
                  <a:lnTo>
                    <a:pt x="127774" y="400050"/>
                  </a:lnTo>
                  <a:lnTo>
                    <a:pt x="127393" y="400050"/>
                  </a:lnTo>
                  <a:lnTo>
                    <a:pt x="127304" y="398780"/>
                  </a:lnTo>
                  <a:lnTo>
                    <a:pt x="127520" y="398780"/>
                  </a:lnTo>
                  <a:lnTo>
                    <a:pt x="127774" y="400050"/>
                  </a:lnTo>
                  <a:lnTo>
                    <a:pt x="127774" y="383209"/>
                  </a:lnTo>
                  <a:lnTo>
                    <a:pt x="126212" y="382270"/>
                  </a:lnTo>
                  <a:lnTo>
                    <a:pt x="121970" y="386080"/>
                  </a:lnTo>
                  <a:lnTo>
                    <a:pt x="123367" y="387350"/>
                  </a:lnTo>
                  <a:lnTo>
                    <a:pt x="122250" y="389890"/>
                  </a:lnTo>
                  <a:lnTo>
                    <a:pt x="120065" y="391160"/>
                  </a:lnTo>
                  <a:lnTo>
                    <a:pt x="112941" y="391160"/>
                  </a:lnTo>
                  <a:lnTo>
                    <a:pt x="111772" y="389890"/>
                  </a:lnTo>
                  <a:lnTo>
                    <a:pt x="113157" y="388620"/>
                  </a:lnTo>
                  <a:lnTo>
                    <a:pt x="113753" y="387350"/>
                  </a:lnTo>
                  <a:lnTo>
                    <a:pt x="112750" y="386080"/>
                  </a:lnTo>
                  <a:lnTo>
                    <a:pt x="109728" y="384810"/>
                  </a:lnTo>
                  <a:lnTo>
                    <a:pt x="105549" y="384810"/>
                  </a:lnTo>
                  <a:lnTo>
                    <a:pt x="105371" y="381000"/>
                  </a:lnTo>
                  <a:lnTo>
                    <a:pt x="107111" y="379730"/>
                  </a:lnTo>
                  <a:lnTo>
                    <a:pt x="110312" y="379730"/>
                  </a:lnTo>
                  <a:lnTo>
                    <a:pt x="110020" y="378460"/>
                  </a:lnTo>
                  <a:lnTo>
                    <a:pt x="109728" y="377190"/>
                  </a:lnTo>
                  <a:lnTo>
                    <a:pt x="109042" y="374650"/>
                  </a:lnTo>
                  <a:lnTo>
                    <a:pt x="106184" y="375920"/>
                  </a:lnTo>
                  <a:lnTo>
                    <a:pt x="102882" y="378460"/>
                  </a:lnTo>
                  <a:lnTo>
                    <a:pt x="100101" y="375920"/>
                  </a:lnTo>
                  <a:lnTo>
                    <a:pt x="95072" y="381000"/>
                  </a:lnTo>
                  <a:lnTo>
                    <a:pt x="91757" y="381000"/>
                  </a:lnTo>
                  <a:lnTo>
                    <a:pt x="91440" y="379730"/>
                  </a:lnTo>
                  <a:lnTo>
                    <a:pt x="90741" y="379730"/>
                  </a:lnTo>
                  <a:lnTo>
                    <a:pt x="89268" y="378460"/>
                  </a:lnTo>
                  <a:lnTo>
                    <a:pt x="89103" y="377190"/>
                  </a:lnTo>
                  <a:lnTo>
                    <a:pt x="86614" y="377190"/>
                  </a:lnTo>
                  <a:lnTo>
                    <a:pt x="84188" y="375920"/>
                  </a:lnTo>
                  <a:lnTo>
                    <a:pt x="82892" y="374650"/>
                  </a:lnTo>
                  <a:lnTo>
                    <a:pt x="82410" y="372110"/>
                  </a:lnTo>
                  <a:lnTo>
                    <a:pt x="80632" y="372110"/>
                  </a:lnTo>
                  <a:lnTo>
                    <a:pt x="80073" y="369570"/>
                  </a:lnTo>
                  <a:lnTo>
                    <a:pt x="77431" y="370840"/>
                  </a:lnTo>
                  <a:lnTo>
                    <a:pt x="73596" y="369570"/>
                  </a:lnTo>
                  <a:lnTo>
                    <a:pt x="73164" y="368300"/>
                  </a:lnTo>
                  <a:lnTo>
                    <a:pt x="72720" y="367030"/>
                  </a:lnTo>
                  <a:lnTo>
                    <a:pt x="72326" y="363893"/>
                  </a:lnTo>
                  <a:lnTo>
                    <a:pt x="72275" y="363143"/>
                  </a:lnTo>
                  <a:lnTo>
                    <a:pt x="72847" y="361950"/>
                  </a:lnTo>
                  <a:lnTo>
                    <a:pt x="73444" y="360680"/>
                  </a:lnTo>
                  <a:lnTo>
                    <a:pt x="72821" y="359410"/>
                  </a:lnTo>
                  <a:lnTo>
                    <a:pt x="65913" y="359410"/>
                  </a:lnTo>
                  <a:lnTo>
                    <a:pt x="65570" y="358140"/>
                  </a:lnTo>
                  <a:lnTo>
                    <a:pt x="63944" y="356870"/>
                  </a:lnTo>
                  <a:lnTo>
                    <a:pt x="61696" y="356870"/>
                  </a:lnTo>
                  <a:lnTo>
                    <a:pt x="61226" y="358140"/>
                  </a:lnTo>
                  <a:lnTo>
                    <a:pt x="56883" y="358140"/>
                  </a:lnTo>
                  <a:lnTo>
                    <a:pt x="51803" y="360680"/>
                  </a:lnTo>
                  <a:lnTo>
                    <a:pt x="48666" y="358140"/>
                  </a:lnTo>
                  <a:lnTo>
                    <a:pt x="43662" y="360680"/>
                  </a:lnTo>
                  <a:lnTo>
                    <a:pt x="41363" y="360680"/>
                  </a:lnTo>
                  <a:lnTo>
                    <a:pt x="40017" y="361950"/>
                  </a:lnTo>
                  <a:lnTo>
                    <a:pt x="35318" y="360680"/>
                  </a:lnTo>
                  <a:lnTo>
                    <a:pt x="31305" y="365810"/>
                  </a:lnTo>
                  <a:lnTo>
                    <a:pt x="31305" y="433070"/>
                  </a:lnTo>
                  <a:lnTo>
                    <a:pt x="30581" y="433070"/>
                  </a:lnTo>
                  <a:lnTo>
                    <a:pt x="29946" y="431800"/>
                  </a:lnTo>
                  <a:lnTo>
                    <a:pt x="31305" y="433070"/>
                  </a:lnTo>
                  <a:lnTo>
                    <a:pt x="31305" y="365810"/>
                  </a:lnTo>
                  <a:lnTo>
                    <a:pt x="30340" y="367030"/>
                  </a:lnTo>
                  <a:lnTo>
                    <a:pt x="25374" y="368300"/>
                  </a:lnTo>
                  <a:lnTo>
                    <a:pt x="24066" y="368300"/>
                  </a:lnTo>
                  <a:lnTo>
                    <a:pt x="23596" y="367030"/>
                  </a:lnTo>
                  <a:lnTo>
                    <a:pt x="24511" y="367030"/>
                  </a:lnTo>
                  <a:lnTo>
                    <a:pt x="24130" y="365760"/>
                  </a:lnTo>
                  <a:lnTo>
                    <a:pt x="23901" y="364490"/>
                  </a:lnTo>
                  <a:lnTo>
                    <a:pt x="23939" y="363143"/>
                  </a:lnTo>
                  <a:lnTo>
                    <a:pt x="23545" y="361950"/>
                  </a:lnTo>
                  <a:lnTo>
                    <a:pt x="21526" y="361950"/>
                  </a:lnTo>
                  <a:lnTo>
                    <a:pt x="26212" y="358140"/>
                  </a:lnTo>
                  <a:lnTo>
                    <a:pt x="23317" y="354330"/>
                  </a:lnTo>
                  <a:lnTo>
                    <a:pt x="23698" y="353060"/>
                  </a:lnTo>
                  <a:lnTo>
                    <a:pt x="25095" y="353060"/>
                  </a:lnTo>
                  <a:lnTo>
                    <a:pt x="22733" y="351790"/>
                  </a:lnTo>
                  <a:lnTo>
                    <a:pt x="21424" y="350520"/>
                  </a:lnTo>
                  <a:lnTo>
                    <a:pt x="22504" y="347980"/>
                  </a:lnTo>
                  <a:lnTo>
                    <a:pt x="30289" y="342900"/>
                  </a:lnTo>
                  <a:lnTo>
                    <a:pt x="31800" y="344170"/>
                  </a:lnTo>
                  <a:lnTo>
                    <a:pt x="34734" y="341630"/>
                  </a:lnTo>
                  <a:lnTo>
                    <a:pt x="36309" y="341630"/>
                  </a:lnTo>
                  <a:lnTo>
                    <a:pt x="35826" y="340360"/>
                  </a:lnTo>
                  <a:lnTo>
                    <a:pt x="35331" y="339090"/>
                  </a:lnTo>
                  <a:lnTo>
                    <a:pt x="33426" y="340360"/>
                  </a:lnTo>
                  <a:lnTo>
                    <a:pt x="31724" y="339090"/>
                  </a:lnTo>
                  <a:lnTo>
                    <a:pt x="29603" y="341630"/>
                  </a:lnTo>
                  <a:lnTo>
                    <a:pt x="27889" y="342900"/>
                  </a:lnTo>
                  <a:lnTo>
                    <a:pt x="26784" y="341630"/>
                  </a:lnTo>
                  <a:lnTo>
                    <a:pt x="25133" y="341630"/>
                  </a:lnTo>
                  <a:lnTo>
                    <a:pt x="23634" y="342900"/>
                  </a:lnTo>
                  <a:lnTo>
                    <a:pt x="22301" y="341630"/>
                  </a:lnTo>
                  <a:lnTo>
                    <a:pt x="21031" y="342900"/>
                  </a:lnTo>
                  <a:lnTo>
                    <a:pt x="19837" y="344170"/>
                  </a:lnTo>
                  <a:lnTo>
                    <a:pt x="20091" y="345440"/>
                  </a:lnTo>
                  <a:lnTo>
                    <a:pt x="20370" y="345440"/>
                  </a:lnTo>
                  <a:lnTo>
                    <a:pt x="19875" y="346710"/>
                  </a:lnTo>
                  <a:lnTo>
                    <a:pt x="18503" y="346710"/>
                  </a:lnTo>
                  <a:lnTo>
                    <a:pt x="18821" y="347980"/>
                  </a:lnTo>
                  <a:lnTo>
                    <a:pt x="18935" y="349250"/>
                  </a:lnTo>
                  <a:lnTo>
                    <a:pt x="16065" y="350520"/>
                  </a:lnTo>
                  <a:lnTo>
                    <a:pt x="16510" y="351790"/>
                  </a:lnTo>
                  <a:lnTo>
                    <a:pt x="17919" y="353060"/>
                  </a:lnTo>
                  <a:lnTo>
                    <a:pt x="15074" y="358140"/>
                  </a:lnTo>
                  <a:lnTo>
                    <a:pt x="19926" y="359410"/>
                  </a:lnTo>
                  <a:lnTo>
                    <a:pt x="21183" y="361950"/>
                  </a:lnTo>
                  <a:lnTo>
                    <a:pt x="18846" y="364490"/>
                  </a:lnTo>
                  <a:lnTo>
                    <a:pt x="16916" y="361950"/>
                  </a:lnTo>
                  <a:lnTo>
                    <a:pt x="15011" y="364490"/>
                  </a:lnTo>
                  <a:lnTo>
                    <a:pt x="13055" y="365760"/>
                  </a:lnTo>
                  <a:lnTo>
                    <a:pt x="13423" y="367030"/>
                  </a:lnTo>
                  <a:lnTo>
                    <a:pt x="13601" y="367030"/>
                  </a:lnTo>
                  <a:lnTo>
                    <a:pt x="13131" y="369570"/>
                  </a:lnTo>
                  <a:lnTo>
                    <a:pt x="13436" y="369570"/>
                  </a:lnTo>
                  <a:lnTo>
                    <a:pt x="14592" y="370840"/>
                  </a:lnTo>
                  <a:lnTo>
                    <a:pt x="14058" y="370840"/>
                  </a:lnTo>
                  <a:lnTo>
                    <a:pt x="13830" y="372110"/>
                  </a:lnTo>
                  <a:lnTo>
                    <a:pt x="14084" y="372110"/>
                  </a:lnTo>
                  <a:lnTo>
                    <a:pt x="14795" y="373380"/>
                  </a:lnTo>
                  <a:lnTo>
                    <a:pt x="14478" y="373380"/>
                  </a:lnTo>
                  <a:lnTo>
                    <a:pt x="11671" y="377190"/>
                  </a:lnTo>
                  <a:lnTo>
                    <a:pt x="6337" y="382270"/>
                  </a:lnTo>
                  <a:lnTo>
                    <a:pt x="7924" y="386080"/>
                  </a:lnTo>
                  <a:lnTo>
                    <a:pt x="8724" y="387350"/>
                  </a:lnTo>
                  <a:lnTo>
                    <a:pt x="9105" y="388620"/>
                  </a:lnTo>
                  <a:lnTo>
                    <a:pt x="8128" y="392430"/>
                  </a:lnTo>
                  <a:lnTo>
                    <a:pt x="12979" y="393700"/>
                  </a:lnTo>
                  <a:lnTo>
                    <a:pt x="12407" y="397510"/>
                  </a:lnTo>
                  <a:lnTo>
                    <a:pt x="13233" y="397510"/>
                  </a:lnTo>
                  <a:lnTo>
                    <a:pt x="12636" y="398780"/>
                  </a:lnTo>
                  <a:lnTo>
                    <a:pt x="12090" y="400050"/>
                  </a:lnTo>
                  <a:lnTo>
                    <a:pt x="11607" y="401320"/>
                  </a:lnTo>
                  <a:lnTo>
                    <a:pt x="11950" y="401320"/>
                  </a:lnTo>
                  <a:lnTo>
                    <a:pt x="13030" y="402590"/>
                  </a:lnTo>
                  <a:lnTo>
                    <a:pt x="13589" y="402590"/>
                  </a:lnTo>
                  <a:lnTo>
                    <a:pt x="13144" y="405130"/>
                  </a:lnTo>
                  <a:lnTo>
                    <a:pt x="12166" y="407670"/>
                  </a:lnTo>
                  <a:lnTo>
                    <a:pt x="16129" y="408940"/>
                  </a:lnTo>
                  <a:lnTo>
                    <a:pt x="15341" y="412750"/>
                  </a:lnTo>
                  <a:lnTo>
                    <a:pt x="16192" y="414020"/>
                  </a:lnTo>
                  <a:lnTo>
                    <a:pt x="16598" y="415290"/>
                  </a:lnTo>
                  <a:lnTo>
                    <a:pt x="16205" y="416560"/>
                  </a:lnTo>
                  <a:lnTo>
                    <a:pt x="15989" y="416560"/>
                  </a:lnTo>
                  <a:lnTo>
                    <a:pt x="15913" y="417830"/>
                  </a:lnTo>
                  <a:lnTo>
                    <a:pt x="14198" y="420370"/>
                  </a:lnTo>
                  <a:lnTo>
                    <a:pt x="9931" y="421640"/>
                  </a:lnTo>
                  <a:lnTo>
                    <a:pt x="9080" y="425475"/>
                  </a:lnTo>
                  <a:lnTo>
                    <a:pt x="0" y="433070"/>
                  </a:lnTo>
                  <a:lnTo>
                    <a:pt x="4305" y="436880"/>
                  </a:lnTo>
                  <a:lnTo>
                    <a:pt x="7239" y="441960"/>
                  </a:lnTo>
                  <a:lnTo>
                    <a:pt x="8102" y="443230"/>
                  </a:lnTo>
                  <a:lnTo>
                    <a:pt x="9626" y="443230"/>
                  </a:lnTo>
                  <a:lnTo>
                    <a:pt x="11188" y="444500"/>
                  </a:lnTo>
                  <a:lnTo>
                    <a:pt x="11569" y="452120"/>
                  </a:lnTo>
                  <a:lnTo>
                    <a:pt x="18643" y="454660"/>
                  </a:lnTo>
                  <a:lnTo>
                    <a:pt x="24853" y="458470"/>
                  </a:lnTo>
                  <a:lnTo>
                    <a:pt x="25996" y="458470"/>
                  </a:lnTo>
                  <a:lnTo>
                    <a:pt x="24409" y="463550"/>
                  </a:lnTo>
                  <a:lnTo>
                    <a:pt x="19964" y="462280"/>
                  </a:lnTo>
                  <a:lnTo>
                    <a:pt x="18122" y="464820"/>
                  </a:lnTo>
                  <a:lnTo>
                    <a:pt x="20891" y="466090"/>
                  </a:lnTo>
                  <a:lnTo>
                    <a:pt x="20675" y="467360"/>
                  </a:lnTo>
                  <a:lnTo>
                    <a:pt x="19481" y="469900"/>
                  </a:lnTo>
                  <a:lnTo>
                    <a:pt x="18338" y="472440"/>
                  </a:lnTo>
                  <a:lnTo>
                    <a:pt x="16344" y="473710"/>
                  </a:lnTo>
                  <a:lnTo>
                    <a:pt x="15595" y="473710"/>
                  </a:lnTo>
                  <a:lnTo>
                    <a:pt x="14770" y="474980"/>
                  </a:lnTo>
                  <a:lnTo>
                    <a:pt x="13779" y="476250"/>
                  </a:lnTo>
                  <a:lnTo>
                    <a:pt x="13398" y="477520"/>
                  </a:lnTo>
                  <a:lnTo>
                    <a:pt x="13385" y="478790"/>
                  </a:lnTo>
                  <a:lnTo>
                    <a:pt x="12585" y="478790"/>
                  </a:lnTo>
                  <a:lnTo>
                    <a:pt x="12115" y="477520"/>
                  </a:lnTo>
                  <a:lnTo>
                    <a:pt x="13995" y="474980"/>
                  </a:lnTo>
                  <a:lnTo>
                    <a:pt x="12839" y="473710"/>
                  </a:lnTo>
                  <a:lnTo>
                    <a:pt x="12230" y="473710"/>
                  </a:lnTo>
                  <a:lnTo>
                    <a:pt x="10883" y="472440"/>
                  </a:lnTo>
                  <a:lnTo>
                    <a:pt x="10248" y="471170"/>
                  </a:lnTo>
                  <a:lnTo>
                    <a:pt x="10261" y="469900"/>
                  </a:lnTo>
                  <a:lnTo>
                    <a:pt x="10375" y="468630"/>
                  </a:lnTo>
                  <a:lnTo>
                    <a:pt x="12750" y="467360"/>
                  </a:lnTo>
                  <a:lnTo>
                    <a:pt x="12954" y="466090"/>
                  </a:lnTo>
                  <a:lnTo>
                    <a:pt x="11785" y="466090"/>
                  </a:lnTo>
                  <a:lnTo>
                    <a:pt x="10134" y="463550"/>
                  </a:lnTo>
                  <a:lnTo>
                    <a:pt x="9283" y="463550"/>
                  </a:lnTo>
                  <a:lnTo>
                    <a:pt x="6921" y="464820"/>
                  </a:lnTo>
                  <a:lnTo>
                    <a:pt x="4622" y="467360"/>
                  </a:lnTo>
                  <a:lnTo>
                    <a:pt x="2235" y="468630"/>
                  </a:lnTo>
                  <a:lnTo>
                    <a:pt x="3263" y="472440"/>
                  </a:lnTo>
                  <a:lnTo>
                    <a:pt x="5003" y="472440"/>
                  </a:lnTo>
                  <a:lnTo>
                    <a:pt x="5080" y="473710"/>
                  </a:lnTo>
                  <a:lnTo>
                    <a:pt x="6502" y="473710"/>
                  </a:lnTo>
                  <a:lnTo>
                    <a:pt x="7200" y="474980"/>
                  </a:lnTo>
                  <a:lnTo>
                    <a:pt x="8724" y="478790"/>
                  </a:lnTo>
                  <a:lnTo>
                    <a:pt x="7454" y="478790"/>
                  </a:lnTo>
                  <a:lnTo>
                    <a:pt x="6311" y="480060"/>
                  </a:lnTo>
                  <a:lnTo>
                    <a:pt x="7010" y="482600"/>
                  </a:lnTo>
                  <a:lnTo>
                    <a:pt x="8610" y="483870"/>
                  </a:lnTo>
                  <a:lnTo>
                    <a:pt x="10782" y="485140"/>
                  </a:lnTo>
                  <a:lnTo>
                    <a:pt x="12077" y="487680"/>
                  </a:lnTo>
                  <a:lnTo>
                    <a:pt x="14046" y="487680"/>
                  </a:lnTo>
                  <a:lnTo>
                    <a:pt x="15621" y="486410"/>
                  </a:lnTo>
                  <a:lnTo>
                    <a:pt x="15951" y="485203"/>
                  </a:lnTo>
                  <a:lnTo>
                    <a:pt x="15849" y="483870"/>
                  </a:lnTo>
                  <a:lnTo>
                    <a:pt x="16776" y="485140"/>
                  </a:lnTo>
                  <a:lnTo>
                    <a:pt x="18884" y="486410"/>
                  </a:lnTo>
                  <a:lnTo>
                    <a:pt x="21450" y="486410"/>
                  </a:lnTo>
                  <a:lnTo>
                    <a:pt x="22390" y="485203"/>
                  </a:lnTo>
                  <a:lnTo>
                    <a:pt x="22339" y="486410"/>
                  </a:lnTo>
                  <a:lnTo>
                    <a:pt x="21805" y="486410"/>
                  </a:lnTo>
                  <a:lnTo>
                    <a:pt x="21856" y="487680"/>
                  </a:lnTo>
                  <a:lnTo>
                    <a:pt x="23202" y="487680"/>
                  </a:lnTo>
                  <a:lnTo>
                    <a:pt x="23939" y="488950"/>
                  </a:lnTo>
                  <a:lnTo>
                    <a:pt x="23368" y="488950"/>
                  </a:lnTo>
                  <a:lnTo>
                    <a:pt x="23368" y="490220"/>
                  </a:lnTo>
                  <a:lnTo>
                    <a:pt x="23558" y="490220"/>
                  </a:lnTo>
                  <a:lnTo>
                    <a:pt x="24663" y="491490"/>
                  </a:lnTo>
                  <a:lnTo>
                    <a:pt x="25146" y="492760"/>
                  </a:lnTo>
                  <a:lnTo>
                    <a:pt x="25527" y="494030"/>
                  </a:lnTo>
                  <a:lnTo>
                    <a:pt x="25768" y="494030"/>
                  </a:lnTo>
                  <a:lnTo>
                    <a:pt x="22707" y="496570"/>
                  </a:lnTo>
                  <a:lnTo>
                    <a:pt x="19138" y="497840"/>
                  </a:lnTo>
                  <a:lnTo>
                    <a:pt x="15748" y="499110"/>
                  </a:lnTo>
                  <a:lnTo>
                    <a:pt x="13373" y="504190"/>
                  </a:lnTo>
                  <a:lnTo>
                    <a:pt x="14033" y="505460"/>
                  </a:lnTo>
                  <a:lnTo>
                    <a:pt x="22072" y="501650"/>
                  </a:lnTo>
                  <a:lnTo>
                    <a:pt x="23799" y="500380"/>
                  </a:lnTo>
                  <a:lnTo>
                    <a:pt x="25425" y="500380"/>
                  </a:lnTo>
                  <a:lnTo>
                    <a:pt x="25654" y="502920"/>
                  </a:lnTo>
                  <a:lnTo>
                    <a:pt x="18618" y="510540"/>
                  </a:lnTo>
                  <a:lnTo>
                    <a:pt x="25565" y="508000"/>
                  </a:lnTo>
                  <a:lnTo>
                    <a:pt x="32169" y="505460"/>
                  </a:lnTo>
                  <a:lnTo>
                    <a:pt x="31775" y="509270"/>
                  </a:lnTo>
                  <a:lnTo>
                    <a:pt x="30035" y="514350"/>
                  </a:lnTo>
                  <a:lnTo>
                    <a:pt x="31623" y="516890"/>
                  </a:lnTo>
                  <a:lnTo>
                    <a:pt x="30327" y="520700"/>
                  </a:lnTo>
                  <a:lnTo>
                    <a:pt x="28435" y="525780"/>
                  </a:lnTo>
                  <a:lnTo>
                    <a:pt x="32486" y="524510"/>
                  </a:lnTo>
                  <a:lnTo>
                    <a:pt x="39382" y="519430"/>
                  </a:lnTo>
                  <a:lnTo>
                    <a:pt x="41300" y="518160"/>
                  </a:lnTo>
                  <a:lnTo>
                    <a:pt x="42748" y="520700"/>
                  </a:lnTo>
                  <a:lnTo>
                    <a:pt x="40182" y="524510"/>
                  </a:lnTo>
                  <a:lnTo>
                    <a:pt x="39458" y="524637"/>
                  </a:lnTo>
                  <a:lnTo>
                    <a:pt x="39458" y="534670"/>
                  </a:lnTo>
                  <a:lnTo>
                    <a:pt x="38481" y="533400"/>
                  </a:lnTo>
                  <a:lnTo>
                    <a:pt x="37706" y="533400"/>
                  </a:lnTo>
                  <a:lnTo>
                    <a:pt x="39344" y="532130"/>
                  </a:lnTo>
                  <a:lnTo>
                    <a:pt x="39090" y="533400"/>
                  </a:lnTo>
                  <a:lnTo>
                    <a:pt x="39458" y="534670"/>
                  </a:lnTo>
                  <a:lnTo>
                    <a:pt x="39458" y="524637"/>
                  </a:lnTo>
                  <a:lnTo>
                    <a:pt x="32829" y="525780"/>
                  </a:lnTo>
                  <a:lnTo>
                    <a:pt x="31381" y="530860"/>
                  </a:lnTo>
                  <a:lnTo>
                    <a:pt x="29184" y="532130"/>
                  </a:lnTo>
                  <a:lnTo>
                    <a:pt x="26758" y="530860"/>
                  </a:lnTo>
                  <a:lnTo>
                    <a:pt x="24587" y="534670"/>
                  </a:lnTo>
                  <a:lnTo>
                    <a:pt x="27762" y="534670"/>
                  </a:lnTo>
                  <a:lnTo>
                    <a:pt x="30873" y="533400"/>
                  </a:lnTo>
                  <a:lnTo>
                    <a:pt x="32270" y="535940"/>
                  </a:lnTo>
                  <a:lnTo>
                    <a:pt x="35166" y="541020"/>
                  </a:lnTo>
                  <a:lnTo>
                    <a:pt x="34823" y="542290"/>
                  </a:lnTo>
                  <a:lnTo>
                    <a:pt x="34975" y="542290"/>
                  </a:lnTo>
                  <a:lnTo>
                    <a:pt x="33108" y="543560"/>
                  </a:lnTo>
                  <a:lnTo>
                    <a:pt x="31483" y="541020"/>
                  </a:lnTo>
                  <a:lnTo>
                    <a:pt x="29248" y="544830"/>
                  </a:lnTo>
                  <a:lnTo>
                    <a:pt x="30695" y="546100"/>
                  </a:lnTo>
                  <a:lnTo>
                    <a:pt x="31864" y="547370"/>
                  </a:lnTo>
                  <a:lnTo>
                    <a:pt x="33235" y="547370"/>
                  </a:lnTo>
                  <a:lnTo>
                    <a:pt x="35077" y="546100"/>
                  </a:lnTo>
                  <a:lnTo>
                    <a:pt x="36677" y="544830"/>
                  </a:lnTo>
                  <a:lnTo>
                    <a:pt x="36880" y="543560"/>
                  </a:lnTo>
                  <a:lnTo>
                    <a:pt x="37973" y="544830"/>
                  </a:lnTo>
                  <a:lnTo>
                    <a:pt x="40259" y="547370"/>
                  </a:lnTo>
                  <a:lnTo>
                    <a:pt x="41021" y="547370"/>
                  </a:lnTo>
                  <a:lnTo>
                    <a:pt x="42545" y="546100"/>
                  </a:lnTo>
                  <a:lnTo>
                    <a:pt x="43053" y="546100"/>
                  </a:lnTo>
                  <a:lnTo>
                    <a:pt x="43332" y="547370"/>
                  </a:lnTo>
                  <a:lnTo>
                    <a:pt x="43510" y="547370"/>
                  </a:lnTo>
                  <a:lnTo>
                    <a:pt x="45110" y="546100"/>
                  </a:lnTo>
                  <a:lnTo>
                    <a:pt x="51193" y="546100"/>
                  </a:lnTo>
                  <a:lnTo>
                    <a:pt x="52641" y="544830"/>
                  </a:lnTo>
                  <a:lnTo>
                    <a:pt x="52654" y="547370"/>
                  </a:lnTo>
                  <a:lnTo>
                    <a:pt x="53035" y="547370"/>
                  </a:lnTo>
                  <a:lnTo>
                    <a:pt x="54851" y="548640"/>
                  </a:lnTo>
                  <a:lnTo>
                    <a:pt x="55206" y="549910"/>
                  </a:lnTo>
                  <a:lnTo>
                    <a:pt x="55880" y="551180"/>
                  </a:lnTo>
                  <a:lnTo>
                    <a:pt x="56756" y="551180"/>
                  </a:lnTo>
                  <a:lnTo>
                    <a:pt x="57023" y="552450"/>
                  </a:lnTo>
                  <a:lnTo>
                    <a:pt x="61785" y="552450"/>
                  </a:lnTo>
                  <a:lnTo>
                    <a:pt x="60998" y="553720"/>
                  </a:lnTo>
                  <a:lnTo>
                    <a:pt x="60998" y="554990"/>
                  </a:lnTo>
                  <a:lnTo>
                    <a:pt x="61391" y="554990"/>
                  </a:lnTo>
                  <a:lnTo>
                    <a:pt x="61937" y="556260"/>
                  </a:lnTo>
                  <a:lnTo>
                    <a:pt x="62865" y="557530"/>
                  </a:lnTo>
                  <a:lnTo>
                    <a:pt x="65925" y="557530"/>
                  </a:lnTo>
                  <a:lnTo>
                    <a:pt x="70891" y="556260"/>
                  </a:lnTo>
                  <a:lnTo>
                    <a:pt x="70815" y="558800"/>
                  </a:lnTo>
                  <a:lnTo>
                    <a:pt x="72720" y="561340"/>
                  </a:lnTo>
                  <a:lnTo>
                    <a:pt x="76504" y="560070"/>
                  </a:lnTo>
                  <a:lnTo>
                    <a:pt x="78117" y="558800"/>
                  </a:lnTo>
                  <a:lnTo>
                    <a:pt x="79425" y="556260"/>
                  </a:lnTo>
                  <a:lnTo>
                    <a:pt x="79806" y="558800"/>
                  </a:lnTo>
                  <a:lnTo>
                    <a:pt x="85369" y="562610"/>
                  </a:lnTo>
                  <a:lnTo>
                    <a:pt x="90474" y="567690"/>
                  </a:lnTo>
                  <a:lnTo>
                    <a:pt x="95440" y="572770"/>
                  </a:lnTo>
                  <a:lnTo>
                    <a:pt x="100596" y="577850"/>
                  </a:lnTo>
                  <a:lnTo>
                    <a:pt x="101968" y="577850"/>
                  </a:lnTo>
                  <a:lnTo>
                    <a:pt x="102895" y="579120"/>
                  </a:lnTo>
                  <a:lnTo>
                    <a:pt x="104457" y="579120"/>
                  </a:lnTo>
                  <a:lnTo>
                    <a:pt x="100888" y="581660"/>
                  </a:lnTo>
                  <a:lnTo>
                    <a:pt x="94653" y="585470"/>
                  </a:lnTo>
                  <a:lnTo>
                    <a:pt x="98082" y="586740"/>
                  </a:lnTo>
                  <a:lnTo>
                    <a:pt x="97866" y="589280"/>
                  </a:lnTo>
                  <a:lnTo>
                    <a:pt x="100495" y="589280"/>
                  </a:lnTo>
                  <a:lnTo>
                    <a:pt x="102654" y="588010"/>
                  </a:lnTo>
                  <a:lnTo>
                    <a:pt x="105905" y="582930"/>
                  </a:lnTo>
                  <a:lnTo>
                    <a:pt x="106451" y="582930"/>
                  </a:lnTo>
                  <a:lnTo>
                    <a:pt x="108813" y="584200"/>
                  </a:lnTo>
                  <a:lnTo>
                    <a:pt x="110439" y="589280"/>
                  </a:lnTo>
                  <a:lnTo>
                    <a:pt x="107442" y="596900"/>
                  </a:lnTo>
                  <a:lnTo>
                    <a:pt x="115620" y="598170"/>
                  </a:lnTo>
                  <a:lnTo>
                    <a:pt x="115722" y="599440"/>
                  </a:lnTo>
                  <a:lnTo>
                    <a:pt x="118846" y="596900"/>
                  </a:lnTo>
                  <a:lnTo>
                    <a:pt x="118973" y="595630"/>
                  </a:lnTo>
                  <a:lnTo>
                    <a:pt x="119316" y="594360"/>
                  </a:lnTo>
                  <a:lnTo>
                    <a:pt x="121399" y="594360"/>
                  </a:lnTo>
                  <a:lnTo>
                    <a:pt x="120967" y="598170"/>
                  </a:lnTo>
                  <a:lnTo>
                    <a:pt x="120053" y="603250"/>
                  </a:lnTo>
                  <a:lnTo>
                    <a:pt x="119849" y="607060"/>
                  </a:lnTo>
                  <a:lnTo>
                    <a:pt x="117487" y="608330"/>
                  </a:lnTo>
                  <a:lnTo>
                    <a:pt x="115163" y="608330"/>
                  </a:lnTo>
                  <a:lnTo>
                    <a:pt x="112991" y="610870"/>
                  </a:lnTo>
                  <a:lnTo>
                    <a:pt x="112077" y="614680"/>
                  </a:lnTo>
                  <a:lnTo>
                    <a:pt x="112826" y="615950"/>
                  </a:lnTo>
                  <a:lnTo>
                    <a:pt x="119354" y="610870"/>
                  </a:lnTo>
                  <a:lnTo>
                    <a:pt x="120916" y="609600"/>
                  </a:lnTo>
                  <a:lnTo>
                    <a:pt x="122580" y="608330"/>
                  </a:lnTo>
                  <a:lnTo>
                    <a:pt x="126085" y="608330"/>
                  </a:lnTo>
                  <a:lnTo>
                    <a:pt x="131114" y="607060"/>
                  </a:lnTo>
                  <a:lnTo>
                    <a:pt x="130263" y="610870"/>
                  </a:lnTo>
                  <a:lnTo>
                    <a:pt x="132905" y="612140"/>
                  </a:lnTo>
                  <a:lnTo>
                    <a:pt x="134988" y="609600"/>
                  </a:lnTo>
                  <a:lnTo>
                    <a:pt x="137566" y="607060"/>
                  </a:lnTo>
                  <a:lnTo>
                    <a:pt x="141630" y="605790"/>
                  </a:lnTo>
                  <a:lnTo>
                    <a:pt x="141947" y="608330"/>
                  </a:lnTo>
                  <a:lnTo>
                    <a:pt x="140271" y="610870"/>
                  </a:lnTo>
                  <a:lnTo>
                    <a:pt x="142925" y="612140"/>
                  </a:lnTo>
                  <a:lnTo>
                    <a:pt x="145694" y="612140"/>
                  </a:lnTo>
                  <a:lnTo>
                    <a:pt x="149567" y="608330"/>
                  </a:lnTo>
                  <a:lnTo>
                    <a:pt x="149898" y="608330"/>
                  </a:lnTo>
                  <a:lnTo>
                    <a:pt x="150164" y="607060"/>
                  </a:lnTo>
                  <a:lnTo>
                    <a:pt x="151790" y="607060"/>
                  </a:lnTo>
                  <a:lnTo>
                    <a:pt x="151536" y="608330"/>
                  </a:lnTo>
                  <a:lnTo>
                    <a:pt x="152374" y="609600"/>
                  </a:lnTo>
                  <a:lnTo>
                    <a:pt x="153606" y="609600"/>
                  </a:lnTo>
                  <a:lnTo>
                    <a:pt x="154647" y="610870"/>
                  </a:lnTo>
                  <a:lnTo>
                    <a:pt x="154965" y="610870"/>
                  </a:lnTo>
                  <a:lnTo>
                    <a:pt x="154495" y="612140"/>
                  </a:lnTo>
                  <a:lnTo>
                    <a:pt x="156260" y="612140"/>
                  </a:lnTo>
                  <a:lnTo>
                    <a:pt x="156857" y="613410"/>
                  </a:lnTo>
                  <a:lnTo>
                    <a:pt x="157518" y="614680"/>
                  </a:lnTo>
                  <a:lnTo>
                    <a:pt x="158115" y="614680"/>
                  </a:lnTo>
                  <a:lnTo>
                    <a:pt x="154368" y="619760"/>
                  </a:lnTo>
                  <a:lnTo>
                    <a:pt x="152831" y="622300"/>
                  </a:lnTo>
                  <a:lnTo>
                    <a:pt x="159639" y="622300"/>
                  </a:lnTo>
                  <a:lnTo>
                    <a:pt x="159740" y="623570"/>
                  </a:lnTo>
                  <a:lnTo>
                    <a:pt x="160185" y="623570"/>
                  </a:lnTo>
                  <a:lnTo>
                    <a:pt x="159143" y="624840"/>
                  </a:lnTo>
                  <a:lnTo>
                    <a:pt x="158572" y="626110"/>
                  </a:lnTo>
                  <a:lnTo>
                    <a:pt x="164020" y="632460"/>
                  </a:lnTo>
                  <a:lnTo>
                    <a:pt x="164185" y="632460"/>
                  </a:lnTo>
                  <a:lnTo>
                    <a:pt x="164325" y="633730"/>
                  </a:lnTo>
                  <a:lnTo>
                    <a:pt x="164490" y="633730"/>
                  </a:lnTo>
                  <a:lnTo>
                    <a:pt x="164884" y="635000"/>
                  </a:lnTo>
                  <a:lnTo>
                    <a:pt x="165125" y="636270"/>
                  </a:lnTo>
                  <a:lnTo>
                    <a:pt x="163779" y="636270"/>
                  </a:lnTo>
                  <a:lnTo>
                    <a:pt x="163195" y="637540"/>
                  </a:lnTo>
                  <a:lnTo>
                    <a:pt x="164020" y="637540"/>
                  </a:lnTo>
                  <a:lnTo>
                    <a:pt x="164109" y="638810"/>
                  </a:lnTo>
                  <a:lnTo>
                    <a:pt x="166370" y="637540"/>
                  </a:lnTo>
                  <a:lnTo>
                    <a:pt x="167157" y="637540"/>
                  </a:lnTo>
                  <a:lnTo>
                    <a:pt x="167805" y="638810"/>
                  </a:lnTo>
                  <a:lnTo>
                    <a:pt x="168516" y="640080"/>
                  </a:lnTo>
                  <a:lnTo>
                    <a:pt x="171246" y="638810"/>
                  </a:lnTo>
                  <a:lnTo>
                    <a:pt x="175895" y="629920"/>
                  </a:lnTo>
                  <a:lnTo>
                    <a:pt x="176936" y="641350"/>
                  </a:lnTo>
                  <a:lnTo>
                    <a:pt x="183438" y="637540"/>
                  </a:lnTo>
                  <a:lnTo>
                    <a:pt x="184734" y="641350"/>
                  </a:lnTo>
                  <a:lnTo>
                    <a:pt x="188480" y="637540"/>
                  </a:lnTo>
                  <a:lnTo>
                    <a:pt x="189725" y="636270"/>
                  </a:lnTo>
                  <a:lnTo>
                    <a:pt x="195910" y="637540"/>
                  </a:lnTo>
                  <a:lnTo>
                    <a:pt x="197091" y="636270"/>
                  </a:lnTo>
                  <a:lnTo>
                    <a:pt x="200634" y="632460"/>
                  </a:lnTo>
                  <a:lnTo>
                    <a:pt x="201015" y="633730"/>
                  </a:lnTo>
                  <a:lnTo>
                    <a:pt x="204660" y="633730"/>
                  </a:lnTo>
                  <a:lnTo>
                    <a:pt x="204012" y="643890"/>
                  </a:lnTo>
                  <a:lnTo>
                    <a:pt x="209257" y="645160"/>
                  </a:lnTo>
                  <a:lnTo>
                    <a:pt x="215925" y="646430"/>
                  </a:lnTo>
                  <a:lnTo>
                    <a:pt x="219138" y="646430"/>
                  </a:lnTo>
                  <a:lnTo>
                    <a:pt x="218770" y="648970"/>
                  </a:lnTo>
                  <a:lnTo>
                    <a:pt x="221272" y="648970"/>
                  </a:lnTo>
                  <a:lnTo>
                    <a:pt x="228041" y="647700"/>
                  </a:lnTo>
                  <a:lnTo>
                    <a:pt x="236372" y="641350"/>
                  </a:lnTo>
                  <a:lnTo>
                    <a:pt x="241604" y="645160"/>
                  </a:lnTo>
                  <a:lnTo>
                    <a:pt x="238899" y="646430"/>
                  </a:lnTo>
                  <a:lnTo>
                    <a:pt x="240525" y="647700"/>
                  </a:lnTo>
                  <a:lnTo>
                    <a:pt x="241160" y="648970"/>
                  </a:lnTo>
                  <a:lnTo>
                    <a:pt x="241604" y="648970"/>
                  </a:lnTo>
                  <a:lnTo>
                    <a:pt x="242112" y="647700"/>
                  </a:lnTo>
                  <a:lnTo>
                    <a:pt x="242646" y="647700"/>
                  </a:lnTo>
                  <a:lnTo>
                    <a:pt x="242303" y="646430"/>
                  </a:lnTo>
                  <a:lnTo>
                    <a:pt x="242036" y="645160"/>
                  </a:lnTo>
                  <a:lnTo>
                    <a:pt x="241719" y="645160"/>
                  </a:lnTo>
                  <a:lnTo>
                    <a:pt x="246799" y="641350"/>
                  </a:lnTo>
                  <a:lnTo>
                    <a:pt x="251637" y="640080"/>
                  </a:lnTo>
                  <a:lnTo>
                    <a:pt x="256451" y="645160"/>
                  </a:lnTo>
                  <a:lnTo>
                    <a:pt x="260527" y="643890"/>
                  </a:lnTo>
                  <a:lnTo>
                    <a:pt x="262750" y="646430"/>
                  </a:lnTo>
                  <a:lnTo>
                    <a:pt x="264642" y="643890"/>
                  </a:lnTo>
                  <a:lnTo>
                    <a:pt x="265582" y="642620"/>
                  </a:lnTo>
                  <a:lnTo>
                    <a:pt x="268236" y="640080"/>
                  </a:lnTo>
                  <a:lnTo>
                    <a:pt x="272656" y="638810"/>
                  </a:lnTo>
                  <a:lnTo>
                    <a:pt x="273659" y="641350"/>
                  </a:lnTo>
                  <a:lnTo>
                    <a:pt x="273875" y="643890"/>
                  </a:lnTo>
                  <a:lnTo>
                    <a:pt x="278091" y="642620"/>
                  </a:lnTo>
                  <a:lnTo>
                    <a:pt x="279704" y="642620"/>
                  </a:lnTo>
                  <a:lnTo>
                    <a:pt x="283108" y="645160"/>
                  </a:lnTo>
                  <a:lnTo>
                    <a:pt x="280212" y="650240"/>
                  </a:lnTo>
                  <a:lnTo>
                    <a:pt x="279819" y="652780"/>
                  </a:lnTo>
                  <a:lnTo>
                    <a:pt x="285623" y="652780"/>
                  </a:lnTo>
                  <a:lnTo>
                    <a:pt x="289115" y="651510"/>
                  </a:lnTo>
                  <a:lnTo>
                    <a:pt x="288937" y="648970"/>
                  </a:lnTo>
                  <a:lnTo>
                    <a:pt x="286131" y="648970"/>
                  </a:lnTo>
                  <a:lnTo>
                    <a:pt x="290309" y="643890"/>
                  </a:lnTo>
                  <a:lnTo>
                    <a:pt x="291706" y="645160"/>
                  </a:lnTo>
                  <a:lnTo>
                    <a:pt x="298246" y="645160"/>
                  </a:lnTo>
                  <a:lnTo>
                    <a:pt x="298945" y="643890"/>
                  </a:lnTo>
                  <a:lnTo>
                    <a:pt x="300177" y="643890"/>
                  </a:lnTo>
                  <a:lnTo>
                    <a:pt x="300329" y="645160"/>
                  </a:lnTo>
                  <a:lnTo>
                    <a:pt x="300812" y="643890"/>
                  </a:lnTo>
                  <a:lnTo>
                    <a:pt x="301815" y="643890"/>
                  </a:lnTo>
                  <a:lnTo>
                    <a:pt x="301815" y="645160"/>
                  </a:lnTo>
                  <a:lnTo>
                    <a:pt x="302844" y="646430"/>
                  </a:lnTo>
                  <a:lnTo>
                    <a:pt x="303212" y="647700"/>
                  </a:lnTo>
                  <a:lnTo>
                    <a:pt x="306717" y="647700"/>
                  </a:lnTo>
                  <a:lnTo>
                    <a:pt x="306819" y="648970"/>
                  </a:lnTo>
                  <a:lnTo>
                    <a:pt x="312610" y="643890"/>
                  </a:lnTo>
                  <a:lnTo>
                    <a:pt x="314058" y="642620"/>
                  </a:lnTo>
                  <a:lnTo>
                    <a:pt x="315506" y="641350"/>
                  </a:lnTo>
                  <a:lnTo>
                    <a:pt x="316953" y="640080"/>
                  </a:lnTo>
                  <a:lnTo>
                    <a:pt x="313740" y="638810"/>
                  </a:lnTo>
                  <a:lnTo>
                    <a:pt x="310515" y="637540"/>
                  </a:lnTo>
                  <a:lnTo>
                    <a:pt x="310070" y="636270"/>
                  </a:lnTo>
                  <a:lnTo>
                    <a:pt x="309562" y="636270"/>
                  </a:lnTo>
                  <a:lnTo>
                    <a:pt x="315518" y="632460"/>
                  </a:lnTo>
                  <a:lnTo>
                    <a:pt x="309092" y="631190"/>
                  </a:lnTo>
                  <a:lnTo>
                    <a:pt x="310197" y="629920"/>
                  </a:lnTo>
                  <a:lnTo>
                    <a:pt x="311289" y="628650"/>
                  </a:lnTo>
                  <a:lnTo>
                    <a:pt x="311505" y="627380"/>
                  </a:lnTo>
                  <a:lnTo>
                    <a:pt x="312127" y="627380"/>
                  </a:lnTo>
                  <a:lnTo>
                    <a:pt x="313207" y="626110"/>
                  </a:lnTo>
                  <a:lnTo>
                    <a:pt x="317411" y="623570"/>
                  </a:lnTo>
                  <a:lnTo>
                    <a:pt x="321297" y="622300"/>
                  </a:lnTo>
                  <a:lnTo>
                    <a:pt x="324256" y="623570"/>
                  </a:lnTo>
                  <a:lnTo>
                    <a:pt x="326707" y="624840"/>
                  </a:lnTo>
                  <a:lnTo>
                    <a:pt x="328231" y="626110"/>
                  </a:lnTo>
                  <a:lnTo>
                    <a:pt x="330073" y="627380"/>
                  </a:lnTo>
                  <a:lnTo>
                    <a:pt x="331571" y="627380"/>
                  </a:lnTo>
                  <a:lnTo>
                    <a:pt x="332511" y="628650"/>
                  </a:lnTo>
                  <a:lnTo>
                    <a:pt x="334606" y="628650"/>
                  </a:lnTo>
                  <a:lnTo>
                    <a:pt x="336994" y="624840"/>
                  </a:lnTo>
                  <a:lnTo>
                    <a:pt x="339077" y="626110"/>
                  </a:lnTo>
                  <a:lnTo>
                    <a:pt x="340931" y="624840"/>
                  </a:lnTo>
                  <a:lnTo>
                    <a:pt x="341655" y="626110"/>
                  </a:lnTo>
                  <a:lnTo>
                    <a:pt x="341757" y="627380"/>
                  </a:lnTo>
                  <a:lnTo>
                    <a:pt x="343090" y="627380"/>
                  </a:lnTo>
                  <a:lnTo>
                    <a:pt x="343408" y="626110"/>
                  </a:lnTo>
                  <a:lnTo>
                    <a:pt x="344297" y="624840"/>
                  </a:lnTo>
                  <a:lnTo>
                    <a:pt x="346062" y="622300"/>
                  </a:lnTo>
                  <a:lnTo>
                    <a:pt x="348246" y="623570"/>
                  </a:lnTo>
                  <a:lnTo>
                    <a:pt x="355015" y="623570"/>
                  </a:lnTo>
                  <a:lnTo>
                    <a:pt x="355892" y="624840"/>
                  </a:lnTo>
                  <a:lnTo>
                    <a:pt x="356704" y="623570"/>
                  </a:lnTo>
                  <a:lnTo>
                    <a:pt x="357301" y="623570"/>
                  </a:lnTo>
                  <a:lnTo>
                    <a:pt x="357390" y="624840"/>
                  </a:lnTo>
                  <a:lnTo>
                    <a:pt x="360438" y="624840"/>
                  </a:lnTo>
                  <a:lnTo>
                    <a:pt x="361696" y="623570"/>
                  </a:lnTo>
                  <a:lnTo>
                    <a:pt x="360197" y="621030"/>
                  </a:lnTo>
                  <a:lnTo>
                    <a:pt x="358216" y="622223"/>
                  </a:lnTo>
                  <a:lnTo>
                    <a:pt x="358051" y="621030"/>
                  </a:lnTo>
                  <a:lnTo>
                    <a:pt x="357568" y="619760"/>
                  </a:lnTo>
                  <a:lnTo>
                    <a:pt x="355460" y="618490"/>
                  </a:lnTo>
                  <a:lnTo>
                    <a:pt x="355346" y="614680"/>
                  </a:lnTo>
                  <a:lnTo>
                    <a:pt x="351599" y="614680"/>
                  </a:lnTo>
                  <a:lnTo>
                    <a:pt x="351193" y="613410"/>
                  </a:lnTo>
                  <a:lnTo>
                    <a:pt x="350431" y="613410"/>
                  </a:lnTo>
                  <a:lnTo>
                    <a:pt x="351663" y="607060"/>
                  </a:lnTo>
                  <a:lnTo>
                    <a:pt x="345503" y="608330"/>
                  </a:lnTo>
                  <a:lnTo>
                    <a:pt x="340499" y="609600"/>
                  </a:lnTo>
                  <a:lnTo>
                    <a:pt x="339204" y="609600"/>
                  </a:lnTo>
                  <a:lnTo>
                    <a:pt x="339280" y="608330"/>
                  </a:lnTo>
                  <a:lnTo>
                    <a:pt x="336169" y="608330"/>
                  </a:lnTo>
                  <a:lnTo>
                    <a:pt x="336435" y="607060"/>
                  </a:lnTo>
                  <a:lnTo>
                    <a:pt x="336689" y="605790"/>
                  </a:lnTo>
                  <a:lnTo>
                    <a:pt x="332549" y="605790"/>
                  </a:lnTo>
                  <a:lnTo>
                    <a:pt x="332701" y="604520"/>
                  </a:lnTo>
                  <a:lnTo>
                    <a:pt x="325132" y="604520"/>
                  </a:lnTo>
                  <a:lnTo>
                    <a:pt x="325488" y="603250"/>
                  </a:lnTo>
                  <a:lnTo>
                    <a:pt x="325843" y="601980"/>
                  </a:lnTo>
                  <a:lnTo>
                    <a:pt x="324040" y="599440"/>
                  </a:lnTo>
                  <a:lnTo>
                    <a:pt x="319963" y="599440"/>
                  </a:lnTo>
                  <a:lnTo>
                    <a:pt x="317334" y="601980"/>
                  </a:lnTo>
                  <a:lnTo>
                    <a:pt x="316941" y="601980"/>
                  </a:lnTo>
                  <a:lnTo>
                    <a:pt x="316750" y="603250"/>
                  </a:lnTo>
                  <a:lnTo>
                    <a:pt x="316623" y="601980"/>
                  </a:lnTo>
                  <a:lnTo>
                    <a:pt x="316344" y="601980"/>
                  </a:lnTo>
                  <a:lnTo>
                    <a:pt x="316280" y="600710"/>
                  </a:lnTo>
                  <a:lnTo>
                    <a:pt x="315963" y="599440"/>
                  </a:lnTo>
                  <a:lnTo>
                    <a:pt x="315645" y="598170"/>
                  </a:lnTo>
                  <a:lnTo>
                    <a:pt x="315175" y="598170"/>
                  </a:lnTo>
                  <a:lnTo>
                    <a:pt x="314464" y="596900"/>
                  </a:lnTo>
                  <a:lnTo>
                    <a:pt x="313486" y="596900"/>
                  </a:lnTo>
                  <a:lnTo>
                    <a:pt x="312966" y="595630"/>
                  </a:lnTo>
                  <a:lnTo>
                    <a:pt x="312115" y="595630"/>
                  </a:lnTo>
                  <a:lnTo>
                    <a:pt x="312496" y="594360"/>
                  </a:lnTo>
                  <a:lnTo>
                    <a:pt x="313258" y="591820"/>
                  </a:lnTo>
                  <a:lnTo>
                    <a:pt x="312178" y="589280"/>
                  </a:lnTo>
                  <a:lnTo>
                    <a:pt x="312724" y="586740"/>
                  </a:lnTo>
                  <a:lnTo>
                    <a:pt x="316090" y="588010"/>
                  </a:lnTo>
                  <a:lnTo>
                    <a:pt x="318579" y="590550"/>
                  </a:lnTo>
                  <a:lnTo>
                    <a:pt x="324700" y="589280"/>
                  </a:lnTo>
                  <a:lnTo>
                    <a:pt x="325450" y="589280"/>
                  </a:lnTo>
                  <a:lnTo>
                    <a:pt x="326745" y="590550"/>
                  </a:lnTo>
                  <a:lnTo>
                    <a:pt x="328079" y="591820"/>
                  </a:lnTo>
                  <a:lnTo>
                    <a:pt x="329361" y="593090"/>
                  </a:lnTo>
                  <a:lnTo>
                    <a:pt x="332359" y="589280"/>
                  </a:lnTo>
                  <a:lnTo>
                    <a:pt x="328993" y="589280"/>
                  </a:lnTo>
                  <a:lnTo>
                    <a:pt x="328345" y="586740"/>
                  </a:lnTo>
                  <a:lnTo>
                    <a:pt x="331990" y="582930"/>
                  </a:lnTo>
                  <a:lnTo>
                    <a:pt x="325043" y="581660"/>
                  </a:lnTo>
                  <a:lnTo>
                    <a:pt x="325526" y="576580"/>
                  </a:lnTo>
                  <a:lnTo>
                    <a:pt x="325767" y="574040"/>
                  </a:lnTo>
                  <a:lnTo>
                    <a:pt x="320217" y="570230"/>
                  </a:lnTo>
                  <a:lnTo>
                    <a:pt x="321767" y="568960"/>
                  </a:lnTo>
                  <a:lnTo>
                    <a:pt x="322961" y="567690"/>
                  </a:lnTo>
                  <a:lnTo>
                    <a:pt x="325069" y="566420"/>
                  </a:lnTo>
                  <a:lnTo>
                    <a:pt x="327456" y="566420"/>
                  </a:lnTo>
                  <a:lnTo>
                    <a:pt x="327926" y="565150"/>
                  </a:lnTo>
                  <a:lnTo>
                    <a:pt x="328066" y="563880"/>
                  </a:lnTo>
                  <a:lnTo>
                    <a:pt x="328536" y="563880"/>
                  </a:lnTo>
                  <a:lnTo>
                    <a:pt x="329463" y="565150"/>
                  </a:lnTo>
                  <a:lnTo>
                    <a:pt x="331012" y="565150"/>
                  </a:lnTo>
                  <a:lnTo>
                    <a:pt x="334835" y="563880"/>
                  </a:lnTo>
                  <a:lnTo>
                    <a:pt x="334416" y="566420"/>
                  </a:lnTo>
                  <a:lnTo>
                    <a:pt x="336867" y="566420"/>
                  </a:lnTo>
                  <a:lnTo>
                    <a:pt x="337997" y="568960"/>
                  </a:lnTo>
                  <a:lnTo>
                    <a:pt x="341630" y="567690"/>
                  </a:lnTo>
                  <a:lnTo>
                    <a:pt x="342099" y="570230"/>
                  </a:lnTo>
                  <a:lnTo>
                    <a:pt x="342976" y="568960"/>
                  </a:lnTo>
                  <a:lnTo>
                    <a:pt x="343585" y="568960"/>
                  </a:lnTo>
                  <a:lnTo>
                    <a:pt x="343954" y="570230"/>
                  </a:lnTo>
                  <a:lnTo>
                    <a:pt x="344741" y="568960"/>
                  </a:lnTo>
                  <a:lnTo>
                    <a:pt x="345516" y="567690"/>
                  </a:lnTo>
                  <a:lnTo>
                    <a:pt x="347306" y="565150"/>
                  </a:lnTo>
                  <a:lnTo>
                    <a:pt x="350266" y="563880"/>
                  </a:lnTo>
                  <a:lnTo>
                    <a:pt x="346392" y="563880"/>
                  </a:lnTo>
                  <a:lnTo>
                    <a:pt x="343496" y="561340"/>
                  </a:lnTo>
                  <a:lnTo>
                    <a:pt x="341998" y="558800"/>
                  </a:lnTo>
                  <a:lnTo>
                    <a:pt x="341820" y="558800"/>
                  </a:lnTo>
                  <a:lnTo>
                    <a:pt x="341706" y="557530"/>
                  </a:lnTo>
                  <a:lnTo>
                    <a:pt x="347268" y="554990"/>
                  </a:lnTo>
                  <a:lnTo>
                    <a:pt x="347611" y="556260"/>
                  </a:lnTo>
                  <a:lnTo>
                    <a:pt x="348564" y="556260"/>
                  </a:lnTo>
                  <a:lnTo>
                    <a:pt x="349783" y="558800"/>
                  </a:lnTo>
                  <a:lnTo>
                    <a:pt x="350418" y="560070"/>
                  </a:lnTo>
                  <a:lnTo>
                    <a:pt x="351586" y="560070"/>
                  </a:lnTo>
                  <a:lnTo>
                    <a:pt x="352488" y="558800"/>
                  </a:lnTo>
                  <a:lnTo>
                    <a:pt x="353072" y="557530"/>
                  </a:lnTo>
                  <a:lnTo>
                    <a:pt x="355561" y="556260"/>
                  </a:lnTo>
                  <a:lnTo>
                    <a:pt x="356692" y="556260"/>
                  </a:lnTo>
                  <a:lnTo>
                    <a:pt x="357670" y="554990"/>
                  </a:lnTo>
                  <a:lnTo>
                    <a:pt x="358711" y="554990"/>
                  </a:lnTo>
                  <a:lnTo>
                    <a:pt x="360870" y="556260"/>
                  </a:lnTo>
                  <a:lnTo>
                    <a:pt x="361226" y="560070"/>
                  </a:lnTo>
                  <a:lnTo>
                    <a:pt x="367207" y="556260"/>
                  </a:lnTo>
                  <a:lnTo>
                    <a:pt x="368490" y="554990"/>
                  </a:lnTo>
                  <a:lnTo>
                    <a:pt x="369760" y="553720"/>
                  </a:lnTo>
                  <a:lnTo>
                    <a:pt x="371398" y="553720"/>
                  </a:lnTo>
                  <a:lnTo>
                    <a:pt x="371792" y="552450"/>
                  </a:lnTo>
                  <a:lnTo>
                    <a:pt x="372833" y="552450"/>
                  </a:lnTo>
                  <a:lnTo>
                    <a:pt x="372960" y="553720"/>
                  </a:lnTo>
                  <a:lnTo>
                    <a:pt x="375767" y="553720"/>
                  </a:lnTo>
                  <a:lnTo>
                    <a:pt x="378917" y="557530"/>
                  </a:lnTo>
                  <a:lnTo>
                    <a:pt x="381368" y="562610"/>
                  </a:lnTo>
                  <a:lnTo>
                    <a:pt x="391553" y="557530"/>
                  </a:lnTo>
                  <a:lnTo>
                    <a:pt x="392760" y="556260"/>
                  </a:lnTo>
                  <a:lnTo>
                    <a:pt x="398145" y="556260"/>
                  </a:lnTo>
                  <a:lnTo>
                    <a:pt x="398538" y="557530"/>
                  </a:lnTo>
                  <a:lnTo>
                    <a:pt x="398894" y="557530"/>
                  </a:lnTo>
                  <a:lnTo>
                    <a:pt x="399313" y="558800"/>
                  </a:lnTo>
                  <a:lnTo>
                    <a:pt x="400888" y="558800"/>
                  </a:lnTo>
                  <a:lnTo>
                    <a:pt x="401205" y="560070"/>
                  </a:lnTo>
                  <a:lnTo>
                    <a:pt x="403263" y="560070"/>
                  </a:lnTo>
                  <a:lnTo>
                    <a:pt x="403758" y="561340"/>
                  </a:lnTo>
                  <a:lnTo>
                    <a:pt x="404723" y="561340"/>
                  </a:lnTo>
                  <a:lnTo>
                    <a:pt x="404952" y="562610"/>
                  </a:lnTo>
                  <a:lnTo>
                    <a:pt x="406742" y="562610"/>
                  </a:lnTo>
                  <a:lnTo>
                    <a:pt x="407555" y="563880"/>
                  </a:lnTo>
                  <a:lnTo>
                    <a:pt x="409930" y="563880"/>
                  </a:lnTo>
                  <a:lnTo>
                    <a:pt x="410552" y="565150"/>
                  </a:lnTo>
                  <a:lnTo>
                    <a:pt x="411137" y="565150"/>
                  </a:lnTo>
                  <a:lnTo>
                    <a:pt x="412584" y="566420"/>
                  </a:lnTo>
                  <a:lnTo>
                    <a:pt x="413931" y="566420"/>
                  </a:lnTo>
                  <a:lnTo>
                    <a:pt x="417855" y="565150"/>
                  </a:lnTo>
                  <a:lnTo>
                    <a:pt x="417652" y="563880"/>
                  </a:lnTo>
                  <a:lnTo>
                    <a:pt x="417601" y="561340"/>
                  </a:lnTo>
                  <a:lnTo>
                    <a:pt x="418515" y="562610"/>
                  </a:lnTo>
                  <a:lnTo>
                    <a:pt x="418960" y="563880"/>
                  </a:lnTo>
                  <a:lnTo>
                    <a:pt x="421309" y="561340"/>
                  </a:lnTo>
                  <a:lnTo>
                    <a:pt x="419938" y="560070"/>
                  </a:lnTo>
                  <a:lnTo>
                    <a:pt x="419531" y="558800"/>
                  </a:lnTo>
                  <a:lnTo>
                    <a:pt x="415988" y="558800"/>
                  </a:lnTo>
                  <a:lnTo>
                    <a:pt x="417385" y="553720"/>
                  </a:lnTo>
                  <a:lnTo>
                    <a:pt x="410679" y="557530"/>
                  </a:lnTo>
                  <a:lnTo>
                    <a:pt x="410032" y="556260"/>
                  </a:lnTo>
                  <a:lnTo>
                    <a:pt x="409384" y="554990"/>
                  </a:lnTo>
                  <a:lnTo>
                    <a:pt x="408584" y="554990"/>
                  </a:lnTo>
                  <a:lnTo>
                    <a:pt x="406971" y="552450"/>
                  </a:lnTo>
                  <a:lnTo>
                    <a:pt x="403936" y="552450"/>
                  </a:lnTo>
                  <a:lnTo>
                    <a:pt x="403733" y="551180"/>
                  </a:lnTo>
                  <a:lnTo>
                    <a:pt x="403085" y="551180"/>
                  </a:lnTo>
                  <a:lnTo>
                    <a:pt x="405155" y="549910"/>
                  </a:lnTo>
                  <a:lnTo>
                    <a:pt x="402424" y="549910"/>
                  </a:lnTo>
                  <a:lnTo>
                    <a:pt x="402526" y="551180"/>
                  </a:lnTo>
                  <a:lnTo>
                    <a:pt x="402767" y="551180"/>
                  </a:lnTo>
                  <a:lnTo>
                    <a:pt x="401675" y="552450"/>
                  </a:lnTo>
                  <a:lnTo>
                    <a:pt x="400989" y="552450"/>
                  </a:lnTo>
                  <a:lnTo>
                    <a:pt x="401320" y="551180"/>
                  </a:lnTo>
                  <a:lnTo>
                    <a:pt x="401243" y="549910"/>
                  </a:lnTo>
                  <a:lnTo>
                    <a:pt x="400672" y="549910"/>
                  </a:lnTo>
                  <a:lnTo>
                    <a:pt x="400443" y="548640"/>
                  </a:lnTo>
                  <a:lnTo>
                    <a:pt x="398589" y="548640"/>
                  </a:lnTo>
                  <a:lnTo>
                    <a:pt x="399288" y="547370"/>
                  </a:lnTo>
                  <a:lnTo>
                    <a:pt x="401281" y="547370"/>
                  </a:lnTo>
                  <a:lnTo>
                    <a:pt x="403034" y="546100"/>
                  </a:lnTo>
                  <a:lnTo>
                    <a:pt x="404418" y="544830"/>
                  </a:lnTo>
                  <a:lnTo>
                    <a:pt x="405409" y="543560"/>
                  </a:lnTo>
                  <a:lnTo>
                    <a:pt x="405866" y="542290"/>
                  </a:lnTo>
                  <a:lnTo>
                    <a:pt x="405549" y="541020"/>
                  </a:lnTo>
                  <a:lnTo>
                    <a:pt x="404761" y="539750"/>
                  </a:lnTo>
                  <a:lnTo>
                    <a:pt x="404253" y="538480"/>
                  </a:lnTo>
                  <a:lnTo>
                    <a:pt x="403745" y="537210"/>
                  </a:lnTo>
                  <a:lnTo>
                    <a:pt x="403352" y="534670"/>
                  </a:lnTo>
                  <a:lnTo>
                    <a:pt x="397510" y="537210"/>
                  </a:lnTo>
                  <a:lnTo>
                    <a:pt x="393801" y="537210"/>
                  </a:lnTo>
                  <a:lnTo>
                    <a:pt x="390309" y="538480"/>
                  </a:lnTo>
                  <a:lnTo>
                    <a:pt x="387057" y="538480"/>
                  </a:lnTo>
                  <a:lnTo>
                    <a:pt x="387223" y="537210"/>
                  </a:lnTo>
                  <a:lnTo>
                    <a:pt x="387870" y="537210"/>
                  </a:lnTo>
                  <a:lnTo>
                    <a:pt x="388226" y="535940"/>
                  </a:lnTo>
                  <a:lnTo>
                    <a:pt x="387883" y="537210"/>
                  </a:lnTo>
                  <a:lnTo>
                    <a:pt x="392125" y="537210"/>
                  </a:lnTo>
                  <a:lnTo>
                    <a:pt x="390956" y="535940"/>
                  </a:lnTo>
                  <a:lnTo>
                    <a:pt x="390410" y="534670"/>
                  </a:lnTo>
                  <a:lnTo>
                    <a:pt x="390588" y="534670"/>
                  </a:lnTo>
                  <a:lnTo>
                    <a:pt x="390499" y="533400"/>
                  </a:lnTo>
                  <a:lnTo>
                    <a:pt x="391020" y="533400"/>
                  </a:lnTo>
                  <a:lnTo>
                    <a:pt x="392290" y="530860"/>
                  </a:lnTo>
                  <a:lnTo>
                    <a:pt x="392645" y="530860"/>
                  </a:lnTo>
                  <a:lnTo>
                    <a:pt x="392785" y="529590"/>
                  </a:lnTo>
                  <a:lnTo>
                    <a:pt x="394373" y="528320"/>
                  </a:lnTo>
                  <a:lnTo>
                    <a:pt x="395820" y="527050"/>
                  </a:lnTo>
                  <a:lnTo>
                    <a:pt x="397027" y="525780"/>
                  </a:lnTo>
                  <a:lnTo>
                    <a:pt x="397891" y="524510"/>
                  </a:lnTo>
                  <a:lnTo>
                    <a:pt x="398322" y="523240"/>
                  </a:lnTo>
                  <a:lnTo>
                    <a:pt x="398081" y="521970"/>
                  </a:lnTo>
                  <a:lnTo>
                    <a:pt x="401015" y="521970"/>
                  </a:lnTo>
                  <a:lnTo>
                    <a:pt x="401294" y="523240"/>
                  </a:lnTo>
                  <a:lnTo>
                    <a:pt x="401612" y="524510"/>
                  </a:lnTo>
                  <a:lnTo>
                    <a:pt x="401904" y="524510"/>
                  </a:lnTo>
                  <a:lnTo>
                    <a:pt x="402031" y="529590"/>
                  </a:lnTo>
                  <a:lnTo>
                    <a:pt x="402272" y="529590"/>
                  </a:lnTo>
                  <a:lnTo>
                    <a:pt x="402361" y="530860"/>
                  </a:lnTo>
                  <a:lnTo>
                    <a:pt x="403529" y="532130"/>
                  </a:lnTo>
                  <a:lnTo>
                    <a:pt x="409168" y="529590"/>
                  </a:lnTo>
                  <a:lnTo>
                    <a:pt x="409600" y="533400"/>
                  </a:lnTo>
                  <a:lnTo>
                    <a:pt x="410286" y="535940"/>
                  </a:lnTo>
                  <a:lnTo>
                    <a:pt x="412089" y="535940"/>
                  </a:lnTo>
                  <a:lnTo>
                    <a:pt x="413499" y="534670"/>
                  </a:lnTo>
                  <a:lnTo>
                    <a:pt x="412686" y="533400"/>
                  </a:lnTo>
                  <a:lnTo>
                    <a:pt x="416318" y="533400"/>
                  </a:lnTo>
                  <a:lnTo>
                    <a:pt x="420027" y="534670"/>
                  </a:lnTo>
                  <a:lnTo>
                    <a:pt x="421144" y="538480"/>
                  </a:lnTo>
                  <a:lnTo>
                    <a:pt x="427482" y="538480"/>
                  </a:lnTo>
                  <a:lnTo>
                    <a:pt x="428332" y="539750"/>
                  </a:lnTo>
                  <a:lnTo>
                    <a:pt x="429641" y="539750"/>
                  </a:lnTo>
                  <a:lnTo>
                    <a:pt x="432168" y="538480"/>
                  </a:lnTo>
                  <a:lnTo>
                    <a:pt x="432015" y="538480"/>
                  </a:lnTo>
                  <a:lnTo>
                    <a:pt x="431457" y="537210"/>
                  </a:lnTo>
                  <a:lnTo>
                    <a:pt x="432422" y="537210"/>
                  </a:lnTo>
                  <a:lnTo>
                    <a:pt x="433070" y="535940"/>
                  </a:lnTo>
                  <a:lnTo>
                    <a:pt x="433387" y="535940"/>
                  </a:lnTo>
                  <a:lnTo>
                    <a:pt x="437007" y="533400"/>
                  </a:lnTo>
                  <a:lnTo>
                    <a:pt x="438823" y="532130"/>
                  </a:lnTo>
                  <a:lnTo>
                    <a:pt x="439839" y="533400"/>
                  </a:lnTo>
                  <a:lnTo>
                    <a:pt x="440397" y="532130"/>
                  </a:lnTo>
                  <a:lnTo>
                    <a:pt x="440550" y="533400"/>
                  </a:lnTo>
                  <a:lnTo>
                    <a:pt x="442785" y="533400"/>
                  </a:lnTo>
                  <a:lnTo>
                    <a:pt x="442722" y="532130"/>
                  </a:lnTo>
                  <a:lnTo>
                    <a:pt x="442518" y="532130"/>
                  </a:lnTo>
                  <a:lnTo>
                    <a:pt x="442201" y="530860"/>
                  </a:lnTo>
                  <a:lnTo>
                    <a:pt x="442328" y="530860"/>
                  </a:lnTo>
                  <a:lnTo>
                    <a:pt x="444906" y="529590"/>
                  </a:lnTo>
                  <a:lnTo>
                    <a:pt x="444106" y="528320"/>
                  </a:lnTo>
                  <a:lnTo>
                    <a:pt x="443674" y="528320"/>
                  </a:lnTo>
                  <a:lnTo>
                    <a:pt x="442455" y="525780"/>
                  </a:lnTo>
                  <a:lnTo>
                    <a:pt x="441782" y="525780"/>
                  </a:lnTo>
                  <a:lnTo>
                    <a:pt x="442645" y="523240"/>
                  </a:lnTo>
                  <a:lnTo>
                    <a:pt x="443788" y="521970"/>
                  </a:lnTo>
                  <a:lnTo>
                    <a:pt x="445312" y="520700"/>
                  </a:lnTo>
                  <a:lnTo>
                    <a:pt x="446125" y="520700"/>
                  </a:lnTo>
                  <a:lnTo>
                    <a:pt x="448068" y="521970"/>
                  </a:lnTo>
                  <a:lnTo>
                    <a:pt x="453923" y="520700"/>
                  </a:lnTo>
                  <a:lnTo>
                    <a:pt x="456209" y="520700"/>
                  </a:lnTo>
                  <a:lnTo>
                    <a:pt x="456565" y="521970"/>
                  </a:lnTo>
                  <a:lnTo>
                    <a:pt x="459625" y="521970"/>
                  </a:lnTo>
                  <a:lnTo>
                    <a:pt x="460387" y="523240"/>
                  </a:lnTo>
                  <a:lnTo>
                    <a:pt x="466458" y="523240"/>
                  </a:lnTo>
                  <a:lnTo>
                    <a:pt x="466344" y="524510"/>
                  </a:lnTo>
                  <a:lnTo>
                    <a:pt x="467080" y="525780"/>
                  </a:lnTo>
                  <a:lnTo>
                    <a:pt x="468617" y="525780"/>
                  </a:lnTo>
                  <a:lnTo>
                    <a:pt x="469430" y="524510"/>
                  </a:lnTo>
                  <a:lnTo>
                    <a:pt x="469849" y="525780"/>
                  </a:lnTo>
                  <a:lnTo>
                    <a:pt x="474954" y="525780"/>
                  </a:lnTo>
                  <a:lnTo>
                    <a:pt x="475399" y="524992"/>
                  </a:lnTo>
                  <a:lnTo>
                    <a:pt x="475627" y="527050"/>
                  </a:lnTo>
                  <a:lnTo>
                    <a:pt x="479018" y="527050"/>
                  </a:lnTo>
                  <a:lnTo>
                    <a:pt x="478993" y="528320"/>
                  </a:lnTo>
                  <a:lnTo>
                    <a:pt x="480669" y="528320"/>
                  </a:lnTo>
                  <a:lnTo>
                    <a:pt x="482092" y="529590"/>
                  </a:lnTo>
                  <a:lnTo>
                    <a:pt x="484263" y="525780"/>
                  </a:lnTo>
                  <a:lnTo>
                    <a:pt x="487756" y="519430"/>
                  </a:lnTo>
                  <a:lnTo>
                    <a:pt x="484809" y="515620"/>
                  </a:lnTo>
                  <a:lnTo>
                    <a:pt x="481863" y="511810"/>
                  </a:lnTo>
                  <a:lnTo>
                    <a:pt x="480999" y="511810"/>
                  </a:lnTo>
                  <a:lnTo>
                    <a:pt x="481076" y="510540"/>
                  </a:lnTo>
                  <a:lnTo>
                    <a:pt x="479463" y="510540"/>
                  </a:lnTo>
                  <a:lnTo>
                    <a:pt x="478675" y="509270"/>
                  </a:lnTo>
                  <a:lnTo>
                    <a:pt x="476923" y="509270"/>
                  </a:lnTo>
                  <a:lnTo>
                    <a:pt x="476923" y="523240"/>
                  </a:lnTo>
                  <a:lnTo>
                    <a:pt x="475691" y="524230"/>
                  </a:lnTo>
                  <a:lnTo>
                    <a:pt x="475729" y="523240"/>
                  </a:lnTo>
                  <a:lnTo>
                    <a:pt x="476923" y="523240"/>
                  </a:lnTo>
                  <a:lnTo>
                    <a:pt x="476923" y="509270"/>
                  </a:lnTo>
                  <a:lnTo>
                    <a:pt x="473633" y="509270"/>
                  </a:lnTo>
                  <a:lnTo>
                    <a:pt x="473621" y="508000"/>
                  </a:lnTo>
                  <a:lnTo>
                    <a:pt x="473417" y="508000"/>
                  </a:lnTo>
                  <a:lnTo>
                    <a:pt x="472059" y="501650"/>
                  </a:lnTo>
                  <a:lnTo>
                    <a:pt x="471779" y="500380"/>
                  </a:lnTo>
                  <a:lnTo>
                    <a:pt x="462241" y="500380"/>
                  </a:lnTo>
                  <a:lnTo>
                    <a:pt x="457847" y="495300"/>
                  </a:lnTo>
                  <a:lnTo>
                    <a:pt x="450100" y="491490"/>
                  </a:lnTo>
                  <a:lnTo>
                    <a:pt x="442595" y="487680"/>
                  </a:lnTo>
                  <a:lnTo>
                    <a:pt x="437057" y="483831"/>
                  </a:lnTo>
                  <a:lnTo>
                    <a:pt x="437057" y="516890"/>
                  </a:lnTo>
                  <a:lnTo>
                    <a:pt x="436791" y="518160"/>
                  </a:lnTo>
                  <a:lnTo>
                    <a:pt x="436664" y="519430"/>
                  </a:lnTo>
                  <a:lnTo>
                    <a:pt x="435305" y="519430"/>
                  </a:lnTo>
                  <a:lnTo>
                    <a:pt x="434289" y="520700"/>
                  </a:lnTo>
                  <a:lnTo>
                    <a:pt x="433679" y="519430"/>
                  </a:lnTo>
                  <a:lnTo>
                    <a:pt x="432600" y="519430"/>
                  </a:lnTo>
                  <a:lnTo>
                    <a:pt x="432282" y="518160"/>
                  </a:lnTo>
                  <a:lnTo>
                    <a:pt x="433984" y="516890"/>
                  </a:lnTo>
                  <a:lnTo>
                    <a:pt x="437057" y="516890"/>
                  </a:lnTo>
                  <a:lnTo>
                    <a:pt x="437057" y="483831"/>
                  </a:lnTo>
                  <a:lnTo>
                    <a:pt x="435292" y="482600"/>
                  </a:lnTo>
                  <a:lnTo>
                    <a:pt x="433501" y="481330"/>
                  </a:lnTo>
                  <a:lnTo>
                    <a:pt x="428167" y="477520"/>
                  </a:lnTo>
                  <a:lnTo>
                    <a:pt x="427151" y="477520"/>
                  </a:lnTo>
                  <a:lnTo>
                    <a:pt x="426110" y="476250"/>
                  </a:lnTo>
                  <a:lnTo>
                    <a:pt x="424878" y="476250"/>
                  </a:lnTo>
                  <a:lnTo>
                    <a:pt x="424154" y="475894"/>
                  </a:lnTo>
                  <a:lnTo>
                    <a:pt x="424154" y="520700"/>
                  </a:lnTo>
                  <a:lnTo>
                    <a:pt x="424091" y="520522"/>
                  </a:lnTo>
                  <a:lnTo>
                    <a:pt x="423722" y="519430"/>
                  </a:lnTo>
                  <a:lnTo>
                    <a:pt x="423189" y="519430"/>
                  </a:lnTo>
                  <a:lnTo>
                    <a:pt x="422376" y="520700"/>
                  </a:lnTo>
                  <a:lnTo>
                    <a:pt x="419760" y="520700"/>
                  </a:lnTo>
                  <a:lnTo>
                    <a:pt x="417995" y="519430"/>
                  </a:lnTo>
                  <a:lnTo>
                    <a:pt x="417017" y="518160"/>
                  </a:lnTo>
                  <a:lnTo>
                    <a:pt x="415925" y="516890"/>
                  </a:lnTo>
                  <a:lnTo>
                    <a:pt x="414680" y="518160"/>
                  </a:lnTo>
                  <a:lnTo>
                    <a:pt x="413829" y="516890"/>
                  </a:lnTo>
                  <a:lnTo>
                    <a:pt x="414070" y="516890"/>
                  </a:lnTo>
                  <a:lnTo>
                    <a:pt x="414413" y="515620"/>
                  </a:lnTo>
                  <a:lnTo>
                    <a:pt x="415721" y="516890"/>
                  </a:lnTo>
                  <a:lnTo>
                    <a:pt x="415925" y="516890"/>
                  </a:lnTo>
                  <a:lnTo>
                    <a:pt x="418109" y="516890"/>
                  </a:lnTo>
                  <a:lnTo>
                    <a:pt x="420052" y="518160"/>
                  </a:lnTo>
                  <a:lnTo>
                    <a:pt x="421754" y="518160"/>
                  </a:lnTo>
                  <a:lnTo>
                    <a:pt x="424091" y="519430"/>
                  </a:lnTo>
                  <a:lnTo>
                    <a:pt x="424154" y="520700"/>
                  </a:lnTo>
                  <a:lnTo>
                    <a:pt x="424154" y="475894"/>
                  </a:lnTo>
                  <a:lnTo>
                    <a:pt x="417283" y="472440"/>
                  </a:lnTo>
                  <a:lnTo>
                    <a:pt x="413270" y="468630"/>
                  </a:lnTo>
                  <a:lnTo>
                    <a:pt x="411924" y="467360"/>
                  </a:lnTo>
                  <a:lnTo>
                    <a:pt x="411378" y="466090"/>
                  </a:lnTo>
                  <a:lnTo>
                    <a:pt x="409740" y="462280"/>
                  </a:lnTo>
                  <a:lnTo>
                    <a:pt x="409194" y="461010"/>
                  </a:lnTo>
                  <a:lnTo>
                    <a:pt x="408813" y="459740"/>
                  </a:lnTo>
                  <a:lnTo>
                    <a:pt x="408381" y="459740"/>
                  </a:lnTo>
                  <a:lnTo>
                    <a:pt x="408330" y="509270"/>
                  </a:lnTo>
                  <a:lnTo>
                    <a:pt x="404291" y="511810"/>
                  </a:lnTo>
                  <a:lnTo>
                    <a:pt x="405269" y="515620"/>
                  </a:lnTo>
                  <a:lnTo>
                    <a:pt x="405434" y="518160"/>
                  </a:lnTo>
                  <a:lnTo>
                    <a:pt x="403771" y="518160"/>
                  </a:lnTo>
                  <a:lnTo>
                    <a:pt x="403898" y="516890"/>
                  </a:lnTo>
                  <a:lnTo>
                    <a:pt x="403504" y="514350"/>
                  </a:lnTo>
                  <a:lnTo>
                    <a:pt x="402780" y="513080"/>
                  </a:lnTo>
                  <a:lnTo>
                    <a:pt x="401904" y="511810"/>
                  </a:lnTo>
                  <a:lnTo>
                    <a:pt x="400939" y="510540"/>
                  </a:lnTo>
                  <a:lnTo>
                    <a:pt x="400011" y="509270"/>
                  </a:lnTo>
                  <a:lnTo>
                    <a:pt x="398818" y="508000"/>
                  </a:lnTo>
                  <a:lnTo>
                    <a:pt x="398627" y="506730"/>
                  </a:lnTo>
                  <a:lnTo>
                    <a:pt x="399122" y="505460"/>
                  </a:lnTo>
                  <a:lnTo>
                    <a:pt x="394741" y="505460"/>
                  </a:lnTo>
                  <a:lnTo>
                    <a:pt x="396519" y="504190"/>
                  </a:lnTo>
                  <a:lnTo>
                    <a:pt x="402551" y="501650"/>
                  </a:lnTo>
                  <a:lnTo>
                    <a:pt x="402602" y="505460"/>
                  </a:lnTo>
                  <a:lnTo>
                    <a:pt x="405345" y="506730"/>
                  </a:lnTo>
                  <a:lnTo>
                    <a:pt x="408279" y="506730"/>
                  </a:lnTo>
                  <a:lnTo>
                    <a:pt x="408330" y="509270"/>
                  </a:lnTo>
                  <a:lnTo>
                    <a:pt x="408330" y="459638"/>
                  </a:lnTo>
                  <a:lnTo>
                    <a:pt x="407746" y="458470"/>
                  </a:lnTo>
                  <a:lnTo>
                    <a:pt x="406400" y="458470"/>
                  </a:lnTo>
                  <a:lnTo>
                    <a:pt x="401967" y="457200"/>
                  </a:lnTo>
                  <a:lnTo>
                    <a:pt x="400113" y="457200"/>
                  </a:lnTo>
                  <a:lnTo>
                    <a:pt x="399249" y="455930"/>
                  </a:lnTo>
                  <a:lnTo>
                    <a:pt x="397510" y="455930"/>
                  </a:lnTo>
                  <a:lnTo>
                    <a:pt x="393065" y="454660"/>
                  </a:lnTo>
                  <a:lnTo>
                    <a:pt x="389547" y="452120"/>
                  </a:lnTo>
                  <a:lnTo>
                    <a:pt x="385737" y="449580"/>
                  </a:lnTo>
                  <a:lnTo>
                    <a:pt x="383984" y="448310"/>
                  </a:lnTo>
                  <a:lnTo>
                    <a:pt x="382803" y="447040"/>
                  </a:lnTo>
                  <a:lnTo>
                    <a:pt x="381952" y="446087"/>
                  </a:lnTo>
                  <a:lnTo>
                    <a:pt x="381952" y="534670"/>
                  </a:lnTo>
                  <a:lnTo>
                    <a:pt x="379641" y="535940"/>
                  </a:lnTo>
                  <a:lnTo>
                    <a:pt x="377786" y="534670"/>
                  </a:lnTo>
                  <a:lnTo>
                    <a:pt x="376910" y="534670"/>
                  </a:lnTo>
                  <a:lnTo>
                    <a:pt x="378028" y="533400"/>
                  </a:lnTo>
                  <a:lnTo>
                    <a:pt x="379387" y="532269"/>
                  </a:lnTo>
                  <a:lnTo>
                    <a:pt x="379298" y="533400"/>
                  </a:lnTo>
                  <a:lnTo>
                    <a:pt x="379590" y="534670"/>
                  </a:lnTo>
                  <a:lnTo>
                    <a:pt x="381952" y="534670"/>
                  </a:lnTo>
                  <a:lnTo>
                    <a:pt x="381952" y="446087"/>
                  </a:lnTo>
                  <a:lnTo>
                    <a:pt x="381673" y="445770"/>
                  </a:lnTo>
                  <a:lnTo>
                    <a:pt x="381850" y="445770"/>
                  </a:lnTo>
                  <a:lnTo>
                    <a:pt x="382168" y="444500"/>
                  </a:lnTo>
                  <a:lnTo>
                    <a:pt x="382892" y="444500"/>
                  </a:lnTo>
                  <a:lnTo>
                    <a:pt x="384302" y="443230"/>
                  </a:lnTo>
                  <a:lnTo>
                    <a:pt x="385318" y="441960"/>
                  </a:lnTo>
                  <a:lnTo>
                    <a:pt x="385914" y="441960"/>
                  </a:lnTo>
                  <a:lnTo>
                    <a:pt x="386194" y="439420"/>
                  </a:lnTo>
                  <a:lnTo>
                    <a:pt x="385127" y="439420"/>
                  </a:lnTo>
                  <a:lnTo>
                    <a:pt x="383603" y="438150"/>
                  </a:lnTo>
                  <a:lnTo>
                    <a:pt x="381393" y="438150"/>
                  </a:lnTo>
                  <a:lnTo>
                    <a:pt x="379514" y="436880"/>
                  </a:lnTo>
                  <a:lnTo>
                    <a:pt x="375894" y="438150"/>
                  </a:lnTo>
                  <a:lnTo>
                    <a:pt x="375323" y="439420"/>
                  </a:lnTo>
                  <a:lnTo>
                    <a:pt x="376656" y="440690"/>
                  </a:lnTo>
                  <a:lnTo>
                    <a:pt x="377190" y="441960"/>
                  </a:lnTo>
                  <a:lnTo>
                    <a:pt x="372719" y="440004"/>
                  </a:lnTo>
                  <a:lnTo>
                    <a:pt x="372719" y="534670"/>
                  </a:lnTo>
                  <a:lnTo>
                    <a:pt x="371741" y="533400"/>
                  </a:lnTo>
                  <a:lnTo>
                    <a:pt x="369570" y="533400"/>
                  </a:lnTo>
                  <a:lnTo>
                    <a:pt x="369036" y="534670"/>
                  </a:lnTo>
                  <a:lnTo>
                    <a:pt x="368084" y="534670"/>
                  </a:lnTo>
                  <a:lnTo>
                    <a:pt x="366128" y="533400"/>
                  </a:lnTo>
                  <a:lnTo>
                    <a:pt x="367982" y="529590"/>
                  </a:lnTo>
                  <a:lnTo>
                    <a:pt x="366674" y="528320"/>
                  </a:lnTo>
                  <a:lnTo>
                    <a:pt x="365785" y="528320"/>
                  </a:lnTo>
                  <a:lnTo>
                    <a:pt x="365785" y="543560"/>
                  </a:lnTo>
                  <a:lnTo>
                    <a:pt x="364375" y="542290"/>
                  </a:lnTo>
                  <a:lnTo>
                    <a:pt x="362788" y="542290"/>
                  </a:lnTo>
                  <a:lnTo>
                    <a:pt x="360387" y="543560"/>
                  </a:lnTo>
                  <a:lnTo>
                    <a:pt x="358317" y="544830"/>
                  </a:lnTo>
                  <a:lnTo>
                    <a:pt x="357403" y="546100"/>
                  </a:lnTo>
                  <a:lnTo>
                    <a:pt x="357060" y="548640"/>
                  </a:lnTo>
                  <a:lnTo>
                    <a:pt x="356603" y="547370"/>
                  </a:lnTo>
                  <a:lnTo>
                    <a:pt x="356146" y="546100"/>
                  </a:lnTo>
                  <a:lnTo>
                    <a:pt x="355244" y="544830"/>
                  </a:lnTo>
                  <a:lnTo>
                    <a:pt x="351269" y="544830"/>
                  </a:lnTo>
                  <a:lnTo>
                    <a:pt x="350367" y="546100"/>
                  </a:lnTo>
                  <a:lnTo>
                    <a:pt x="348691" y="547370"/>
                  </a:lnTo>
                  <a:lnTo>
                    <a:pt x="346278" y="545757"/>
                  </a:lnTo>
                  <a:lnTo>
                    <a:pt x="346278" y="552450"/>
                  </a:lnTo>
                  <a:lnTo>
                    <a:pt x="345211" y="552450"/>
                  </a:lnTo>
                  <a:lnTo>
                    <a:pt x="345503" y="551180"/>
                  </a:lnTo>
                  <a:lnTo>
                    <a:pt x="346062" y="551180"/>
                  </a:lnTo>
                  <a:lnTo>
                    <a:pt x="346278" y="552450"/>
                  </a:lnTo>
                  <a:lnTo>
                    <a:pt x="346278" y="545757"/>
                  </a:lnTo>
                  <a:lnTo>
                    <a:pt x="344906" y="544830"/>
                  </a:lnTo>
                  <a:lnTo>
                    <a:pt x="343014" y="543560"/>
                  </a:lnTo>
                  <a:lnTo>
                    <a:pt x="335686" y="542290"/>
                  </a:lnTo>
                  <a:lnTo>
                    <a:pt x="332867" y="535940"/>
                  </a:lnTo>
                  <a:lnTo>
                    <a:pt x="330123" y="535940"/>
                  </a:lnTo>
                  <a:lnTo>
                    <a:pt x="329133" y="534670"/>
                  </a:lnTo>
                  <a:lnTo>
                    <a:pt x="327558" y="533400"/>
                  </a:lnTo>
                  <a:lnTo>
                    <a:pt x="324891" y="533400"/>
                  </a:lnTo>
                  <a:lnTo>
                    <a:pt x="326148" y="532130"/>
                  </a:lnTo>
                  <a:lnTo>
                    <a:pt x="327812" y="532130"/>
                  </a:lnTo>
                  <a:lnTo>
                    <a:pt x="329209" y="530860"/>
                  </a:lnTo>
                  <a:lnTo>
                    <a:pt x="330898" y="529590"/>
                  </a:lnTo>
                  <a:lnTo>
                    <a:pt x="332054" y="528320"/>
                  </a:lnTo>
                  <a:lnTo>
                    <a:pt x="332511" y="527050"/>
                  </a:lnTo>
                  <a:lnTo>
                    <a:pt x="332333" y="523240"/>
                  </a:lnTo>
                  <a:lnTo>
                    <a:pt x="332270" y="521970"/>
                  </a:lnTo>
                  <a:lnTo>
                    <a:pt x="335267" y="523240"/>
                  </a:lnTo>
                  <a:lnTo>
                    <a:pt x="338785" y="523240"/>
                  </a:lnTo>
                  <a:lnTo>
                    <a:pt x="337337" y="524510"/>
                  </a:lnTo>
                  <a:lnTo>
                    <a:pt x="337566" y="525780"/>
                  </a:lnTo>
                  <a:lnTo>
                    <a:pt x="339001" y="527050"/>
                  </a:lnTo>
                  <a:lnTo>
                    <a:pt x="343725" y="523240"/>
                  </a:lnTo>
                  <a:lnTo>
                    <a:pt x="346011" y="523240"/>
                  </a:lnTo>
                  <a:lnTo>
                    <a:pt x="346862" y="524510"/>
                  </a:lnTo>
                  <a:lnTo>
                    <a:pt x="351243" y="524510"/>
                  </a:lnTo>
                  <a:lnTo>
                    <a:pt x="353669" y="523240"/>
                  </a:lnTo>
                  <a:lnTo>
                    <a:pt x="352958" y="527050"/>
                  </a:lnTo>
                  <a:lnTo>
                    <a:pt x="359740" y="527050"/>
                  </a:lnTo>
                  <a:lnTo>
                    <a:pt x="356831" y="532130"/>
                  </a:lnTo>
                  <a:lnTo>
                    <a:pt x="362597" y="532130"/>
                  </a:lnTo>
                  <a:lnTo>
                    <a:pt x="362978" y="534670"/>
                  </a:lnTo>
                  <a:lnTo>
                    <a:pt x="362064" y="537210"/>
                  </a:lnTo>
                  <a:lnTo>
                    <a:pt x="365201" y="537210"/>
                  </a:lnTo>
                  <a:lnTo>
                    <a:pt x="364705" y="538480"/>
                  </a:lnTo>
                  <a:lnTo>
                    <a:pt x="364363" y="539750"/>
                  </a:lnTo>
                  <a:lnTo>
                    <a:pt x="364705" y="541020"/>
                  </a:lnTo>
                  <a:lnTo>
                    <a:pt x="365175" y="542290"/>
                  </a:lnTo>
                  <a:lnTo>
                    <a:pt x="365785" y="543560"/>
                  </a:lnTo>
                  <a:lnTo>
                    <a:pt x="365785" y="528320"/>
                  </a:lnTo>
                  <a:lnTo>
                    <a:pt x="363486" y="528320"/>
                  </a:lnTo>
                  <a:lnTo>
                    <a:pt x="361911" y="527050"/>
                  </a:lnTo>
                  <a:lnTo>
                    <a:pt x="366623" y="527050"/>
                  </a:lnTo>
                  <a:lnTo>
                    <a:pt x="367868" y="528320"/>
                  </a:lnTo>
                  <a:lnTo>
                    <a:pt x="368427" y="529590"/>
                  </a:lnTo>
                  <a:lnTo>
                    <a:pt x="371106" y="529590"/>
                  </a:lnTo>
                  <a:lnTo>
                    <a:pt x="370662" y="530860"/>
                  </a:lnTo>
                  <a:lnTo>
                    <a:pt x="370459" y="532130"/>
                  </a:lnTo>
                  <a:lnTo>
                    <a:pt x="371627" y="532130"/>
                  </a:lnTo>
                  <a:lnTo>
                    <a:pt x="372135" y="533400"/>
                  </a:lnTo>
                  <a:lnTo>
                    <a:pt x="372719" y="534670"/>
                  </a:lnTo>
                  <a:lnTo>
                    <a:pt x="372719" y="440004"/>
                  </a:lnTo>
                  <a:lnTo>
                    <a:pt x="371386" y="439420"/>
                  </a:lnTo>
                  <a:lnTo>
                    <a:pt x="359410" y="434340"/>
                  </a:lnTo>
                  <a:lnTo>
                    <a:pt x="353618" y="430530"/>
                  </a:lnTo>
                  <a:lnTo>
                    <a:pt x="350164" y="429260"/>
                  </a:lnTo>
                  <a:lnTo>
                    <a:pt x="348538" y="426720"/>
                  </a:lnTo>
                  <a:lnTo>
                    <a:pt x="345948" y="424180"/>
                  </a:lnTo>
                  <a:lnTo>
                    <a:pt x="344741" y="422910"/>
                  </a:lnTo>
                  <a:lnTo>
                    <a:pt x="345998" y="421640"/>
                  </a:lnTo>
                  <a:lnTo>
                    <a:pt x="346849" y="420370"/>
                  </a:lnTo>
                  <a:lnTo>
                    <a:pt x="345643" y="419100"/>
                  </a:lnTo>
                  <a:lnTo>
                    <a:pt x="340207" y="415290"/>
                  </a:lnTo>
                  <a:lnTo>
                    <a:pt x="336308" y="412750"/>
                  </a:lnTo>
                  <a:lnTo>
                    <a:pt x="334365" y="411480"/>
                  </a:lnTo>
                  <a:lnTo>
                    <a:pt x="330860" y="409917"/>
                  </a:lnTo>
                  <a:lnTo>
                    <a:pt x="330860" y="510540"/>
                  </a:lnTo>
                  <a:lnTo>
                    <a:pt x="329145" y="511810"/>
                  </a:lnTo>
                  <a:lnTo>
                    <a:pt x="329806" y="513080"/>
                  </a:lnTo>
                  <a:lnTo>
                    <a:pt x="329971" y="514350"/>
                  </a:lnTo>
                  <a:lnTo>
                    <a:pt x="327075" y="514350"/>
                  </a:lnTo>
                  <a:lnTo>
                    <a:pt x="325704" y="515620"/>
                  </a:lnTo>
                  <a:lnTo>
                    <a:pt x="325894" y="514350"/>
                  </a:lnTo>
                  <a:lnTo>
                    <a:pt x="327761" y="513080"/>
                  </a:lnTo>
                  <a:lnTo>
                    <a:pt x="328917" y="511810"/>
                  </a:lnTo>
                  <a:lnTo>
                    <a:pt x="329577" y="510540"/>
                  </a:lnTo>
                  <a:lnTo>
                    <a:pt x="330860" y="510540"/>
                  </a:lnTo>
                  <a:lnTo>
                    <a:pt x="330860" y="409917"/>
                  </a:lnTo>
                  <a:lnTo>
                    <a:pt x="328688" y="408940"/>
                  </a:lnTo>
                  <a:lnTo>
                    <a:pt x="322440" y="411822"/>
                  </a:lnTo>
                  <a:lnTo>
                    <a:pt x="322440" y="523240"/>
                  </a:lnTo>
                  <a:lnTo>
                    <a:pt x="321716" y="523240"/>
                  </a:lnTo>
                  <a:lnTo>
                    <a:pt x="320967" y="521970"/>
                  </a:lnTo>
                  <a:lnTo>
                    <a:pt x="322237" y="521970"/>
                  </a:lnTo>
                  <a:lnTo>
                    <a:pt x="322440" y="523240"/>
                  </a:lnTo>
                  <a:lnTo>
                    <a:pt x="322440" y="411822"/>
                  </a:lnTo>
                  <a:lnTo>
                    <a:pt x="320763" y="412597"/>
                  </a:lnTo>
                  <a:lnTo>
                    <a:pt x="320763" y="518160"/>
                  </a:lnTo>
                  <a:lnTo>
                    <a:pt x="320611" y="519430"/>
                  </a:lnTo>
                  <a:lnTo>
                    <a:pt x="320281" y="519430"/>
                  </a:lnTo>
                  <a:lnTo>
                    <a:pt x="320268" y="521360"/>
                  </a:lnTo>
                  <a:lnTo>
                    <a:pt x="319506" y="520700"/>
                  </a:lnTo>
                  <a:lnTo>
                    <a:pt x="318350" y="520700"/>
                  </a:lnTo>
                  <a:lnTo>
                    <a:pt x="319100" y="519430"/>
                  </a:lnTo>
                  <a:lnTo>
                    <a:pt x="319811" y="519430"/>
                  </a:lnTo>
                  <a:lnTo>
                    <a:pt x="320763" y="518160"/>
                  </a:lnTo>
                  <a:lnTo>
                    <a:pt x="320763" y="412597"/>
                  </a:lnTo>
                  <a:lnTo>
                    <a:pt x="320408" y="412750"/>
                  </a:lnTo>
                  <a:lnTo>
                    <a:pt x="320471" y="408940"/>
                  </a:lnTo>
                  <a:lnTo>
                    <a:pt x="320484" y="407670"/>
                  </a:lnTo>
                  <a:lnTo>
                    <a:pt x="320509" y="406400"/>
                  </a:lnTo>
                  <a:lnTo>
                    <a:pt x="316826" y="406400"/>
                  </a:lnTo>
                  <a:lnTo>
                    <a:pt x="319316" y="403860"/>
                  </a:lnTo>
                  <a:lnTo>
                    <a:pt x="320217" y="402590"/>
                  </a:lnTo>
                  <a:lnTo>
                    <a:pt x="322033" y="400050"/>
                  </a:lnTo>
                  <a:lnTo>
                    <a:pt x="315417" y="401777"/>
                  </a:lnTo>
                  <a:lnTo>
                    <a:pt x="315417" y="521970"/>
                  </a:lnTo>
                  <a:lnTo>
                    <a:pt x="314604" y="523240"/>
                  </a:lnTo>
                  <a:lnTo>
                    <a:pt x="314032" y="524510"/>
                  </a:lnTo>
                  <a:lnTo>
                    <a:pt x="313651" y="524510"/>
                  </a:lnTo>
                  <a:lnTo>
                    <a:pt x="312000" y="521970"/>
                  </a:lnTo>
                  <a:lnTo>
                    <a:pt x="312966" y="523240"/>
                  </a:lnTo>
                  <a:lnTo>
                    <a:pt x="314058" y="523240"/>
                  </a:lnTo>
                  <a:lnTo>
                    <a:pt x="315417" y="521970"/>
                  </a:lnTo>
                  <a:lnTo>
                    <a:pt x="315417" y="401777"/>
                  </a:lnTo>
                  <a:lnTo>
                    <a:pt x="314350" y="402043"/>
                  </a:lnTo>
                  <a:lnTo>
                    <a:pt x="314350" y="515620"/>
                  </a:lnTo>
                  <a:lnTo>
                    <a:pt x="313118" y="516890"/>
                  </a:lnTo>
                  <a:lnTo>
                    <a:pt x="312750" y="516890"/>
                  </a:lnTo>
                  <a:lnTo>
                    <a:pt x="313550" y="515620"/>
                  </a:lnTo>
                  <a:lnTo>
                    <a:pt x="314350" y="515620"/>
                  </a:lnTo>
                  <a:lnTo>
                    <a:pt x="314350" y="402043"/>
                  </a:lnTo>
                  <a:lnTo>
                    <a:pt x="312293" y="402577"/>
                  </a:lnTo>
                  <a:lnTo>
                    <a:pt x="312293" y="508000"/>
                  </a:lnTo>
                  <a:lnTo>
                    <a:pt x="311569" y="508000"/>
                  </a:lnTo>
                  <a:lnTo>
                    <a:pt x="310908" y="506730"/>
                  </a:lnTo>
                  <a:lnTo>
                    <a:pt x="309956" y="508000"/>
                  </a:lnTo>
                  <a:lnTo>
                    <a:pt x="309829" y="506730"/>
                  </a:lnTo>
                  <a:lnTo>
                    <a:pt x="309333" y="505612"/>
                  </a:lnTo>
                  <a:lnTo>
                    <a:pt x="309333" y="548640"/>
                  </a:lnTo>
                  <a:lnTo>
                    <a:pt x="308165" y="548640"/>
                  </a:lnTo>
                  <a:lnTo>
                    <a:pt x="308165" y="554990"/>
                  </a:lnTo>
                  <a:lnTo>
                    <a:pt x="307886" y="556260"/>
                  </a:lnTo>
                  <a:lnTo>
                    <a:pt x="307555" y="556260"/>
                  </a:lnTo>
                  <a:lnTo>
                    <a:pt x="307467" y="557530"/>
                  </a:lnTo>
                  <a:lnTo>
                    <a:pt x="307784" y="558800"/>
                  </a:lnTo>
                  <a:lnTo>
                    <a:pt x="305663" y="557530"/>
                  </a:lnTo>
                  <a:lnTo>
                    <a:pt x="304050" y="556780"/>
                  </a:lnTo>
                  <a:lnTo>
                    <a:pt x="304050" y="581660"/>
                  </a:lnTo>
                  <a:lnTo>
                    <a:pt x="300901" y="582930"/>
                  </a:lnTo>
                  <a:lnTo>
                    <a:pt x="300748" y="580390"/>
                  </a:lnTo>
                  <a:lnTo>
                    <a:pt x="300723" y="579831"/>
                  </a:lnTo>
                  <a:lnTo>
                    <a:pt x="303771" y="581660"/>
                  </a:lnTo>
                  <a:lnTo>
                    <a:pt x="304050" y="581660"/>
                  </a:lnTo>
                  <a:lnTo>
                    <a:pt x="304050" y="556780"/>
                  </a:lnTo>
                  <a:lnTo>
                    <a:pt x="302945" y="556260"/>
                  </a:lnTo>
                  <a:lnTo>
                    <a:pt x="299961" y="554990"/>
                  </a:lnTo>
                  <a:lnTo>
                    <a:pt x="299250" y="554558"/>
                  </a:lnTo>
                  <a:lnTo>
                    <a:pt x="302221" y="552450"/>
                  </a:lnTo>
                  <a:lnTo>
                    <a:pt x="304368" y="553720"/>
                  </a:lnTo>
                  <a:lnTo>
                    <a:pt x="303898" y="556260"/>
                  </a:lnTo>
                  <a:lnTo>
                    <a:pt x="308165" y="554990"/>
                  </a:lnTo>
                  <a:lnTo>
                    <a:pt x="308165" y="548640"/>
                  </a:lnTo>
                  <a:lnTo>
                    <a:pt x="307086" y="548640"/>
                  </a:lnTo>
                  <a:lnTo>
                    <a:pt x="305244" y="549910"/>
                  </a:lnTo>
                  <a:lnTo>
                    <a:pt x="306260" y="547370"/>
                  </a:lnTo>
                  <a:lnTo>
                    <a:pt x="303606" y="547370"/>
                  </a:lnTo>
                  <a:lnTo>
                    <a:pt x="304698" y="544830"/>
                  </a:lnTo>
                  <a:lnTo>
                    <a:pt x="307111" y="546100"/>
                  </a:lnTo>
                  <a:lnTo>
                    <a:pt x="308483" y="547370"/>
                  </a:lnTo>
                  <a:lnTo>
                    <a:pt x="309333" y="548640"/>
                  </a:lnTo>
                  <a:lnTo>
                    <a:pt x="309333" y="505612"/>
                  </a:lnTo>
                  <a:lnTo>
                    <a:pt x="309270" y="505460"/>
                  </a:lnTo>
                  <a:lnTo>
                    <a:pt x="308635" y="504190"/>
                  </a:lnTo>
                  <a:lnTo>
                    <a:pt x="306590" y="505460"/>
                  </a:lnTo>
                  <a:lnTo>
                    <a:pt x="303415" y="505460"/>
                  </a:lnTo>
                  <a:lnTo>
                    <a:pt x="301485" y="506730"/>
                  </a:lnTo>
                  <a:lnTo>
                    <a:pt x="300812" y="508000"/>
                  </a:lnTo>
                  <a:lnTo>
                    <a:pt x="300380" y="508000"/>
                  </a:lnTo>
                  <a:lnTo>
                    <a:pt x="299529" y="504190"/>
                  </a:lnTo>
                  <a:lnTo>
                    <a:pt x="299212" y="504190"/>
                  </a:lnTo>
                  <a:lnTo>
                    <a:pt x="299212" y="577850"/>
                  </a:lnTo>
                  <a:lnTo>
                    <a:pt x="296583" y="580390"/>
                  </a:lnTo>
                  <a:lnTo>
                    <a:pt x="297268" y="579120"/>
                  </a:lnTo>
                  <a:lnTo>
                    <a:pt x="294754" y="576580"/>
                  </a:lnTo>
                  <a:lnTo>
                    <a:pt x="298907" y="577850"/>
                  </a:lnTo>
                  <a:lnTo>
                    <a:pt x="299212" y="577850"/>
                  </a:lnTo>
                  <a:lnTo>
                    <a:pt x="299212" y="504190"/>
                  </a:lnTo>
                  <a:lnTo>
                    <a:pt x="297865" y="504190"/>
                  </a:lnTo>
                  <a:lnTo>
                    <a:pt x="297865" y="553720"/>
                  </a:lnTo>
                  <a:lnTo>
                    <a:pt x="296252" y="553720"/>
                  </a:lnTo>
                  <a:lnTo>
                    <a:pt x="294614" y="552450"/>
                  </a:lnTo>
                  <a:lnTo>
                    <a:pt x="297116" y="552450"/>
                  </a:lnTo>
                  <a:lnTo>
                    <a:pt x="297865" y="553720"/>
                  </a:lnTo>
                  <a:lnTo>
                    <a:pt x="297865" y="504190"/>
                  </a:lnTo>
                  <a:lnTo>
                    <a:pt x="294347" y="504190"/>
                  </a:lnTo>
                  <a:lnTo>
                    <a:pt x="292442" y="501650"/>
                  </a:lnTo>
                  <a:lnTo>
                    <a:pt x="292214" y="500380"/>
                  </a:lnTo>
                  <a:lnTo>
                    <a:pt x="293230" y="501650"/>
                  </a:lnTo>
                  <a:lnTo>
                    <a:pt x="293903" y="502920"/>
                  </a:lnTo>
                  <a:lnTo>
                    <a:pt x="296684" y="501650"/>
                  </a:lnTo>
                  <a:lnTo>
                    <a:pt x="295224" y="500380"/>
                  </a:lnTo>
                  <a:lnTo>
                    <a:pt x="294246" y="497840"/>
                  </a:lnTo>
                  <a:lnTo>
                    <a:pt x="290703" y="497840"/>
                  </a:lnTo>
                  <a:lnTo>
                    <a:pt x="289979" y="499110"/>
                  </a:lnTo>
                  <a:lnTo>
                    <a:pt x="289839" y="499110"/>
                  </a:lnTo>
                  <a:lnTo>
                    <a:pt x="290017" y="500380"/>
                  </a:lnTo>
                  <a:lnTo>
                    <a:pt x="288747" y="499110"/>
                  </a:lnTo>
                  <a:lnTo>
                    <a:pt x="285648" y="499110"/>
                  </a:lnTo>
                  <a:lnTo>
                    <a:pt x="283819" y="500380"/>
                  </a:lnTo>
                  <a:lnTo>
                    <a:pt x="283692" y="500380"/>
                  </a:lnTo>
                  <a:lnTo>
                    <a:pt x="282244" y="502920"/>
                  </a:lnTo>
                  <a:lnTo>
                    <a:pt x="284607" y="504190"/>
                  </a:lnTo>
                  <a:lnTo>
                    <a:pt x="286715" y="504190"/>
                  </a:lnTo>
                  <a:lnTo>
                    <a:pt x="290283" y="505460"/>
                  </a:lnTo>
                  <a:lnTo>
                    <a:pt x="285661" y="509270"/>
                  </a:lnTo>
                  <a:lnTo>
                    <a:pt x="285051" y="511810"/>
                  </a:lnTo>
                  <a:lnTo>
                    <a:pt x="286346" y="516890"/>
                  </a:lnTo>
                  <a:lnTo>
                    <a:pt x="293192" y="513080"/>
                  </a:lnTo>
                  <a:lnTo>
                    <a:pt x="297345" y="513080"/>
                  </a:lnTo>
                  <a:lnTo>
                    <a:pt x="296989" y="514350"/>
                  </a:lnTo>
                  <a:lnTo>
                    <a:pt x="296418" y="514350"/>
                  </a:lnTo>
                  <a:lnTo>
                    <a:pt x="296189" y="515620"/>
                  </a:lnTo>
                  <a:lnTo>
                    <a:pt x="294500" y="515620"/>
                  </a:lnTo>
                  <a:lnTo>
                    <a:pt x="293852" y="516242"/>
                  </a:lnTo>
                  <a:lnTo>
                    <a:pt x="293852" y="534670"/>
                  </a:lnTo>
                  <a:lnTo>
                    <a:pt x="292379" y="534670"/>
                  </a:lnTo>
                  <a:lnTo>
                    <a:pt x="291350" y="535940"/>
                  </a:lnTo>
                  <a:lnTo>
                    <a:pt x="290283" y="535940"/>
                  </a:lnTo>
                  <a:lnTo>
                    <a:pt x="289585" y="534670"/>
                  </a:lnTo>
                  <a:lnTo>
                    <a:pt x="288696" y="534670"/>
                  </a:lnTo>
                  <a:lnTo>
                    <a:pt x="284454" y="537210"/>
                  </a:lnTo>
                  <a:lnTo>
                    <a:pt x="285140" y="538480"/>
                  </a:lnTo>
                  <a:lnTo>
                    <a:pt x="286194" y="539750"/>
                  </a:lnTo>
                  <a:lnTo>
                    <a:pt x="285889" y="541020"/>
                  </a:lnTo>
                  <a:lnTo>
                    <a:pt x="285508" y="541020"/>
                  </a:lnTo>
                  <a:lnTo>
                    <a:pt x="284670" y="542290"/>
                  </a:lnTo>
                  <a:lnTo>
                    <a:pt x="284073" y="541020"/>
                  </a:lnTo>
                  <a:lnTo>
                    <a:pt x="283451" y="541020"/>
                  </a:lnTo>
                  <a:lnTo>
                    <a:pt x="283451" y="641350"/>
                  </a:lnTo>
                  <a:lnTo>
                    <a:pt x="283070" y="641350"/>
                  </a:lnTo>
                  <a:lnTo>
                    <a:pt x="283286" y="640080"/>
                  </a:lnTo>
                  <a:lnTo>
                    <a:pt x="283451" y="641350"/>
                  </a:lnTo>
                  <a:lnTo>
                    <a:pt x="283451" y="541020"/>
                  </a:lnTo>
                  <a:lnTo>
                    <a:pt x="283006" y="541020"/>
                  </a:lnTo>
                  <a:lnTo>
                    <a:pt x="282524" y="539750"/>
                  </a:lnTo>
                  <a:lnTo>
                    <a:pt x="281914" y="539750"/>
                  </a:lnTo>
                  <a:lnTo>
                    <a:pt x="280276" y="538480"/>
                  </a:lnTo>
                  <a:lnTo>
                    <a:pt x="278155" y="537210"/>
                  </a:lnTo>
                  <a:lnTo>
                    <a:pt x="272732" y="537210"/>
                  </a:lnTo>
                  <a:lnTo>
                    <a:pt x="273037" y="535940"/>
                  </a:lnTo>
                  <a:lnTo>
                    <a:pt x="273431" y="535940"/>
                  </a:lnTo>
                  <a:lnTo>
                    <a:pt x="273875" y="534670"/>
                  </a:lnTo>
                  <a:lnTo>
                    <a:pt x="275717" y="534670"/>
                  </a:lnTo>
                  <a:lnTo>
                    <a:pt x="278561" y="532130"/>
                  </a:lnTo>
                  <a:lnTo>
                    <a:pt x="280200" y="530860"/>
                  </a:lnTo>
                  <a:lnTo>
                    <a:pt x="280771" y="529590"/>
                  </a:lnTo>
                  <a:lnTo>
                    <a:pt x="281330" y="528320"/>
                  </a:lnTo>
                  <a:lnTo>
                    <a:pt x="283375" y="529590"/>
                  </a:lnTo>
                  <a:lnTo>
                    <a:pt x="287451" y="528320"/>
                  </a:lnTo>
                  <a:lnTo>
                    <a:pt x="290042" y="528320"/>
                  </a:lnTo>
                  <a:lnTo>
                    <a:pt x="291465" y="529590"/>
                  </a:lnTo>
                  <a:lnTo>
                    <a:pt x="292112" y="530860"/>
                  </a:lnTo>
                  <a:lnTo>
                    <a:pt x="292341" y="530860"/>
                  </a:lnTo>
                  <a:lnTo>
                    <a:pt x="292341" y="532130"/>
                  </a:lnTo>
                  <a:lnTo>
                    <a:pt x="293433" y="532130"/>
                  </a:lnTo>
                  <a:lnTo>
                    <a:pt x="293624" y="533400"/>
                  </a:lnTo>
                  <a:lnTo>
                    <a:pt x="293852" y="534670"/>
                  </a:lnTo>
                  <a:lnTo>
                    <a:pt x="293852" y="516242"/>
                  </a:lnTo>
                  <a:lnTo>
                    <a:pt x="293154" y="516890"/>
                  </a:lnTo>
                  <a:lnTo>
                    <a:pt x="292836" y="516890"/>
                  </a:lnTo>
                  <a:lnTo>
                    <a:pt x="293217" y="515620"/>
                  </a:lnTo>
                  <a:lnTo>
                    <a:pt x="292582" y="514350"/>
                  </a:lnTo>
                  <a:lnTo>
                    <a:pt x="290982" y="514350"/>
                  </a:lnTo>
                  <a:lnTo>
                    <a:pt x="286080" y="518160"/>
                  </a:lnTo>
                  <a:lnTo>
                    <a:pt x="285318" y="520700"/>
                  </a:lnTo>
                  <a:lnTo>
                    <a:pt x="286499" y="521970"/>
                  </a:lnTo>
                  <a:lnTo>
                    <a:pt x="283514" y="520700"/>
                  </a:lnTo>
                  <a:lnTo>
                    <a:pt x="282638" y="520700"/>
                  </a:lnTo>
                  <a:lnTo>
                    <a:pt x="284454" y="519430"/>
                  </a:lnTo>
                  <a:lnTo>
                    <a:pt x="277558" y="519430"/>
                  </a:lnTo>
                  <a:lnTo>
                    <a:pt x="280174" y="516890"/>
                  </a:lnTo>
                  <a:lnTo>
                    <a:pt x="281482" y="515620"/>
                  </a:lnTo>
                  <a:lnTo>
                    <a:pt x="282524" y="514350"/>
                  </a:lnTo>
                  <a:lnTo>
                    <a:pt x="281343" y="513080"/>
                  </a:lnTo>
                  <a:lnTo>
                    <a:pt x="280924" y="511810"/>
                  </a:lnTo>
                  <a:lnTo>
                    <a:pt x="278142" y="513080"/>
                  </a:lnTo>
                  <a:lnTo>
                    <a:pt x="274815" y="510540"/>
                  </a:lnTo>
                  <a:lnTo>
                    <a:pt x="273151" y="510540"/>
                  </a:lnTo>
                  <a:lnTo>
                    <a:pt x="269748" y="502920"/>
                  </a:lnTo>
                  <a:lnTo>
                    <a:pt x="266636" y="504190"/>
                  </a:lnTo>
                  <a:lnTo>
                    <a:pt x="264845" y="505460"/>
                  </a:lnTo>
                  <a:lnTo>
                    <a:pt x="267106" y="509270"/>
                  </a:lnTo>
                  <a:lnTo>
                    <a:pt x="268287" y="510540"/>
                  </a:lnTo>
                  <a:lnTo>
                    <a:pt x="269417" y="511810"/>
                  </a:lnTo>
                  <a:lnTo>
                    <a:pt x="267030" y="513080"/>
                  </a:lnTo>
                  <a:lnTo>
                    <a:pt x="270116" y="516890"/>
                  </a:lnTo>
                  <a:lnTo>
                    <a:pt x="264807" y="516890"/>
                  </a:lnTo>
                  <a:lnTo>
                    <a:pt x="262293" y="515620"/>
                  </a:lnTo>
                  <a:lnTo>
                    <a:pt x="258064" y="516890"/>
                  </a:lnTo>
                  <a:lnTo>
                    <a:pt x="256324" y="513080"/>
                  </a:lnTo>
                  <a:lnTo>
                    <a:pt x="252107" y="510540"/>
                  </a:lnTo>
                  <a:lnTo>
                    <a:pt x="243903" y="520700"/>
                  </a:lnTo>
                  <a:lnTo>
                    <a:pt x="244005" y="515620"/>
                  </a:lnTo>
                  <a:lnTo>
                    <a:pt x="243509" y="515620"/>
                  </a:lnTo>
                  <a:lnTo>
                    <a:pt x="243509" y="529590"/>
                  </a:lnTo>
                  <a:lnTo>
                    <a:pt x="239839" y="528320"/>
                  </a:lnTo>
                  <a:lnTo>
                    <a:pt x="222135" y="510540"/>
                  </a:lnTo>
                  <a:lnTo>
                    <a:pt x="219329" y="505460"/>
                  </a:lnTo>
                  <a:lnTo>
                    <a:pt x="217919" y="502920"/>
                  </a:lnTo>
                  <a:lnTo>
                    <a:pt x="217373" y="502920"/>
                  </a:lnTo>
                  <a:lnTo>
                    <a:pt x="215861" y="501650"/>
                  </a:lnTo>
                  <a:lnTo>
                    <a:pt x="216623" y="500380"/>
                  </a:lnTo>
                  <a:lnTo>
                    <a:pt x="217385" y="499110"/>
                  </a:lnTo>
                  <a:lnTo>
                    <a:pt x="217665" y="499110"/>
                  </a:lnTo>
                  <a:lnTo>
                    <a:pt x="222224" y="504190"/>
                  </a:lnTo>
                  <a:lnTo>
                    <a:pt x="227241" y="508000"/>
                  </a:lnTo>
                  <a:lnTo>
                    <a:pt x="232016" y="513080"/>
                  </a:lnTo>
                  <a:lnTo>
                    <a:pt x="235877" y="518160"/>
                  </a:lnTo>
                  <a:lnTo>
                    <a:pt x="237083" y="521970"/>
                  </a:lnTo>
                  <a:lnTo>
                    <a:pt x="237604" y="520700"/>
                  </a:lnTo>
                  <a:lnTo>
                    <a:pt x="238264" y="521970"/>
                  </a:lnTo>
                  <a:lnTo>
                    <a:pt x="238988" y="521970"/>
                  </a:lnTo>
                  <a:lnTo>
                    <a:pt x="239864" y="523240"/>
                  </a:lnTo>
                  <a:lnTo>
                    <a:pt x="239750" y="524510"/>
                  </a:lnTo>
                  <a:lnTo>
                    <a:pt x="240804" y="528320"/>
                  </a:lnTo>
                  <a:lnTo>
                    <a:pt x="242176" y="528320"/>
                  </a:lnTo>
                  <a:lnTo>
                    <a:pt x="243509" y="529590"/>
                  </a:lnTo>
                  <a:lnTo>
                    <a:pt x="243509" y="515620"/>
                  </a:lnTo>
                  <a:lnTo>
                    <a:pt x="241414" y="515620"/>
                  </a:lnTo>
                  <a:lnTo>
                    <a:pt x="239483" y="513080"/>
                  </a:lnTo>
                  <a:lnTo>
                    <a:pt x="239814" y="511810"/>
                  </a:lnTo>
                  <a:lnTo>
                    <a:pt x="240360" y="510540"/>
                  </a:lnTo>
                  <a:lnTo>
                    <a:pt x="244627" y="510540"/>
                  </a:lnTo>
                  <a:lnTo>
                    <a:pt x="245427" y="513080"/>
                  </a:lnTo>
                  <a:lnTo>
                    <a:pt x="249466" y="510540"/>
                  </a:lnTo>
                  <a:lnTo>
                    <a:pt x="251320" y="510540"/>
                  </a:lnTo>
                  <a:lnTo>
                    <a:pt x="252984" y="509270"/>
                  </a:lnTo>
                  <a:lnTo>
                    <a:pt x="254355" y="508000"/>
                  </a:lnTo>
                  <a:lnTo>
                    <a:pt x="254482" y="508000"/>
                  </a:lnTo>
                  <a:lnTo>
                    <a:pt x="254546" y="506730"/>
                  </a:lnTo>
                  <a:lnTo>
                    <a:pt x="257454" y="506730"/>
                  </a:lnTo>
                  <a:lnTo>
                    <a:pt x="257378" y="504190"/>
                  </a:lnTo>
                  <a:lnTo>
                    <a:pt x="259575" y="502920"/>
                  </a:lnTo>
                  <a:lnTo>
                    <a:pt x="260718" y="504190"/>
                  </a:lnTo>
                  <a:lnTo>
                    <a:pt x="262407" y="504190"/>
                  </a:lnTo>
                  <a:lnTo>
                    <a:pt x="264299" y="502920"/>
                  </a:lnTo>
                  <a:lnTo>
                    <a:pt x="266192" y="501650"/>
                  </a:lnTo>
                  <a:lnTo>
                    <a:pt x="265049" y="500380"/>
                  </a:lnTo>
                  <a:lnTo>
                    <a:pt x="264109" y="500380"/>
                  </a:lnTo>
                  <a:lnTo>
                    <a:pt x="264172" y="497840"/>
                  </a:lnTo>
                  <a:lnTo>
                    <a:pt x="266103" y="496570"/>
                  </a:lnTo>
                  <a:lnTo>
                    <a:pt x="268008" y="494030"/>
                  </a:lnTo>
                  <a:lnTo>
                    <a:pt x="267677" y="494030"/>
                  </a:lnTo>
                  <a:lnTo>
                    <a:pt x="267208" y="492760"/>
                  </a:lnTo>
                  <a:lnTo>
                    <a:pt x="263194" y="495300"/>
                  </a:lnTo>
                  <a:lnTo>
                    <a:pt x="261391" y="500380"/>
                  </a:lnTo>
                  <a:lnTo>
                    <a:pt x="256806" y="500380"/>
                  </a:lnTo>
                  <a:lnTo>
                    <a:pt x="254266" y="499110"/>
                  </a:lnTo>
                  <a:lnTo>
                    <a:pt x="252996" y="497840"/>
                  </a:lnTo>
                  <a:lnTo>
                    <a:pt x="255320" y="495300"/>
                  </a:lnTo>
                  <a:lnTo>
                    <a:pt x="256476" y="494030"/>
                  </a:lnTo>
                  <a:lnTo>
                    <a:pt x="256857" y="492760"/>
                  </a:lnTo>
                  <a:lnTo>
                    <a:pt x="257238" y="491490"/>
                  </a:lnTo>
                  <a:lnTo>
                    <a:pt x="257987" y="488950"/>
                  </a:lnTo>
                  <a:lnTo>
                    <a:pt x="252577" y="487680"/>
                  </a:lnTo>
                  <a:lnTo>
                    <a:pt x="252018" y="486410"/>
                  </a:lnTo>
                  <a:lnTo>
                    <a:pt x="251460" y="485140"/>
                  </a:lnTo>
                  <a:lnTo>
                    <a:pt x="250748" y="483870"/>
                  </a:lnTo>
                  <a:lnTo>
                    <a:pt x="249631" y="483870"/>
                  </a:lnTo>
                  <a:lnTo>
                    <a:pt x="248069" y="485140"/>
                  </a:lnTo>
                  <a:lnTo>
                    <a:pt x="247573" y="485140"/>
                  </a:lnTo>
                  <a:lnTo>
                    <a:pt x="247256" y="486410"/>
                  </a:lnTo>
                  <a:lnTo>
                    <a:pt x="246926" y="486410"/>
                  </a:lnTo>
                  <a:lnTo>
                    <a:pt x="245999" y="482600"/>
                  </a:lnTo>
                  <a:lnTo>
                    <a:pt x="242925" y="481330"/>
                  </a:lnTo>
                  <a:lnTo>
                    <a:pt x="240741" y="478790"/>
                  </a:lnTo>
                  <a:lnTo>
                    <a:pt x="238696" y="483870"/>
                  </a:lnTo>
                  <a:lnTo>
                    <a:pt x="242697" y="485140"/>
                  </a:lnTo>
                  <a:lnTo>
                    <a:pt x="244881" y="487680"/>
                  </a:lnTo>
                  <a:lnTo>
                    <a:pt x="245668" y="490220"/>
                  </a:lnTo>
                  <a:lnTo>
                    <a:pt x="244322" y="490220"/>
                  </a:lnTo>
                  <a:lnTo>
                    <a:pt x="243586" y="491490"/>
                  </a:lnTo>
                  <a:lnTo>
                    <a:pt x="243979" y="488950"/>
                  </a:lnTo>
                  <a:lnTo>
                    <a:pt x="243611" y="488950"/>
                  </a:lnTo>
                  <a:lnTo>
                    <a:pt x="242709" y="487680"/>
                  </a:lnTo>
                  <a:lnTo>
                    <a:pt x="241388" y="486410"/>
                  </a:lnTo>
                  <a:lnTo>
                    <a:pt x="239979" y="485140"/>
                  </a:lnTo>
                  <a:lnTo>
                    <a:pt x="239115" y="484403"/>
                  </a:lnTo>
                  <a:lnTo>
                    <a:pt x="239115" y="500380"/>
                  </a:lnTo>
                  <a:lnTo>
                    <a:pt x="235496" y="504190"/>
                  </a:lnTo>
                  <a:lnTo>
                    <a:pt x="233400" y="504190"/>
                  </a:lnTo>
                  <a:lnTo>
                    <a:pt x="232460" y="502920"/>
                  </a:lnTo>
                  <a:lnTo>
                    <a:pt x="231584" y="501650"/>
                  </a:lnTo>
                  <a:lnTo>
                    <a:pt x="232244" y="501650"/>
                  </a:lnTo>
                  <a:lnTo>
                    <a:pt x="233845" y="500380"/>
                  </a:lnTo>
                  <a:lnTo>
                    <a:pt x="233184" y="499110"/>
                  </a:lnTo>
                  <a:lnTo>
                    <a:pt x="231444" y="499110"/>
                  </a:lnTo>
                  <a:lnTo>
                    <a:pt x="230416" y="500380"/>
                  </a:lnTo>
                  <a:lnTo>
                    <a:pt x="229831" y="500380"/>
                  </a:lnTo>
                  <a:lnTo>
                    <a:pt x="228942" y="499110"/>
                  </a:lnTo>
                  <a:lnTo>
                    <a:pt x="228574" y="499110"/>
                  </a:lnTo>
                  <a:lnTo>
                    <a:pt x="229323" y="497840"/>
                  </a:lnTo>
                  <a:lnTo>
                    <a:pt x="230009" y="497840"/>
                  </a:lnTo>
                  <a:lnTo>
                    <a:pt x="230886" y="496570"/>
                  </a:lnTo>
                  <a:lnTo>
                    <a:pt x="231394" y="495300"/>
                  </a:lnTo>
                  <a:lnTo>
                    <a:pt x="231076" y="494030"/>
                  </a:lnTo>
                  <a:lnTo>
                    <a:pt x="230936" y="492760"/>
                  </a:lnTo>
                  <a:lnTo>
                    <a:pt x="231355" y="494030"/>
                  </a:lnTo>
                  <a:lnTo>
                    <a:pt x="231990" y="494030"/>
                  </a:lnTo>
                  <a:lnTo>
                    <a:pt x="233362" y="495300"/>
                  </a:lnTo>
                  <a:lnTo>
                    <a:pt x="235000" y="496570"/>
                  </a:lnTo>
                  <a:lnTo>
                    <a:pt x="237515" y="495300"/>
                  </a:lnTo>
                  <a:lnTo>
                    <a:pt x="235686" y="499110"/>
                  </a:lnTo>
                  <a:lnTo>
                    <a:pt x="239115" y="500380"/>
                  </a:lnTo>
                  <a:lnTo>
                    <a:pt x="239115" y="484403"/>
                  </a:lnTo>
                  <a:lnTo>
                    <a:pt x="238506" y="483870"/>
                  </a:lnTo>
                  <a:lnTo>
                    <a:pt x="237032" y="482600"/>
                  </a:lnTo>
                  <a:lnTo>
                    <a:pt x="235686" y="480060"/>
                  </a:lnTo>
                  <a:lnTo>
                    <a:pt x="233489" y="478790"/>
                  </a:lnTo>
                  <a:lnTo>
                    <a:pt x="233083" y="477520"/>
                  </a:lnTo>
                  <a:lnTo>
                    <a:pt x="232765" y="477520"/>
                  </a:lnTo>
                  <a:lnTo>
                    <a:pt x="232448" y="476250"/>
                  </a:lnTo>
                  <a:lnTo>
                    <a:pt x="230949" y="476250"/>
                  </a:lnTo>
                  <a:lnTo>
                    <a:pt x="231178" y="474980"/>
                  </a:lnTo>
                  <a:lnTo>
                    <a:pt x="231749" y="473710"/>
                  </a:lnTo>
                  <a:lnTo>
                    <a:pt x="231686" y="472440"/>
                  </a:lnTo>
                  <a:lnTo>
                    <a:pt x="232587" y="472440"/>
                  </a:lnTo>
                  <a:lnTo>
                    <a:pt x="233756" y="473710"/>
                  </a:lnTo>
                  <a:lnTo>
                    <a:pt x="234886" y="473710"/>
                  </a:lnTo>
                  <a:lnTo>
                    <a:pt x="236474" y="474980"/>
                  </a:lnTo>
                  <a:lnTo>
                    <a:pt x="232765" y="477520"/>
                  </a:lnTo>
                  <a:lnTo>
                    <a:pt x="237147" y="476250"/>
                  </a:lnTo>
                  <a:lnTo>
                    <a:pt x="240322" y="476250"/>
                  </a:lnTo>
                  <a:lnTo>
                    <a:pt x="241007" y="474980"/>
                  </a:lnTo>
                  <a:lnTo>
                    <a:pt x="241503" y="473710"/>
                  </a:lnTo>
                  <a:lnTo>
                    <a:pt x="244233" y="473710"/>
                  </a:lnTo>
                  <a:lnTo>
                    <a:pt x="244525" y="472440"/>
                  </a:lnTo>
                  <a:lnTo>
                    <a:pt x="245452" y="472440"/>
                  </a:lnTo>
                  <a:lnTo>
                    <a:pt x="246380" y="471170"/>
                  </a:lnTo>
                  <a:lnTo>
                    <a:pt x="247408" y="471170"/>
                  </a:lnTo>
                  <a:lnTo>
                    <a:pt x="247789" y="469900"/>
                  </a:lnTo>
                  <a:lnTo>
                    <a:pt x="248056" y="469900"/>
                  </a:lnTo>
                  <a:lnTo>
                    <a:pt x="248221" y="468630"/>
                  </a:lnTo>
                  <a:lnTo>
                    <a:pt x="249656" y="473710"/>
                  </a:lnTo>
                  <a:lnTo>
                    <a:pt x="250278" y="474980"/>
                  </a:lnTo>
                  <a:lnTo>
                    <a:pt x="251206" y="476250"/>
                  </a:lnTo>
                  <a:lnTo>
                    <a:pt x="252539" y="477520"/>
                  </a:lnTo>
                  <a:lnTo>
                    <a:pt x="256997" y="477520"/>
                  </a:lnTo>
                  <a:lnTo>
                    <a:pt x="257835" y="476250"/>
                  </a:lnTo>
                  <a:lnTo>
                    <a:pt x="257365" y="477520"/>
                  </a:lnTo>
                  <a:lnTo>
                    <a:pt x="257530" y="480060"/>
                  </a:lnTo>
                  <a:lnTo>
                    <a:pt x="258254" y="480060"/>
                  </a:lnTo>
                  <a:lnTo>
                    <a:pt x="261404" y="482600"/>
                  </a:lnTo>
                  <a:lnTo>
                    <a:pt x="264261" y="486410"/>
                  </a:lnTo>
                  <a:lnTo>
                    <a:pt x="270662" y="486410"/>
                  </a:lnTo>
                  <a:lnTo>
                    <a:pt x="270751" y="491490"/>
                  </a:lnTo>
                  <a:lnTo>
                    <a:pt x="278231" y="491490"/>
                  </a:lnTo>
                  <a:lnTo>
                    <a:pt x="277660" y="496570"/>
                  </a:lnTo>
                  <a:lnTo>
                    <a:pt x="282346" y="497840"/>
                  </a:lnTo>
                  <a:lnTo>
                    <a:pt x="287083" y="495300"/>
                  </a:lnTo>
                  <a:lnTo>
                    <a:pt x="291833" y="490220"/>
                  </a:lnTo>
                  <a:lnTo>
                    <a:pt x="292392" y="488950"/>
                  </a:lnTo>
                  <a:lnTo>
                    <a:pt x="291909" y="487680"/>
                  </a:lnTo>
                  <a:lnTo>
                    <a:pt x="293293" y="487680"/>
                  </a:lnTo>
                  <a:lnTo>
                    <a:pt x="293344" y="486410"/>
                  </a:lnTo>
                  <a:lnTo>
                    <a:pt x="291223" y="483870"/>
                  </a:lnTo>
                  <a:lnTo>
                    <a:pt x="290156" y="482600"/>
                  </a:lnTo>
                  <a:lnTo>
                    <a:pt x="289877" y="482600"/>
                  </a:lnTo>
                  <a:lnTo>
                    <a:pt x="289267" y="481330"/>
                  </a:lnTo>
                  <a:lnTo>
                    <a:pt x="292023" y="482600"/>
                  </a:lnTo>
                  <a:lnTo>
                    <a:pt x="295084" y="483870"/>
                  </a:lnTo>
                  <a:lnTo>
                    <a:pt x="297827" y="486410"/>
                  </a:lnTo>
                  <a:lnTo>
                    <a:pt x="298919" y="486410"/>
                  </a:lnTo>
                  <a:lnTo>
                    <a:pt x="298551" y="487680"/>
                  </a:lnTo>
                  <a:lnTo>
                    <a:pt x="298678" y="488950"/>
                  </a:lnTo>
                  <a:lnTo>
                    <a:pt x="298881" y="490220"/>
                  </a:lnTo>
                  <a:lnTo>
                    <a:pt x="297865" y="490220"/>
                  </a:lnTo>
                  <a:lnTo>
                    <a:pt x="296557" y="491490"/>
                  </a:lnTo>
                  <a:lnTo>
                    <a:pt x="294601" y="492760"/>
                  </a:lnTo>
                  <a:lnTo>
                    <a:pt x="299808" y="495300"/>
                  </a:lnTo>
                  <a:lnTo>
                    <a:pt x="300189" y="496570"/>
                  </a:lnTo>
                  <a:lnTo>
                    <a:pt x="300647" y="496570"/>
                  </a:lnTo>
                  <a:lnTo>
                    <a:pt x="301307" y="497840"/>
                  </a:lnTo>
                  <a:lnTo>
                    <a:pt x="302107" y="499110"/>
                  </a:lnTo>
                  <a:lnTo>
                    <a:pt x="303098" y="499110"/>
                  </a:lnTo>
                  <a:lnTo>
                    <a:pt x="304253" y="500380"/>
                  </a:lnTo>
                  <a:lnTo>
                    <a:pt x="305777" y="500380"/>
                  </a:lnTo>
                  <a:lnTo>
                    <a:pt x="307238" y="501650"/>
                  </a:lnTo>
                  <a:lnTo>
                    <a:pt x="309778" y="504190"/>
                  </a:lnTo>
                  <a:lnTo>
                    <a:pt x="310959" y="505460"/>
                  </a:lnTo>
                  <a:lnTo>
                    <a:pt x="312293" y="508000"/>
                  </a:lnTo>
                  <a:lnTo>
                    <a:pt x="312293" y="402577"/>
                  </a:lnTo>
                  <a:lnTo>
                    <a:pt x="312991" y="401320"/>
                  </a:lnTo>
                  <a:lnTo>
                    <a:pt x="313728" y="400050"/>
                  </a:lnTo>
                  <a:lnTo>
                    <a:pt x="314350" y="396240"/>
                  </a:lnTo>
                  <a:lnTo>
                    <a:pt x="310692" y="396240"/>
                  </a:lnTo>
                  <a:lnTo>
                    <a:pt x="310692" y="407670"/>
                  </a:lnTo>
                  <a:lnTo>
                    <a:pt x="310299" y="408940"/>
                  </a:lnTo>
                  <a:lnTo>
                    <a:pt x="310616" y="407670"/>
                  </a:lnTo>
                  <a:lnTo>
                    <a:pt x="310692" y="396240"/>
                  </a:lnTo>
                  <a:lnTo>
                    <a:pt x="309740" y="396240"/>
                  </a:lnTo>
                  <a:lnTo>
                    <a:pt x="307225" y="397510"/>
                  </a:lnTo>
                  <a:lnTo>
                    <a:pt x="305511" y="401320"/>
                  </a:lnTo>
                  <a:lnTo>
                    <a:pt x="304393" y="400050"/>
                  </a:lnTo>
                  <a:lnTo>
                    <a:pt x="301015" y="396240"/>
                  </a:lnTo>
                  <a:lnTo>
                    <a:pt x="293649" y="394970"/>
                  </a:lnTo>
                  <a:lnTo>
                    <a:pt x="290626" y="388620"/>
                  </a:lnTo>
                  <a:lnTo>
                    <a:pt x="291096" y="388620"/>
                  </a:lnTo>
                  <a:lnTo>
                    <a:pt x="295592" y="387350"/>
                  </a:lnTo>
                  <a:lnTo>
                    <a:pt x="296087" y="389890"/>
                  </a:lnTo>
                  <a:lnTo>
                    <a:pt x="300088" y="389890"/>
                  </a:lnTo>
                  <a:lnTo>
                    <a:pt x="298437" y="388620"/>
                  </a:lnTo>
                  <a:lnTo>
                    <a:pt x="298691" y="387350"/>
                  </a:lnTo>
                  <a:lnTo>
                    <a:pt x="298945" y="386080"/>
                  </a:lnTo>
                  <a:lnTo>
                    <a:pt x="299440" y="383540"/>
                  </a:lnTo>
                  <a:lnTo>
                    <a:pt x="294220" y="386080"/>
                  </a:lnTo>
                  <a:lnTo>
                    <a:pt x="292696" y="383540"/>
                  </a:lnTo>
                  <a:lnTo>
                    <a:pt x="291172" y="381000"/>
                  </a:lnTo>
                  <a:lnTo>
                    <a:pt x="291045" y="381000"/>
                  </a:lnTo>
                  <a:lnTo>
                    <a:pt x="292836" y="379730"/>
                  </a:lnTo>
                  <a:lnTo>
                    <a:pt x="298208" y="375920"/>
                  </a:lnTo>
                  <a:lnTo>
                    <a:pt x="298475" y="375920"/>
                  </a:lnTo>
                  <a:lnTo>
                    <a:pt x="300278" y="378460"/>
                  </a:lnTo>
                  <a:lnTo>
                    <a:pt x="303022" y="378460"/>
                  </a:lnTo>
                  <a:lnTo>
                    <a:pt x="304812" y="381000"/>
                  </a:lnTo>
                  <a:lnTo>
                    <a:pt x="307378" y="382270"/>
                  </a:lnTo>
                  <a:lnTo>
                    <a:pt x="308902" y="383540"/>
                  </a:lnTo>
                  <a:lnTo>
                    <a:pt x="310007" y="384810"/>
                  </a:lnTo>
                  <a:lnTo>
                    <a:pt x="311264" y="384810"/>
                  </a:lnTo>
                  <a:lnTo>
                    <a:pt x="312280" y="386080"/>
                  </a:lnTo>
                  <a:lnTo>
                    <a:pt x="319049" y="391160"/>
                  </a:lnTo>
                  <a:lnTo>
                    <a:pt x="326097" y="396240"/>
                  </a:lnTo>
                  <a:lnTo>
                    <a:pt x="333997" y="401320"/>
                  </a:lnTo>
                  <a:lnTo>
                    <a:pt x="343319" y="403860"/>
                  </a:lnTo>
                  <a:lnTo>
                    <a:pt x="344601" y="405130"/>
                  </a:lnTo>
                  <a:lnTo>
                    <a:pt x="345490" y="405130"/>
                  </a:lnTo>
                  <a:lnTo>
                    <a:pt x="346240" y="403860"/>
                  </a:lnTo>
                  <a:lnTo>
                    <a:pt x="348843" y="407670"/>
                  </a:lnTo>
                  <a:lnTo>
                    <a:pt x="351307" y="412750"/>
                  </a:lnTo>
                  <a:lnTo>
                    <a:pt x="359181" y="411480"/>
                  </a:lnTo>
                  <a:lnTo>
                    <a:pt x="359664" y="412750"/>
                  </a:lnTo>
                  <a:lnTo>
                    <a:pt x="360743" y="414020"/>
                  </a:lnTo>
                  <a:lnTo>
                    <a:pt x="363601" y="412750"/>
                  </a:lnTo>
                  <a:lnTo>
                    <a:pt x="365925" y="415290"/>
                  </a:lnTo>
                  <a:lnTo>
                    <a:pt x="368300" y="417830"/>
                  </a:lnTo>
                  <a:lnTo>
                    <a:pt x="370560" y="421640"/>
                  </a:lnTo>
                  <a:lnTo>
                    <a:pt x="372605" y="424180"/>
                  </a:lnTo>
                  <a:lnTo>
                    <a:pt x="373913" y="426720"/>
                  </a:lnTo>
                  <a:lnTo>
                    <a:pt x="378663" y="426720"/>
                  </a:lnTo>
                  <a:lnTo>
                    <a:pt x="381469" y="421640"/>
                  </a:lnTo>
                  <a:lnTo>
                    <a:pt x="376974" y="420370"/>
                  </a:lnTo>
                  <a:lnTo>
                    <a:pt x="378294" y="416560"/>
                  </a:lnTo>
                  <a:lnTo>
                    <a:pt x="381431" y="416560"/>
                  </a:lnTo>
                  <a:lnTo>
                    <a:pt x="382930" y="415290"/>
                  </a:lnTo>
                  <a:lnTo>
                    <a:pt x="383044" y="416560"/>
                  </a:lnTo>
                  <a:lnTo>
                    <a:pt x="385508" y="416560"/>
                  </a:lnTo>
                  <a:lnTo>
                    <a:pt x="385064" y="417830"/>
                  </a:lnTo>
                  <a:lnTo>
                    <a:pt x="385927" y="419100"/>
                  </a:lnTo>
                  <a:lnTo>
                    <a:pt x="389483" y="419100"/>
                  </a:lnTo>
                  <a:lnTo>
                    <a:pt x="391185" y="417830"/>
                  </a:lnTo>
                  <a:lnTo>
                    <a:pt x="392455" y="420370"/>
                  </a:lnTo>
                  <a:lnTo>
                    <a:pt x="393776" y="421640"/>
                  </a:lnTo>
                  <a:lnTo>
                    <a:pt x="395046" y="424180"/>
                  </a:lnTo>
                  <a:lnTo>
                    <a:pt x="394677" y="429260"/>
                  </a:lnTo>
                  <a:lnTo>
                    <a:pt x="398843" y="431800"/>
                  </a:lnTo>
                  <a:lnTo>
                    <a:pt x="405257" y="435610"/>
                  </a:lnTo>
                  <a:lnTo>
                    <a:pt x="410730" y="435610"/>
                  </a:lnTo>
                  <a:lnTo>
                    <a:pt x="409803" y="439420"/>
                  </a:lnTo>
                  <a:lnTo>
                    <a:pt x="410184" y="440690"/>
                  </a:lnTo>
                  <a:lnTo>
                    <a:pt x="411213" y="440690"/>
                  </a:lnTo>
                  <a:lnTo>
                    <a:pt x="411238" y="441960"/>
                  </a:lnTo>
                  <a:lnTo>
                    <a:pt x="412775" y="443230"/>
                  </a:lnTo>
                  <a:lnTo>
                    <a:pt x="412089" y="444500"/>
                  </a:lnTo>
                  <a:lnTo>
                    <a:pt x="411975" y="445770"/>
                  </a:lnTo>
                  <a:lnTo>
                    <a:pt x="413346" y="448310"/>
                  </a:lnTo>
                  <a:lnTo>
                    <a:pt x="414464" y="449580"/>
                  </a:lnTo>
                  <a:lnTo>
                    <a:pt x="415836" y="452120"/>
                  </a:lnTo>
                  <a:lnTo>
                    <a:pt x="416128" y="453390"/>
                  </a:lnTo>
                  <a:lnTo>
                    <a:pt x="411695" y="453390"/>
                  </a:lnTo>
                  <a:lnTo>
                    <a:pt x="409994" y="450850"/>
                  </a:lnTo>
                  <a:lnTo>
                    <a:pt x="405320" y="454660"/>
                  </a:lnTo>
                  <a:lnTo>
                    <a:pt x="407555" y="455930"/>
                  </a:lnTo>
                  <a:lnTo>
                    <a:pt x="408317" y="457200"/>
                  </a:lnTo>
                  <a:lnTo>
                    <a:pt x="409016" y="457200"/>
                  </a:lnTo>
                  <a:lnTo>
                    <a:pt x="409727" y="455930"/>
                  </a:lnTo>
                  <a:lnTo>
                    <a:pt x="412432" y="455930"/>
                  </a:lnTo>
                  <a:lnTo>
                    <a:pt x="411899" y="461010"/>
                  </a:lnTo>
                  <a:lnTo>
                    <a:pt x="417309" y="455930"/>
                  </a:lnTo>
                  <a:lnTo>
                    <a:pt x="419544" y="453390"/>
                  </a:lnTo>
                  <a:lnTo>
                    <a:pt x="422033" y="450850"/>
                  </a:lnTo>
                  <a:lnTo>
                    <a:pt x="420789" y="448310"/>
                  </a:lnTo>
                  <a:lnTo>
                    <a:pt x="419798" y="447040"/>
                  </a:lnTo>
                  <a:lnTo>
                    <a:pt x="414210" y="447040"/>
                  </a:lnTo>
                  <a:lnTo>
                    <a:pt x="418896" y="440690"/>
                  </a:lnTo>
                  <a:lnTo>
                    <a:pt x="417156" y="438150"/>
                  </a:lnTo>
                  <a:lnTo>
                    <a:pt x="417779" y="438150"/>
                  </a:lnTo>
                  <a:lnTo>
                    <a:pt x="418198" y="436880"/>
                  </a:lnTo>
                  <a:lnTo>
                    <a:pt x="419836" y="436880"/>
                  </a:lnTo>
                  <a:lnTo>
                    <a:pt x="422249" y="438150"/>
                  </a:lnTo>
                  <a:lnTo>
                    <a:pt x="424916" y="438150"/>
                  </a:lnTo>
                  <a:lnTo>
                    <a:pt x="424903" y="439420"/>
                  </a:lnTo>
                  <a:lnTo>
                    <a:pt x="428752" y="440690"/>
                  </a:lnTo>
                  <a:lnTo>
                    <a:pt x="432803" y="443230"/>
                  </a:lnTo>
                  <a:lnTo>
                    <a:pt x="434352" y="448310"/>
                  </a:lnTo>
                  <a:lnTo>
                    <a:pt x="432422" y="449580"/>
                  </a:lnTo>
                  <a:lnTo>
                    <a:pt x="436003" y="448310"/>
                  </a:lnTo>
                  <a:lnTo>
                    <a:pt x="436562" y="449580"/>
                  </a:lnTo>
                  <a:lnTo>
                    <a:pt x="439775" y="450850"/>
                  </a:lnTo>
                  <a:lnTo>
                    <a:pt x="436664" y="453390"/>
                  </a:lnTo>
                  <a:lnTo>
                    <a:pt x="430339" y="450850"/>
                  </a:lnTo>
                  <a:lnTo>
                    <a:pt x="430657" y="457200"/>
                  </a:lnTo>
                  <a:lnTo>
                    <a:pt x="429044" y="459740"/>
                  </a:lnTo>
                  <a:lnTo>
                    <a:pt x="427113" y="461010"/>
                  </a:lnTo>
                  <a:lnTo>
                    <a:pt x="425589" y="462280"/>
                  </a:lnTo>
                  <a:lnTo>
                    <a:pt x="426072" y="464820"/>
                  </a:lnTo>
                  <a:lnTo>
                    <a:pt x="427215" y="464820"/>
                  </a:lnTo>
                  <a:lnTo>
                    <a:pt x="428713" y="463550"/>
                  </a:lnTo>
                  <a:lnTo>
                    <a:pt x="428942" y="464820"/>
                  </a:lnTo>
                  <a:lnTo>
                    <a:pt x="429221" y="464820"/>
                  </a:lnTo>
                  <a:lnTo>
                    <a:pt x="429463" y="466090"/>
                  </a:lnTo>
                  <a:lnTo>
                    <a:pt x="429209" y="466090"/>
                  </a:lnTo>
                  <a:lnTo>
                    <a:pt x="429501" y="467360"/>
                  </a:lnTo>
                  <a:lnTo>
                    <a:pt x="430047" y="467360"/>
                  </a:lnTo>
                  <a:lnTo>
                    <a:pt x="430974" y="466090"/>
                  </a:lnTo>
                  <a:lnTo>
                    <a:pt x="433438" y="466090"/>
                  </a:lnTo>
                  <a:lnTo>
                    <a:pt x="433717" y="467360"/>
                  </a:lnTo>
                  <a:lnTo>
                    <a:pt x="434530" y="467360"/>
                  </a:lnTo>
                  <a:lnTo>
                    <a:pt x="436245" y="468630"/>
                  </a:lnTo>
                  <a:lnTo>
                    <a:pt x="442112" y="471170"/>
                  </a:lnTo>
                  <a:lnTo>
                    <a:pt x="442633" y="476250"/>
                  </a:lnTo>
                  <a:lnTo>
                    <a:pt x="447116" y="478790"/>
                  </a:lnTo>
                  <a:lnTo>
                    <a:pt x="449757" y="477520"/>
                  </a:lnTo>
                  <a:lnTo>
                    <a:pt x="452221" y="476250"/>
                  </a:lnTo>
                  <a:lnTo>
                    <a:pt x="454761" y="474980"/>
                  </a:lnTo>
                  <a:lnTo>
                    <a:pt x="455498" y="473710"/>
                  </a:lnTo>
                  <a:lnTo>
                    <a:pt x="456031" y="473710"/>
                  </a:lnTo>
                  <a:lnTo>
                    <a:pt x="456615" y="472440"/>
                  </a:lnTo>
                  <a:lnTo>
                    <a:pt x="456552" y="473710"/>
                  </a:lnTo>
                  <a:lnTo>
                    <a:pt x="457212" y="473710"/>
                  </a:lnTo>
                  <a:lnTo>
                    <a:pt x="457657" y="474980"/>
                  </a:lnTo>
                  <a:lnTo>
                    <a:pt x="457962" y="474980"/>
                  </a:lnTo>
                  <a:lnTo>
                    <a:pt x="457390" y="476250"/>
                  </a:lnTo>
                  <a:lnTo>
                    <a:pt x="457695" y="476250"/>
                  </a:lnTo>
                  <a:lnTo>
                    <a:pt x="457733" y="477520"/>
                  </a:lnTo>
                  <a:lnTo>
                    <a:pt x="455053" y="477520"/>
                  </a:lnTo>
                  <a:lnTo>
                    <a:pt x="453986" y="478790"/>
                  </a:lnTo>
                  <a:lnTo>
                    <a:pt x="449986" y="483870"/>
                  </a:lnTo>
                  <a:lnTo>
                    <a:pt x="456920" y="481330"/>
                  </a:lnTo>
                  <a:lnTo>
                    <a:pt x="457454" y="483870"/>
                  </a:lnTo>
                  <a:lnTo>
                    <a:pt x="459409" y="485140"/>
                  </a:lnTo>
                  <a:lnTo>
                    <a:pt x="460362" y="485140"/>
                  </a:lnTo>
                  <a:lnTo>
                    <a:pt x="461073" y="486410"/>
                  </a:lnTo>
                  <a:lnTo>
                    <a:pt x="461987" y="485140"/>
                  </a:lnTo>
                  <a:lnTo>
                    <a:pt x="463067" y="485140"/>
                  </a:lnTo>
                  <a:lnTo>
                    <a:pt x="463537" y="483870"/>
                  </a:lnTo>
                  <a:lnTo>
                    <a:pt x="463626" y="481330"/>
                  </a:lnTo>
                  <a:lnTo>
                    <a:pt x="463270" y="480060"/>
                  </a:lnTo>
                  <a:lnTo>
                    <a:pt x="462318" y="478790"/>
                  </a:lnTo>
                  <a:lnTo>
                    <a:pt x="459613" y="478790"/>
                  </a:lnTo>
                  <a:lnTo>
                    <a:pt x="461860" y="476250"/>
                  </a:lnTo>
                  <a:lnTo>
                    <a:pt x="464146" y="477520"/>
                  </a:lnTo>
                  <a:lnTo>
                    <a:pt x="466394" y="474980"/>
                  </a:lnTo>
                  <a:lnTo>
                    <a:pt x="466166" y="476250"/>
                  </a:lnTo>
                  <a:lnTo>
                    <a:pt x="466013" y="476250"/>
                  </a:lnTo>
                  <a:lnTo>
                    <a:pt x="465975" y="477520"/>
                  </a:lnTo>
                  <a:lnTo>
                    <a:pt x="466305" y="480060"/>
                  </a:lnTo>
                  <a:lnTo>
                    <a:pt x="467575" y="481330"/>
                  </a:lnTo>
                  <a:lnTo>
                    <a:pt x="470598" y="482600"/>
                  </a:lnTo>
                  <a:lnTo>
                    <a:pt x="471195" y="481330"/>
                  </a:lnTo>
                  <a:lnTo>
                    <a:pt x="472376" y="481330"/>
                  </a:lnTo>
                  <a:lnTo>
                    <a:pt x="471170" y="482600"/>
                  </a:lnTo>
                  <a:lnTo>
                    <a:pt x="470065" y="483870"/>
                  </a:lnTo>
                  <a:lnTo>
                    <a:pt x="468769" y="485140"/>
                  </a:lnTo>
                  <a:lnTo>
                    <a:pt x="468020" y="486410"/>
                  </a:lnTo>
                  <a:lnTo>
                    <a:pt x="467588" y="487680"/>
                  </a:lnTo>
                  <a:lnTo>
                    <a:pt x="465594" y="488950"/>
                  </a:lnTo>
                  <a:lnTo>
                    <a:pt x="468096" y="490220"/>
                  </a:lnTo>
                  <a:lnTo>
                    <a:pt x="468884" y="491490"/>
                  </a:lnTo>
                  <a:lnTo>
                    <a:pt x="470128" y="491490"/>
                  </a:lnTo>
                  <a:lnTo>
                    <a:pt x="471830" y="490220"/>
                  </a:lnTo>
                  <a:lnTo>
                    <a:pt x="471868" y="494030"/>
                  </a:lnTo>
                  <a:lnTo>
                    <a:pt x="474192" y="495300"/>
                  </a:lnTo>
                  <a:lnTo>
                    <a:pt x="473189" y="497840"/>
                  </a:lnTo>
                  <a:lnTo>
                    <a:pt x="473875" y="499110"/>
                  </a:lnTo>
                  <a:lnTo>
                    <a:pt x="474230" y="500380"/>
                  </a:lnTo>
                  <a:lnTo>
                    <a:pt x="473011" y="500380"/>
                  </a:lnTo>
                  <a:lnTo>
                    <a:pt x="473202" y="501650"/>
                  </a:lnTo>
                  <a:lnTo>
                    <a:pt x="475526" y="501650"/>
                  </a:lnTo>
                  <a:lnTo>
                    <a:pt x="476059" y="502920"/>
                  </a:lnTo>
                  <a:lnTo>
                    <a:pt x="477672" y="501650"/>
                  </a:lnTo>
                  <a:lnTo>
                    <a:pt x="480085" y="500380"/>
                  </a:lnTo>
                  <a:lnTo>
                    <a:pt x="478955" y="495300"/>
                  </a:lnTo>
                  <a:lnTo>
                    <a:pt x="478929" y="490220"/>
                  </a:lnTo>
                  <a:lnTo>
                    <a:pt x="473151" y="490220"/>
                  </a:lnTo>
                  <a:lnTo>
                    <a:pt x="474141" y="485140"/>
                  </a:lnTo>
                  <a:lnTo>
                    <a:pt x="479717" y="483870"/>
                  </a:lnTo>
                  <a:lnTo>
                    <a:pt x="482854" y="481330"/>
                  </a:lnTo>
                  <a:lnTo>
                    <a:pt x="484327" y="481330"/>
                  </a:lnTo>
                  <a:lnTo>
                    <a:pt x="485292" y="480060"/>
                  </a:lnTo>
                  <a:lnTo>
                    <a:pt x="485775" y="478790"/>
                  </a:lnTo>
                  <a:lnTo>
                    <a:pt x="487934" y="477520"/>
                  </a:lnTo>
                  <a:lnTo>
                    <a:pt x="490347" y="474980"/>
                  </a:lnTo>
                  <a:lnTo>
                    <a:pt x="490258" y="473710"/>
                  </a:lnTo>
                  <a:lnTo>
                    <a:pt x="486194" y="473710"/>
                  </a:lnTo>
                  <a:lnTo>
                    <a:pt x="484098" y="474980"/>
                  </a:lnTo>
                  <a:lnTo>
                    <a:pt x="481152" y="477520"/>
                  </a:lnTo>
                  <a:lnTo>
                    <a:pt x="480656" y="476250"/>
                  </a:lnTo>
                  <a:lnTo>
                    <a:pt x="485203" y="472440"/>
                  </a:lnTo>
                  <a:lnTo>
                    <a:pt x="488226" y="469900"/>
                  </a:lnTo>
                  <a:lnTo>
                    <a:pt x="490956" y="471170"/>
                  </a:lnTo>
                  <a:lnTo>
                    <a:pt x="492645" y="469900"/>
                  </a:lnTo>
                  <a:lnTo>
                    <a:pt x="494322" y="468630"/>
                  </a:lnTo>
                  <a:lnTo>
                    <a:pt x="497382" y="467360"/>
                  </a:lnTo>
                  <a:lnTo>
                    <a:pt x="498779" y="467360"/>
                  </a:lnTo>
                  <a:lnTo>
                    <a:pt x="499364" y="466090"/>
                  </a:lnTo>
                  <a:lnTo>
                    <a:pt x="495515" y="461010"/>
                  </a:lnTo>
                  <a:lnTo>
                    <a:pt x="486752" y="461010"/>
                  </a:lnTo>
                  <a:lnTo>
                    <a:pt x="481863" y="457200"/>
                  </a:lnTo>
                  <a:lnTo>
                    <a:pt x="478929" y="454660"/>
                  </a:lnTo>
                  <a:lnTo>
                    <a:pt x="477481" y="452120"/>
                  </a:lnTo>
                  <a:lnTo>
                    <a:pt x="477100" y="452120"/>
                  </a:lnTo>
                  <a:lnTo>
                    <a:pt x="476999" y="451662"/>
                  </a:lnTo>
                  <a:lnTo>
                    <a:pt x="476999" y="468630"/>
                  </a:lnTo>
                  <a:lnTo>
                    <a:pt x="474141" y="468630"/>
                  </a:lnTo>
                  <a:lnTo>
                    <a:pt x="473316" y="467360"/>
                  </a:lnTo>
                  <a:lnTo>
                    <a:pt x="472528" y="466090"/>
                  </a:lnTo>
                  <a:lnTo>
                    <a:pt x="469353" y="462280"/>
                  </a:lnTo>
                  <a:lnTo>
                    <a:pt x="467791" y="459740"/>
                  </a:lnTo>
                  <a:lnTo>
                    <a:pt x="463600" y="461010"/>
                  </a:lnTo>
                  <a:lnTo>
                    <a:pt x="460108" y="463550"/>
                  </a:lnTo>
                  <a:lnTo>
                    <a:pt x="456882" y="466090"/>
                  </a:lnTo>
                  <a:lnTo>
                    <a:pt x="454990" y="463550"/>
                  </a:lnTo>
                  <a:lnTo>
                    <a:pt x="453148" y="461010"/>
                  </a:lnTo>
                  <a:lnTo>
                    <a:pt x="452932" y="454660"/>
                  </a:lnTo>
                  <a:lnTo>
                    <a:pt x="444436" y="453390"/>
                  </a:lnTo>
                  <a:lnTo>
                    <a:pt x="448538" y="452120"/>
                  </a:lnTo>
                  <a:lnTo>
                    <a:pt x="453478" y="450850"/>
                  </a:lnTo>
                  <a:lnTo>
                    <a:pt x="452882" y="448310"/>
                  </a:lnTo>
                  <a:lnTo>
                    <a:pt x="452285" y="445770"/>
                  </a:lnTo>
                  <a:lnTo>
                    <a:pt x="452094" y="445770"/>
                  </a:lnTo>
                  <a:lnTo>
                    <a:pt x="452005" y="444500"/>
                  </a:lnTo>
                  <a:lnTo>
                    <a:pt x="452653" y="444500"/>
                  </a:lnTo>
                  <a:lnTo>
                    <a:pt x="453009" y="443230"/>
                  </a:lnTo>
                  <a:lnTo>
                    <a:pt x="454926" y="443230"/>
                  </a:lnTo>
                  <a:lnTo>
                    <a:pt x="457225" y="441960"/>
                  </a:lnTo>
                  <a:lnTo>
                    <a:pt x="459422" y="440778"/>
                  </a:lnTo>
                  <a:lnTo>
                    <a:pt x="459130" y="441960"/>
                  </a:lnTo>
                  <a:lnTo>
                    <a:pt x="458825" y="443230"/>
                  </a:lnTo>
                  <a:lnTo>
                    <a:pt x="458749" y="444500"/>
                  </a:lnTo>
                  <a:lnTo>
                    <a:pt x="459130" y="445770"/>
                  </a:lnTo>
                  <a:lnTo>
                    <a:pt x="459778" y="445770"/>
                  </a:lnTo>
                  <a:lnTo>
                    <a:pt x="460527" y="447040"/>
                  </a:lnTo>
                  <a:lnTo>
                    <a:pt x="462470" y="445770"/>
                  </a:lnTo>
                  <a:lnTo>
                    <a:pt x="464375" y="443230"/>
                  </a:lnTo>
                  <a:lnTo>
                    <a:pt x="464832" y="441960"/>
                  </a:lnTo>
                  <a:lnTo>
                    <a:pt x="464654" y="439420"/>
                  </a:lnTo>
                  <a:lnTo>
                    <a:pt x="469442" y="439420"/>
                  </a:lnTo>
                  <a:lnTo>
                    <a:pt x="472782" y="436880"/>
                  </a:lnTo>
                  <a:lnTo>
                    <a:pt x="472935" y="436880"/>
                  </a:lnTo>
                  <a:lnTo>
                    <a:pt x="473176" y="438150"/>
                  </a:lnTo>
                  <a:lnTo>
                    <a:pt x="472109" y="440690"/>
                  </a:lnTo>
                  <a:lnTo>
                    <a:pt x="471932" y="443230"/>
                  </a:lnTo>
                  <a:lnTo>
                    <a:pt x="475386" y="444500"/>
                  </a:lnTo>
                  <a:lnTo>
                    <a:pt x="474345" y="445770"/>
                  </a:lnTo>
                  <a:lnTo>
                    <a:pt x="473392" y="445770"/>
                  </a:lnTo>
                  <a:lnTo>
                    <a:pt x="472630" y="447040"/>
                  </a:lnTo>
                  <a:lnTo>
                    <a:pt x="472160" y="447040"/>
                  </a:lnTo>
                  <a:lnTo>
                    <a:pt x="471830" y="448310"/>
                  </a:lnTo>
                  <a:lnTo>
                    <a:pt x="471627" y="449580"/>
                  </a:lnTo>
                  <a:lnTo>
                    <a:pt x="471284" y="448310"/>
                  </a:lnTo>
                  <a:lnTo>
                    <a:pt x="470369" y="448310"/>
                  </a:lnTo>
                  <a:lnTo>
                    <a:pt x="470001" y="447040"/>
                  </a:lnTo>
                  <a:lnTo>
                    <a:pt x="469823" y="445770"/>
                  </a:lnTo>
                  <a:lnTo>
                    <a:pt x="470065" y="444500"/>
                  </a:lnTo>
                  <a:lnTo>
                    <a:pt x="466725" y="447040"/>
                  </a:lnTo>
                  <a:lnTo>
                    <a:pt x="464756" y="447040"/>
                  </a:lnTo>
                  <a:lnTo>
                    <a:pt x="462978" y="448310"/>
                  </a:lnTo>
                  <a:lnTo>
                    <a:pt x="461276" y="449580"/>
                  </a:lnTo>
                  <a:lnTo>
                    <a:pt x="462305" y="452120"/>
                  </a:lnTo>
                  <a:lnTo>
                    <a:pt x="463410" y="452120"/>
                  </a:lnTo>
                  <a:lnTo>
                    <a:pt x="463537" y="453390"/>
                  </a:lnTo>
                  <a:lnTo>
                    <a:pt x="463765" y="453390"/>
                  </a:lnTo>
                  <a:lnTo>
                    <a:pt x="464337" y="454660"/>
                  </a:lnTo>
                  <a:lnTo>
                    <a:pt x="465137" y="454660"/>
                  </a:lnTo>
                  <a:lnTo>
                    <a:pt x="466064" y="455930"/>
                  </a:lnTo>
                  <a:lnTo>
                    <a:pt x="466979" y="455930"/>
                  </a:lnTo>
                  <a:lnTo>
                    <a:pt x="467715" y="457200"/>
                  </a:lnTo>
                  <a:lnTo>
                    <a:pt x="468287" y="457200"/>
                  </a:lnTo>
                  <a:lnTo>
                    <a:pt x="468718" y="458470"/>
                  </a:lnTo>
                  <a:lnTo>
                    <a:pt x="469506" y="461010"/>
                  </a:lnTo>
                  <a:lnTo>
                    <a:pt x="471271" y="461010"/>
                  </a:lnTo>
                  <a:lnTo>
                    <a:pt x="472300" y="462280"/>
                  </a:lnTo>
                  <a:lnTo>
                    <a:pt x="473329" y="462280"/>
                  </a:lnTo>
                  <a:lnTo>
                    <a:pt x="474281" y="463550"/>
                  </a:lnTo>
                  <a:lnTo>
                    <a:pt x="476021" y="463550"/>
                  </a:lnTo>
                  <a:lnTo>
                    <a:pt x="476948" y="464820"/>
                  </a:lnTo>
                  <a:lnTo>
                    <a:pt x="476389" y="466090"/>
                  </a:lnTo>
                  <a:lnTo>
                    <a:pt x="476999" y="468630"/>
                  </a:lnTo>
                  <a:lnTo>
                    <a:pt x="476999" y="451662"/>
                  </a:lnTo>
                  <a:lnTo>
                    <a:pt x="476821" y="450850"/>
                  </a:lnTo>
                  <a:lnTo>
                    <a:pt x="476478" y="450850"/>
                  </a:lnTo>
                  <a:lnTo>
                    <a:pt x="477380" y="449580"/>
                  </a:lnTo>
                  <a:lnTo>
                    <a:pt x="478269" y="448310"/>
                  </a:lnTo>
                  <a:lnTo>
                    <a:pt x="480606" y="445770"/>
                  </a:lnTo>
                  <a:lnTo>
                    <a:pt x="488505" y="445770"/>
                  </a:lnTo>
                  <a:lnTo>
                    <a:pt x="488340" y="448310"/>
                  </a:lnTo>
                  <a:lnTo>
                    <a:pt x="488823" y="449580"/>
                  </a:lnTo>
                  <a:lnTo>
                    <a:pt x="491134" y="448310"/>
                  </a:lnTo>
                  <a:lnTo>
                    <a:pt x="492582" y="448310"/>
                  </a:lnTo>
                  <a:lnTo>
                    <a:pt x="493433" y="449580"/>
                  </a:lnTo>
                  <a:lnTo>
                    <a:pt x="493623" y="450850"/>
                  </a:lnTo>
                  <a:lnTo>
                    <a:pt x="494233" y="452120"/>
                  </a:lnTo>
                  <a:lnTo>
                    <a:pt x="496570" y="457200"/>
                  </a:lnTo>
                  <a:lnTo>
                    <a:pt x="506361" y="455930"/>
                  </a:lnTo>
                  <a:lnTo>
                    <a:pt x="508596" y="459740"/>
                  </a:lnTo>
                  <a:lnTo>
                    <a:pt x="512927" y="466090"/>
                  </a:lnTo>
                  <a:lnTo>
                    <a:pt x="519099" y="469900"/>
                  </a:lnTo>
                  <a:lnTo>
                    <a:pt x="526542" y="471170"/>
                  </a:lnTo>
                  <a:lnTo>
                    <a:pt x="534631" y="473710"/>
                  </a:lnTo>
                  <a:lnTo>
                    <a:pt x="536117" y="473710"/>
                  </a:lnTo>
                  <a:lnTo>
                    <a:pt x="537108" y="474980"/>
                  </a:lnTo>
                  <a:lnTo>
                    <a:pt x="537946" y="474980"/>
                  </a:lnTo>
                  <a:lnTo>
                    <a:pt x="538353" y="476250"/>
                  </a:lnTo>
                  <a:lnTo>
                    <a:pt x="544271" y="476250"/>
                  </a:lnTo>
                  <a:lnTo>
                    <a:pt x="545947" y="474980"/>
                  </a:lnTo>
                  <a:lnTo>
                    <a:pt x="546989" y="472440"/>
                  </a:lnTo>
                  <a:lnTo>
                    <a:pt x="547408" y="471170"/>
                  </a:lnTo>
                  <a:lnTo>
                    <a:pt x="547992" y="471170"/>
                  </a:lnTo>
                  <a:lnTo>
                    <a:pt x="548690" y="469900"/>
                  </a:lnTo>
                  <a:lnTo>
                    <a:pt x="549503" y="468630"/>
                  </a:lnTo>
                  <a:lnTo>
                    <a:pt x="551065" y="467360"/>
                  </a:lnTo>
                  <a:lnTo>
                    <a:pt x="551561" y="467360"/>
                  </a:lnTo>
                  <a:lnTo>
                    <a:pt x="551840" y="466090"/>
                  </a:lnTo>
                  <a:lnTo>
                    <a:pt x="552183" y="464820"/>
                  </a:lnTo>
                  <a:lnTo>
                    <a:pt x="559092" y="464820"/>
                  </a:lnTo>
                  <a:lnTo>
                    <a:pt x="559727" y="466090"/>
                  </a:lnTo>
                  <a:lnTo>
                    <a:pt x="562825" y="466090"/>
                  </a:lnTo>
                  <a:lnTo>
                    <a:pt x="562813" y="467360"/>
                  </a:lnTo>
                  <a:lnTo>
                    <a:pt x="564603" y="467360"/>
                  </a:lnTo>
                  <a:lnTo>
                    <a:pt x="565238" y="468630"/>
                  </a:lnTo>
                  <a:lnTo>
                    <a:pt x="567448" y="468630"/>
                  </a:lnTo>
                  <a:lnTo>
                    <a:pt x="571868" y="466090"/>
                  </a:lnTo>
                  <a:lnTo>
                    <a:pt x="571944" y="464820"/>
                  </a:lnTo>
                  <a:lnTo>
                    <a:pt x="572020" y="463550"/>
                  </a:lnTo>
                  <a:lnTo>
                    <a:pt x="572541" y="462280"/>
                  </a:lnTo>
                  <a:lnTo>
                    <a:pt x="572389" y="461010"/>
                  </a:lnTo>
                  <a:lnTo>
                    <a:pt x="572135" y="459740"/>
                  </a:lnTo>
                  <a:lnTo>
                    <a:pt x="571703" y="459740"/>
                  </a:lnTo>
                  <a:lnTo>
                    <a:pt x="571195" y="458470"/>
                  </a:lnTo>
                  <a:lnTo>
                    <a:pt x="572084" y="457200"/>
                  </a:lnTo>
                  <a:lnTo>
                    <a:pt x="573544" y="457200"/>
                  </a:lnTo>
                  <a:lnTo>
                    <a:pt x="574789" y="455930"/>
                  </a:lnTo>
                  <a:lnTo>
                    <a:pt x="575881" y="454660"/>
                  </a:lnTo>
                  <a:lnTo>
                    <a:pt x="576529" y="454660"/>
                  </a:lnTo>
                  <a:lnTo>
                    <a:pt x="576262" y="453390"/>
                  </a:lnTo>
                  <a:lnTo>
                    <a:pt x="579399" y="453390"/>
                  </a:lnTo>
                  <a:lnTo>
                    <a:pt x="578916" y="454660"/>
                  </a:lnTo>
                  <a:lnTo>
                    <a:pt x="578269" y="457200"/>
                  </a:lnTo>
                  <a:lnTo>
                    <a:pt x="576351" y="458470"/>
                  </a:lnTo>
                  <a:lnTo>
                    <a:pt x="577430" y="459740"/>
                  </a:lnTo>
                  <a:lnTo>
                    <a:pt x="579551" y="457200"/>
                  </a:lnTo>
                  <a:lnTo>
                    <a:pt x="587400" y="457200"/>
                  </a:lnTo>
                  <a:lnTo>
                    <a:pt x="587248" y="453390"/>
                  </a:lnTo>
                  <a:lnTo>
                    <a:pt x="587019" y="448310"/>
                  </a:lnTo>
                  <a:lnTo>
                    <a:pt x="586968" y="447040"/>
                  </a:lnTo>
                  <a:lnTo>
                    <a:pt x="591997" y="454660"/>
                  </a:lnTo>
                  <a:lnTo>
                    <a:pt x="593344" y="452120"/>
                  </a:lnTo>
                  <a:lnTo>
                    <a:pt x="591146" y="448310"/>
                  </a:lnTo>
                  <a:lnTo>
                    <a:pt x="591261" y="443230"/>
                  </a:lnTo>
                  <a:lnTo>
                    <a:pt x="582574" y="447040"/>
                  </a:lnTo>
                  <a:lnTo>
                    <a:pt x="582434" y="447040"/>
                  </a:lnTo>
                  <a:lnTo>
                    <a:pt x="581736" y="440690"/>
                  </a:lnTo>
                  <a:lnTo>
                    <a:pt x="576859" y="438150"/>
                  </a:lnTo>
                  <a:lnTo>
                    <a:pt x="575703" y="436880"/>
                  </a:lnTo>
                  <a:lnTo>
                    <a:pt x="573392" y="434340"/>
                  </a:lnTo>
                  <a:lnTo>
                    <a:pt x="572922" y="434340"/>
                  </a:lnTo>
                  <a:lnTo>
                    <a:pt x="571931" y="433070"/>
                  </a:lnTo>
                  <a:lnTo>
                    <a:pt x="569849" y="431800"/>
                  </a:lnTo>
                  <a:lnTo>
                    <a:pt x="569849" y="455930"/>
                  </a:lnTo>
                  <a:lnTo>
                    <a:pt x="569188" y="457200"/>
                  </a:lnTo>
                  <a:lnTo>
                    <a:pt x="568502" y="457200"/>
                  </a:lnTo>
                  <a:lnTo>
                    <a:pt x="568286" y="455930"/>
                  </a:lnTo>
                  <a:lnTo>
                    <a:pt x="569849" y="455930"/>
                  </a:lnTo>
                  <a:lnTo>
                    <a:pt x="569849" y="431800"/>
                  </a:lnTo>
                  <a:lnTo>
                    <a:pt x="567842" y="430530"/>
                  </a:lnTo>
                  <a:lnTo>
                    <a:pt x="562864" y="427990"/>
                  </a:lnTo>
                  <a:lnTo>
                    <a:pt x="561365" y="426720"/>
                  </a:lnTo>
                  <a:lnTo>
                    <a:pt x="559638" y="424180"/>
                  </a:lnTo>
                  <a:lnTo>
                    <a:pt x="558114" y="422910"/>
                  </a:lnTo>
                  <a:lnTo>
                    <a:pt x="555117" y="421640"/>
                  </a:lnTo>
                  <a:lnTo>
                    <a:pt x="554024" y="421640"/>
                  </a:lnTo>
                  <a:lnTo>
                    <a:pt x="554202" y="419100"/>
                  </a:lnTo>
                  <a:lnTo>
                    <a:pt x="547725" y="421640"/>
                  </a:lnTo>
                  <a:lnTo>
                    <a:pt x="551078" y="417830"/>
                  </a:lnTo>
                  <a:lnTo>
                    <a:pt x="553313" y="415290"/>
                  </a:lnTo>
                  <a:lnTo>
                    <a:pt x="554431" y="414020"/>
                  </a:lnTo>
                  <a:lnTo>
                    <a:pt x="556742" y="415290"/>
                  </a:lnTo>
                  <a:lnTo>
                    <a:pt x="559193" y="415290"/>
                  </a:lnTo>
                  <a:lnTo>
                    <a:pt x="560082" y="414020"/>
                  </a:lnTo>
                  <a:lnTo>
                    <a:pt x="564197" y="414020"/>
                  </a:lnTo>
                  <a:lnTo>
                    <a:pt x="564946" y="412750"/>
                  </a:lnTo>
                  <a:lnTo>
                    <a:pt x="564972" y="414020"/>
                  </a:lnTo>
                  <a:lnTo>
                    <a:pt x="567143" y="414020"/>
                  </a:lnTo>
                  <a:lnTo>
                    <a:pt x="570458" y="415290"/>
                  </a:lnTo>
                  <a:lnTo>
                    <a:pt x="571677" y="415290"/>
                  </a:lnTo>
                  <a:lnTo>
                    <a:pt x="571182" y="416560"/>
                  </a:lnTo>
                  <a:lnTo>
                    <a:pt x="569772" y="416560"/>
                  </a:lnTo>
                  <a:lnTo>
                    <a:pt x="569315" y="417830"/>
                  </a:lnTo>
                  <a:lnTo>
                    <a:pt x="569633" y="421640"/>
                  </a:lnTo>
                  <a:lnTo>
                    <a:pt x="565340" y="427990"/>
                  </a:lnTo>
                  <a:lnTo>
                    <a:pt x="572655" y="427990"/>
                  </a:lnTo>
                  <a:lnTo>
                    <a:pt x="572160" y="426720"/>
                  </a:lnTo>
                  <a:lnTo>
                    <a:pt x="571779" y="425450"/>
                  </a:lnTo>
                  <a:lnTo>
                    <a:pt x="573443" y="422910"/>
                  </a:lnTo>
                  <a:lnTo>
                    <a:pt x="573620" y="422910"/>
                  </a:lnTo>
                  <a:lnTo>
                    <a:pt x="576084" y="424180"/>
                  </a:lnTo>
                  <a:lnTo>
                    <a:pt x="578129" y="422910"/>
                  </a:lnTo>
                  <a:lnTo>
                    <a:pt x="580161" y="421640"/>
                  </a:lnTo>
                  <a:lnTo>
                    <a:pt x="582955" y="421640"/>
                  </a:lnTo>
                  <a:lnTo>
                    <a:pt x="589724" y="422910"/>
                  </a:lnTo>
                  <a:lnTo>
                    <a:pt x="592010" y="427990"/>
                  </a:lnTo>
                  <a:lnTo>
                    <a:pt x="599135" y="433070"/>
                  </a:lnTo>
                  <a:lnTo>
                    <a:pt x="596569" y="434340"/>
                  </a:lnTo>
                  <a:lnTo>
                    <a:pt x="593331" y="436880"/>
                  </a:lnTo>
                  <a:lnTo>
                    <a:pt x="591947" y="438150"/>
                  </a:lnTo>
                  <a:lnTo>
                    <a:pt x="594436" y="440690"/>
                  </a:lnTo>
                  <a:lnTo>
                    <a:pt x="596480" y="439420"/>
                  </a:lnTo>
                  <a:lnTo>
                    <a:pt x="600532" y="435610"/>
                  </a:lnTo>
                  <a:lnTo>
                    <a:pt x="603427" y="433070"/>
                  </a:lnTo>
                  <a:lnTo>
                    <a:pt x="606425" y="431800"/>
                  </a:lnTo>
                  <a:lnTo>
                    <a:pt x="605701" y="430530"/>
                  </a:lnTo>
                  <a:lnTo>
                    <a:pt x="604329" y="429260"/>
                  </a:lnTo>
                  <a:lnTo>
                    <a:pt x="610298" y="425450"/>
                  </a:lnTo>
                  <a:lnTo>
                    <a:pt x="610717" y="426720"/>
                  </a:lnTo>
                  <a:lnTo>
                    <a:pt x="611606" y="427990"/>
                  </a:lnTo>
                  <a:lnTo>
                    <a:pt x="616902" y="427990"/>
                  </a:lnTo>
                  <a:lnTo>
                    <a:pt x="619696" y="431800"/>
                  </a:lnTo>
                  <a:lnTo>
                    <a:pt x="625411" y="430530"/>
                  </a:lnTo>
                  <a:lnTo>
                    <a:pt x="625373" y="433070"/>
                  </a:lnTo>
                  <a:lnTo>
                    <a:pt x="627126" y="433070"/>
                  </a:lnTo>
                  <a:lnTo>
                    <a:pt x="629691" y="431800"/>
                  </a:lnTo>
                  <a:lnTo>
                    <a:pt x="633603" y="431800"/>
                  </a:lnTo>
                  <a:lnTo>
                    <a:pt x="634822" y="430530"/>
                  </a:lnTo>
                  <a:lnTo>
                    <a:pt x="636041" y="429260"/>
                  </a:lnTo>
                  <a:lnTo>
                    <a:pt x="638721" y="427990"/>
                  </a:lnTo>
                  <a:lnTo>
                    <a:pt x="641134" y="425450"/>
                  </a:lnTo>
                  <a:lnTo>
                    <a:pt x="642518" y="422910"/>
                  </a:lnTo>
                  <a:lnTo>
                    <a:pt x="642213" y="422910"/>
                  </a:lnTo>
                  <a:lnTo>
                    <a:pt x="641057" y="420370"/>
                  </a:lnTo>
                  <a:lnTo>
                    <a:pt x="637717" y="420370"/>
                  </a:lnTo>
                  <a:lnTo>
                    <a:pt x="636765" y="421640"/>
                  </a:lnTo>
                  <a:lnTo>
                    <a:pt x="635914" y="421640"/>
                  </a:lnTo>
                  <a:lnTo>
                    <a:pt x="635177" y="422910"/>
                  </a:lnTo>
                  <a:lnTo>
                    <a:pt x="634707" y="421640"/>
                  </a:lnTo>
                  <a:lnTo>
                    <a:pt x="632802" y="421640"/>
                  </a:lnTo>
                  <a:lnTo>
                    <a:pt x="632587" y="422097"/>
                  </a:lnTo>
                  <a:lnTo>
                    <a:pt x="632587" y="425475"/>
                  </a:lnTo>
                  <a:lnTo>
                    <a:pt x="632333" y="426720"/>
                  </a:lnTo>
                  <a:lnTo>
                    <a:pt x="631532" y="426720"/>
                  </a:lnTo>
                  <a:lnTo>
                    <a:pt x="631012" y="427990"/>
                  </a:lnTo>
                  <a:lnTo>
                    <a:pt x="630529" y="429260"/>
                  </a:lnTo>
                  <a:lnTo>
                    <a:pt x="629970" y="427990"/>
                  </a:lnTo>
                  <a:lnTo>
                    <a:pt x="629310" y="427990"/>
                  </a:lnTo>
                  <a:lnTo>
                    <a:pt x="628535" y="429260"/>
                  </a:lnTo>
                  <a:lnTo>
                    <a:pt x="629297" y="426720"/>
                  </a:lnTo>
                  <a:lnTo>
                    <a:pt x="629158" y="426402"/>
                  </a:lnTo>
                  <a:lnTo>
                    <a:pt x="632587" y="425475"/>
                  </a:lnTo>
                  <a:lnTo>
                    <a:pt x="632587" y="422097"/>
                  </a:lnTo>
                  <a:lnTo>
                    <a:pt x="632193" y="422910"/>
                  </a:lnTo>
                  <a:lnTo>
                    <a:pt x="628929" y="425856"/>
                  </a:lnTo>
                  <a:lnTo>
                    <a:pt x="628764" y="425450"/>
                  </a:lnTo>
                  <a:lnTo>
                    <a:pt x="627392" y="422910"/>
                  </a:lnTo>
                  <a:lnTo>
                    <a:pt x="626884" y="421640"/>
                  </a:lnTo>
                  <a:lnTo>
                    <a:pt x="626364" y="420370"/>
                  </a:lnTo>
                  <a:lnTo>
                    <a:pt x="626008" y="419100"/>
                  </a:lnTo>
                  <a:lnTo>
                    <a:pt x="625449" y="419100"/>
                  </a:lnTo>
                  <a:lnTo>
                    <a:pt x="624662" y="417830"/>
                  </a:lnTo>
                  <a:lnTo>
                    <a:pt x="621474" y="417830"/>
                  </a:lnTo>
                  <a:lnTo>
                    <a:pt x="620153" y="416560"/>
                  </a:lnTo>
                  <a:lnTo>
                    <a:pt x="622782" y="415290"/>
                  </a:lnTo>
                  <a:lnTo>
                    <a:pt x="624751" y="414020"/>
                  </a:lnTo>
                  <a:lnTo>
                    <a:pt x="626148" y="411480"/>
                  </a:lnTo>
                  <a:lnTo>
                    <a:pt x="557149" y="411480"/>
                  </a:lnTo>
                  <a:lnTo>
                    <a:pt x="543267" y="411480"/>
                  </a:lnTo>
                  <a:lnTo>
                    <a:pt x="543267" y="466090"/>
                  </a:lnTo>
                  <a:lnTo>
                    <a:pt x="543001" y="467360"/>
                  </a:lnTo>
                  <a:lnTo>
                    <a:pt x="543229" y="466090"/>
                  </a:lnTo>
                  <a:lnTo>
                    <a:pt x="543267" y="411480"/>
                  </a:lnTo>
                  <a:lnTo>
                    <a:pt x="533768" y="411480"/>
                  </a:lnTo>
                  <a:lnTo>
                    <a:pt x="533501" y="411480"/>
                  </a:lnTo>
                  <a:lnTo>
                    <a:pt x="460209" y="411480"/>
                  </a:lnTo>
                  <a:lnTo>
                    <a:pt x="460209" y="439420"/>
                  </a:lnTo>
                  <a:lnTo>
                    <a:pt x="459917" y="439915"/>
                  </a:lnTo>
                  <a:lnTo>
                    <a:pt x="460121" y="439420"/>
                  </a:lnTo>
                  <a:lnTo>
                    <a:pt x="460209" y="411480"/>
                  </a:lnTo>
                  <a:lnTo>
                    <a:pt x="448437" y="411480"/>
                  </a:lnTo>
                  <a:lnTo>
                    <a:pt x="448437" y="438150"/>
                  </a:lnTo>
                  <a:lnTo>
                    <a:pt x="444804" y="440690"/>
                  </a:lnTo>
                  <a:lnTo>
                    <a:pt x="444792" y="439420"/>
                  </a:lnTo>
                  <a:lnTo>
                    <a:pt x="444385" y="438150"/>
                  </a:lnTo>
                  <a:lnTo>
                    <a:pt x="443585" y="438150"/>
                  </a:lnTo>
                  <a:lnTo>
                    <a:pt x="443585" y="444500"/>
                  </a:lnTo>
                  <a:lnTo>
                    <a:pt x="442937" y="444500"/>
                  </a:lnTo>
                  <a:lnTo>
                    <a:pt x="443382" y="443230"/>
                  </a:lnTo>
                  <a:lnTo>
                    <a:pt x="443585" y="444500"/>
                  </a:lnTo>
                  <a:lnTo>
                    <a:pt x="443585" y="438150"/>
                  </a:lnTo>
                  <a:lnTo>
                    <a:pt x="442645" y="436880"/>
                  </a:lnTo>
                  <a:lnTo>
                    <a:pt x="447065" y="436880"/>
                  </a:lnTo>
                  <a:lnTo>
                    <a:pt x="448437" y="438150"/>
                  </a:lnTo>
                  <a:lnTo>
                    <a:pt x="448437" y="411480"/>
                  </a:lnTo>
                  <a:lnTo>
                    <a:pt x="440131" y="411480"/>
                  </a:lnTo>
                  <a:lnTo>
                    <a:pt x="440131" y="431800"/>
                  </a:lnTo>
                  <a:lnTo>
                    <a:pt x="439775" y="433095"/>
                  </a:lnTo>
                  <a:lnTo>
                    <a:pt x="439623" y="434340"/>
                  </a:lnTo>
                  <a:lnTo>
                    <a:pt x="439216" y="434340"/>
                  </a:lnTo>
                  <a:lnTo>
                    <a:pt x="438988" y="433070"/>
                  </a:lnTo>
                  <a:lnTo>
                    <a:pt x="439483" y="433070"/>
                  </a:lnTo>
                  <a:lnTo>
                    <a:pt x="439801" y="431800"/>
                  </a:lnTo>
                  <a:lnTo>
                    <a:pt x="440131" y="431800"/>
                  </a:lnTo>
                  <a:lnTo>
                    <a:pt x="440131" y="411480"/>
                  </a:lnTo>
                  <a:lnTo>
                    <a:pt x="378167" y="411480"/>
                  </a:lnTo>
                  <a:lnTo>
                    <a:pt x="378167" y="416560"/>
                  </a:lnTo>
                  <a:lnTo>
                    <a:pt x="377266" y="416560"/>
                  </a:lnTo>
                  <a:lnTo>
                    <a:pt x="376783" y="415290"/>
                  </a:lnTo>
                  <a:lnTo>
                    <a:pt x="378167" y="416560"/>
                  </a:lnTo>
                  <a:lnTo>
                    <a:pt x="378167" y="411480"/>
                  </a:lnTo>
                  <a:lnTo>
                    <a:pt x="369709" y="411480"/>
                  </a:lnTo>
                  <a:lnTo>
                    <a:pt x="368401" y="411480"/>
                  </a:lnTo>
                  <a:lnTo>
                    <a:pt x="365023" y="411480"/>
                  </a:lnTo>
                  <a:lnTo>
                    <a:pt x="363804" y="412572"/>
                  </a:lnTo>
                  <a:lnTo>
                    <a:pt x="364121" y="409765"/>
                  </a:lnTo>
                  <a:lnTo>
                    <a:pt x="364324" y="410210"/>
                  </a:lnTo>
                  <a:lnTo>
                    <a:pt x="369265" y="408940"/>
                  </a:lnTo>
                  <a:lnTo>
                    <a:pt x="369252" y="410210"/>
                  </a:lnTo>
                  <a:lnTo>
                    <a:pt x="369404" y="410210"/>
                  </a:lnTo>
                  <a:lnTo>
                    <a:pt x="531139" y="410210"/>
                  </a:lnTo>
                  <a:lnTo>
                    <a:pt x="530047" y="408940"/>
                  </a:lnTo>
                  <a:lnTo>
                    <a:pt x="531622" y="408940"/>
                  </a:lnTo>
                  <a:lnTo>
                    <a:pt x="530923" y="407670"/>
                  </a:lnTo>
                  <a:lnTo>
                    <a:pt x="530072" y="406400"/>
                  </a:lnTo>
                  <a:lnTo>
                    <a:pt x="528256" y="407670"/>
                  </a:lnTo>
                  <a:lnTo>
                    <a:pt x="527240" y="406400"/>
                  </a:lnTo>
                  <a:lnTo>
                    <a:pt x="526669" y="405130"/>
                  </a:lnTo>
                  <a:lnTo>
                    <a:pt x="525437" y="403860"/>
                  </a:lnTo>
                  <a:lnTo>
                    <a:pt x="524992" y="402590"/>
                  </a:lnTo>
                  <a:lnTo>
                    <a:pt x="524116" y="402590"/>
                  </a:lnTo>
                  <a:lnTo>
                    <a:pt x="524459" y="401320"/>
                  </a:lnTo>
                  <a:lnTo>
                    <a:pt x="525373" y="400050"/>
                  </a:lnTo>
                  <a:lnTo>
                    <a:pt x="529666" y="401320"/>
                  </a:lnTo>
                  <a:lnTo>
                    <a:pt x="534873" y="401320"/>
                  </a:lnTo>
                  <a:lnTo>
                    <a:pt x="531622" y="408940"/>
                  </a:lnTo>
                  <a:lnTo>
                    <a:pt x="532574" y="408940"/>
                  </a:lnTo>
                  <a:lnTo>
                    <a:pt x="533107" y="410210"/>
                  </a:lnTo>
                  <a:lnTo>
                    <a:pt x="533260" y="410210"/>
                  </a:lnTo>
                  <a:lnTo>
                    <a:pt x="557682" y="410210"/>
                  </a:lnTo>
                  <a:lnTo>
                    <a:pt x="557809" y="410210"/>
                  </a:lnTo>
                  <a:lnTo>
                    <a:pt x="626313" y="410210"/>
                  </a:lnTo>
                  <a:lnTo>
                    <a:pt x="626808" y="406400"/>
                  </a:lnTo>
                  <a:lnTo>
                    <a:pt x="626935" y="406400"/>
                  </a:lnTo>
                  <a:lnTo>
                    <a:pt x="626999" y="405130"/>
                  </a:lnTo>
                  <a:lnTo>
                    <a:pt x="629399" y="405130"/>
                  </a:lnTo>
                  <a:lnTo>
                    <a:pt x="631037" y="406400"/>
                  </a:lnTo>
                  <a:lnTo>
                    <a:pt x="632866" y="407670"/>
                  </a:lnTo>
                  <a:lnTo>
                    <a:pt x="636828" y="407670"/>
                  </a:lnTo>
                  <a:lnTo>
                    <a:pt x="639076" y="411480"/>
                  </a:lnTo>
                  <a:lnTo>
                    <a:pt x="645198" y="410210"/>
                  </a:lnTo>
                  <a:lnTo>
                    <a:pt x="648970" y="408940"/>
                  </a:lnTo>
                  <a:lnTo>
                    <a:pt x="649516" y="411480"/>
                  </a:lnTo>
                  <a:lnTo>
                    <a:pt x="651649" y="412750"/>
                  </a:lnTo>
                  <a:lnTo>
                    <a:pt x="650532" y="415290"/>
                  </a:lnTo>
                  <a:lnTo>
                    <a:pt x="650455" y="416560"/>
                  </a:lnTo>
                  <a:lnTo>
                    <a:pt x="650887" y="417830"/>
                  </a:lnTo>
                  <a:lnTo>
                    <a:pt x="651281" y="417830"/>
                  </a:lnTo>
                  <a:lnTo>
                    <a:pt x="651840" y="419100"/>
                  </a:lnTo>
                  <a:lnTo>
                    <a:pt x="653491" y="419100"/>
                  </a:lnTo>
                  <a:lnTo>
                    <a:pt x="654481" y="420370"/>
                  </a:lnTo>
                  <a:lnTo>
                    <a:pt x="656247" y="420370"/>
                  </a:lnTo>
                  <a:lnTo>
                    <a:pt x="656501" y="421640"/>
                  </a:lnTo>
                  <a:lnTo>
                    <a:pt x="655459" y="429260"/>
                  </a:lnTo>
                  <a:lnTo>
                    <a:pt x="662889" y="427990"/>
                  </a:lnTo>
                  <a:lnTo>
                    <a:pt x="673138" y="427990"/>
                  </a:lnTo>
                  <a:lnTo>
                    <a:pt x="674103" y="429260"/>
                  </a:lnTo>
                  <a:lnTo>
                    <a:pt x="675119" y="429260"/>
                  </a:lnTo>
                  <a:lnTo>
                    <a:pt x="676097" y="430530"/>
                  </a:lnTo>
                  <a:lnTo>
                    <a:pt x="676681" y="430530"/>
                  </a:lnTo>
                  <a:lnTo>
                    <a:pt x="677303" y="429260"/>
                  </a:lnTo>
                  <a:lnTo>
                    <a:pt x="677976" y="429260"/>
                  </a:lnTo>
                  <a:lnTo>
                    <a:pt x="679475" y="430530"/>
                  </a:lnTo>
                  <a:lnTo>
                    <a:pt x="680237" y="431800"/>
                  </a:lnTo>
                  <a:lnTo>
                    <a:pt x="682980" y="429260"/>
                  </a:lnTo>
                  <a:lnTo>
                    <a:pt x="681736" y="427990"/>
                  </a:lnTo>
                  <a:lnTo>
                    <a:pt x="680415" y="427990"/>
                  </a:lnTo>
                  <a:lnTo>
                    <a:pt x="677837" y="426720"/>
                  </a:lnTo>
                  <a:lnTo>
                    <a:pt x="676554" y="425450"/>
                  </a:lnTo>
                  <a:lnTo>
                    <a:pt x="677418" y="425450"/>
                  </a:lnTo>
                  <a:lnTo>
                    <a:pt x="678865" y="424180"/>
                  </a:lnTo>
                  <a:lnTo>
                    <a:pt x="679970" y="422910"/>
                  </a:lnTo>
                  <a:lnTo>
                    <a:pt x="680453" y="421640"/>
                  </a:lnTo>
                  <a:lnTo>
                    <a:pt x="689330" y="422910"/>
                  </a:lnTo>
                  <a:lnTo>
                    <a:pt x="692873" y="422910"/>
                  </a:lnTo>
                  <a:lnTo>
                    <a:pt x="696201" y="426720"/>
                  </a:lnTo>
                  <a:lnTo>
                    <a:pt x="698614" y="425450"/>
                  </a:lnTo>
                  <a:lnTo>
                    <a:pt x="699617" y="426720"/>
                  </a:lnTo>
                  <a:lnTo>
                    <a:pt x="700747" y="427990"/>
                  </a:lnTo>
                  <a:lnTo>
                    <a:pt x="701484" y="426720"/>
                  </a:lnTo>
                  <a:lnTo>
                    <a:pt x="702843" y="426720"/>
                  </a:lnTo>
                  <a:lnTo>
                    <a:pt x="703160" y="427990"/>
                  </a:lnTo>
                  <a:lnTo>
                    <a:pt x="705040" y="427990"/>
                  </a:lnTo>
                  <a:lnTo>
                    <a:pt x="709752" y="430530"/>
                  </a:lnTo>
                  <a:lnTo>
                    <a:pt x="712114" y="426720"/>
                  </a:lnTo>
                  <a:lnTo>
                    <a:pt x="712901" y="425450"/>
                  </a:lnTo>
                  <a:lnTo>
                    <a:pt x="713270" y="424180"/>
                  </a:lnTo>
                  <a:lnTo>
                    <a:pt x="713422" y="422910"/>
                  </a:lnTo>
                  <a:lnTo>
                    <a:pt x="710844" y="421640"/>
                  </a:lnTo>
                  <a:lnTo>
                    <a:pt x="714197" y="416560"/>
                  </a:lnTo>
                  <a:lnTo>
                    <a:pt x="708748" y="417830"/>
                  </a:lnTo>
                  <a:lnTo>
                    <a:pt x="708698" y="416560"/>
                  </a:lnTo>
                  <a:lnTo>
                    <a:pt x="707580" y="416560"/>
                  </a:lnTo>
                  <a:lnTo>
                    <a:pt x="708799" y="412750"/>
                  </a:lnTo>
                  <a:lnTo>
                    <a:pt x="702462" y="412750"/>
                  </a:lnTo>
                  <a:lnTo>
                    <a:pt x="704430" y="408940"/>
                  </a:lnTo>
                  <a:lnTo>
                    <a:pt x="705091" y="407670"/>
                  </a:lnTo>
                  <a:lnTo>
                    <a:pt x="704723" y="407670"/>
                  </a:lnTo>
                  <a:lnTo>
                    <a:pt x="704265" y="406400"/>
                  </a:lnTo>
                  <a:lnTo>
                    <a:pt x="704405" y="406400"/>
                  </a:lnTo>
                  <a:lnTo>
                    <a:pt x="704862" y="405130"/>
                  </a:lnTo>
                  <a:lnTo>
                    <a:pt x="705142" y="405130"/>
                  </a:lnTo>
                  <a:lnTo>
                    <a:pt x="704811" y="403860"/>
                  </a:lnTo>
                  <a:lnTo>
                    <a:pt x="705916" y="403860"/>
                  </a:lnTo>
                  <a:lnTo>
                    <a:pt x="706005" y="402590"/>
                  </a:lnTo>
                  <a:lnTo>
                    <a:pt x="705535" y="402590"/>
                  </a:lnTo>
                  <a:lnTo>
                    <a:pt x="707720" y="401320"/>
                  </a:lnTo>
                  <a:lnTo>
                    <a:pt x="707618" y="400050"/>
                  </a:lnTo>
                  <a:lnTo>
                    <a:pt x="707097" y="400050"/>
                  </a:lnTo>
                  <a:lnTo>
                    <a:pt x="704354" y="401320"/>
                  </a:lnTo>
                  <a:lnTo>
                    <a:pt x="704176" y="400050"/>
                  </a:lnTo>
                  <a:lnTo>
                    <a:pt x="704430" y="400050"/>
                  </a:lnTo>
                  <a:lnTo>
                    <a:pt x="704202" y="398780"/>
                  </a:lnTo>
                  <a:lnTo>
                    <a:pt x="702094" y="398780"/>
                  </a:lnTo>
                  <a:lnTo>
                    <a:pt x="702170" y="394970"/>
                  </a:lnTo>
                  <a:lnTo>
                    <a:pt x="705548" y="393700"/>
                  </a:lnTo>
                  <a:lnTo>
                    <a:pt x="704723" y="392430"/>
                  </a:lnTo>
                  <a:lnTo>
                    <a:pt x="704176" y="391160"/>
                  </a:lnTo>
                  <a:lnTo>
                    <a:pt x="704672" y="391160"/>
                  </a:lnTo>
                  <a:lnTo>
                    <a:pt x="703910" y="389890"/>
                  </a:lnTo>
                  <a:lnTo>
                    <a:pt x="703160" y="389890"/>
                  </a:lnTo>
                  <a:lnTo>
                    <a:pt x="702386" y="388620"/>
                  </a:lnTo>
                  <a:lnTo>
                    <a:pt x="698690" y="387350"/>
                  </a:lnTo>
                  <a:lnTo>
                    <a:pt x="699770" y="384810"/>
                  </a:lnTo>
                  <a:lnTo>
                    <a:pt x="700316" y="383540"/>
                  </a:lnTo>
                  <a:lnTo>
                    <a:pt x="698347" y="381000"/>
                  </a:lnTo>
                  <a:lnTo>
                    <a:pt x="697674" y="381000"/>
                  </a:lnTo>
                  <a:lnTo>
                    <a:pt x="699325" y="378460"/>
                  </a:lnTo>
                  <a:lnTo>
                    <a:pt x="701598" y="375920"/>
                  </a:lnTo>
                  <a:lnTo>
                    <a:pt x="700862" y="374650"/>
                  </a:lnTo>
                  <a:lnTo>
                    <a:pt x="700125" y="373380"/>
                  </a:lnTo>
                  <a:lnTo>
                    <a:pt x="697839" y="372110"/>
                  </a:lnTo>
                  <a:lnTo>
                    <a:pt x="693381" y="372110"/>
                  </a:lnTo>
                  <a:lnTo>
                    <a:pt x="690841" y="374650"/>
                  </a:lnTo>
                  <a:lnTo>
                    <a:pt x="690626" y="374650"/>
                  </a:lnTo>
                  <a:lnTo>
                    <a:pt x="691083" y="373380"/>
                  </a:lnTo>
                  <a:lnTo>
                    <a:pt x="691997" y="367030"/>
                  </a:lnTo>
                  <a:lnTo>
                    <a:pt x="691730" y="366585"/>
                  </a:lnTo>
                  <a:lnTo>
                    <a:pt x="696391" y="365760"/>
                  </a:lnTo>
                  <a:lnTo>
                    <a:pt x="696531" y="368300"/>
                  </a:lnTo>
                  <a:lnTo>
                    <a:pt x="698309" y="368300"/>
                  </a:lnTo>
                  <a:lnTo>
                    <a:pt x="698969" y="367030"/>
                  </a:lnTo>
                  <a:lnTo>
                    <a:pt x="699719" y="365760"/>
                  </a:lnTo>
                  <a:lnTo>
                    <a:pt x="701205" y="363220"/>
                  </a:lnTo>
                  <a:lnTo>
                    <a:pt x="699147" y="361950"/>
                  </a:lnTo>
                  <a:lnTo>
                    <a:pt x="697712" y="360680"/>
                  </a:lnTo>
                  <a:lnTo>
                    <a:pt x="697839" y="359410"/>
                  </a:lnTo>
                  <a:lnTo>
                    <a:pt x="698919" y="359410"/>
                  </a:lnTo>
                  <a:lnTo>
                    <a:pt x="699808" y="358140"/>
                  </a:lnTo>
                  <a:lnTo>
                    <a:pt x="703783" y="358140"/>
                  </a:lnTo>
                  <a:lnTo>
                    <a:pt x="703859" y="359410"/>
                  </a:lnTo>
                  <a:lnTo>
                    <a:pt x="703986" y="359410"/>
                  </a:lnTo>
                  <a:lnTo>
                    <a:pt x="704265" y="360680"/>
                  </a:lnTo>
                  <a:lnTo>
                    <a:pt x="708075" y="360680"/>
                  </a:lnTo>
                  <a:lnTo>
                    <a:pt x="710311" y="361950"/>
                  </a:lnTo>
                  <a:lnTo>
                    <a:pt x="712101" y="364490"/>
                  </a:lnTo>
                  <a:lnTo>
                    <a:pt x="715606" y="363220"/>
                  </a:lnTo>
                  <a:lnTo>
                    <a:pt x="719823" y="364490"/>
                  </a:lnTo>
                  <a:lnTo>
                    <a:pt x="722922" y="367030"/>
                  </a:lnTo>
                  <a:lnTo>
                    <a:pt x="729259" y="364490"/>
                  </a:lnTo>
                  <a:lnTo>
                    <a:pt x="732942" y="365760"/>
                  </a:lnTo>
                  <a:lnTo>
                    <a:pt x="733107" y="367030"/>
                  </a:lnTo>
                  <a:lnTo>
                    <a:pt x="731862" y="369570"/>
                  </a:lnTo>
                  <a:lnTo>
                    <a:pt x="735139" y="368300"/>
                  </a:lnTo>
                  <a:lnTo>
                    <a:pt x="739152" y="367030"/>
                  </a:lnTo>
                  <a:lnTo>
                    <a:pt x="740778" y="364490"/>
                  </a:lnTo>
                  <a:lnTo>
                    <a:pt x="741578" y="363220"/>
                  </a:lnTo>
                  <a:lnTo>
                    <a:pt x="743204" y="360680"/>
                  </a:lnTo>
                  <a:lnTo>
                    <a:pt x="747204" y="363220"/>
                  </a:lnTo>
                  <a:lnTo>
                    <a:pt x="749147" y="358140"/>
                  </a:lnTo>
                  <a:lnTo>
                    <a:pt x="750125" y="355600"/>
                  </a:lnTo>
                  <a:lnTo>
                    <a:pt x="743381" y="356870"/>
                  </a:lnTo>
                  <a:lnTo>
                    <a:pt x="737946" y="355600"/>
                  </a:lnTo>
                  <a:lnTo>
                    <a:pt x="737108" y="354330"/>
                  </a:lnTo>
                  <a:lnTo>
                    <a:pt x="736206" y="354330"/>
                  </a:lnTo>
                  <a:lnTo>
                    <a:pt x="735380" y="353060"/>
                  </a:lnTo>
                  <a:lnTo>
                    <a:pt x="735558" y="353060"/>
                  </a:lnTo>
                  <a:lnTo>
                    <a:pt x="735342" y="351790"/>
                  </a:lnTo>
                  <a:lnTo>
                    <a:pt x="734720" y="351790"/>
                  </a:lnTo>
                  <a:lnTo>
                    <a:pt x="734809" y="350520"/>
                  </a:lnTo>
                  <a:lnTo>
                    <a:pt x="735253" y="349250"/>
                  </a:lnTo>
                  <a:lnTo>
                    <a:pt x="734949" y="349250"/>
                  </a:lnTo>
                  <a:lnTo>
                    <a:pt x="733869" y="346710"/>
                  </a:lnTo>
                  <a:lnTo>
                    <a:pt x="733615" y="345440"/>
                  </a:lnTo>
                  <a:lnTo>
                    <a:pt x="738809" y="344170"/>
                  </a:lnTo>
                  <a:lnTo>
                    <a:pt x="739813" y="344170"/>
                  </a:lnTo>
                  <a:lnTo>
                    <a:pt x="741299" y="342900"/>
                  </a:lnTo>
                  <a:lnTo>
                    <a:pt x="742556" y="341630"/>
                  </a:lnTo>
                  <a:lnTo>
                    <a:pt x="744474" y="342900"/>
                  </a:lnTo>
                  <a:lnTo>
                    <a:pt x="745007" y="345440"/>
                  </a:lnTo>
                  <a:lnTo>
                    <a:pt x="747852" y="344170"/>
                  </a:lnTo>
                  <a:lnTo>
                    <a:pt x="748588" y="345440"/>
                  </a:lnTo>
                  <a:lnTo>
                    <a:pt x="749274" y="346710"/>
                  </a:lnTo>
                  <a:lnTo>
                    <a:pt x="750404" y="347980"/>
                  </a:lnTo>
                  <a:lnTo>
                    <a:pt x="751268" y="347980"/>
                  </a:lnTo>
                  <a:lnTo>
                    <a:pt x="753402" y="350520"/>
                  </a:lnTo>
                  <a:lnTo>
                    <a:pt x="754430" y="351790"/>
                  </a:lnTo>
                  <a:lnTo>
                    <a:pt x="757745" y="354330"/>
                  </a:lnTo>
                  <a:lnTo>
                    <a:pt x="761720" y="349250"/>
                  </a:lnTo>
                  <a:lnTo>
                    <a:pt x="765327" y="347980"/>
                  </a:lnTo>
                  <a:lnTo>
                    <a:pt x="765467" y="347980"/>
                  </a:lnTo>
                  <a:lnTo>
                    <a:pt x="766229" y="346710"/>
                  </a:lnTo>
                  <a:lnTo>
                    <a:pt x="766991" y="345440"/>
                  </a:lnTo>
                  <a:close/>
                </a:path>
                <a:path w="930910" h="652779">
                  <a:moveTo>
                    <a:pt x="767080" y="299732"/>
                  </a:moveTo>
                  <a:lnTo>
                    <a:pt x="766914" y="299732"/>
                  </a:lnTo>
                  <a:lnTo>
                    <a:pt x="766775" y="299910"/>
                  </a:lnTo>
                  <a:lnTo>
                    <a:pt x="766978" y="299796"/>
                  </a:lnTo>
                  <a:close/>
                </a:path>
                <a:path w="930910" h="652779">
                  <a:moveTo>
                    <a:pt x="771613" y="216509"/>
                  </a:moveTo>
                  <a:lnTo>
                    <a:pt x="771359" y="215760"/>
                  </a:lnTo>
                  <a:lnTo>
                    <a:pt x="771093" y="214896"/>
                  </a:lnTo>
                  <a:lnTo>
                    <a:pt x="770255" y="214515"/>
                  </a:lnTo>
                  <a:lnTo>
                    <a:pt x="768248" y="215798"/>
                  </a:lnTo>
                  <a:lnTo>
                    <a:pt x="768057" y="216662"/>
                  </a:lnTo>
                  <a:lnTo>
                    <a:pt x="767676" y="217309"/>
                  </a:lnTo>
                  <a:lnTo>
                    <a:pt x="768388" y="217360"/>
                  </a:lnTo>
                  <a:lnTo>
                    <a:pt x="769010" y="217614"/>
                  </a:lnTo>
                  <a:lnTo>
                    <a:pt x="769759" y="217474"/>
                  </a:lnTo>
                  <a:lnTo>
                    <a:pt x="770877" y="217297"/>
                  </a:lnTo>
                  <a:lnTo>
                    <a:pt x="771613" y="216509"/>
                  </a:lnTo>
                  <a:close/>
                </a:path>
                <a:path w="930910" h="652779">
                  <a:moveTo>
                    <a:pt x="771690" y="297472"/>
                  </a:moveTo>
                  <a:lnTo>
                    <a:pt x="770610" y="295478"/>
                  </a:lnTo>
                  <a:lnTo>
                    <a:pt x="770445" y="295109"/>
                  </a:lnTo>
                  <a:lnTo>
                    <a:pt x="769175" y="295021"/>
                  </a:lnTo>
                  <a:lnTo>
                    <a:pt x="768654" y="295363"/>
                  </a:lnTo>
                  <a:lnTo>
                    <a:pt x="765962" y="297154"/>
                  </a:lnTo>
                  <a:lnTo>
                    <a:pt x="765441" y="298653"/>
                  </a:lnTo>
                  <a:lnTo>
                    <a:pt x="767016" y="299669"/>
                  </a:lnTo>
                  <a:lnTo>
                    <a:pt x="769239" y="298577"/>
                  </a:lnTo>
                  <a:lnTo>
                    <a:pt x="771690" y="297472"/>
                  </a:lnTo>
                  <a:close/>
                </a:path>
                <a:path w="930910" h="652779">
                  <a:moveTo>
                    <a:pt x="787438" y="317055"/>
                  </a:moveTo>
                  <a:lnTo>
                    <a:pt x="786625" y="316280"/>
                  </a:lnTo>
                  <a:lnTo>
                    <a:pt x="784936" y="314731"/>
                  </a:lnTo>
                  <a:lnTo>
                    <a:pt x="781151" y="314706"/>
                  </a:lnTo>
                  <a:lnTo>
                    <a:pt x="781189" y="310591"/>
                  </a:lnTo>
                  <a:lnTo>
                    <a:pt x="776274" y="311200"/>
                  </a:lnTo>
                  <a:lnTo>
                    <a:pt x="773328" y="315988"/>
                  </a:lnTo>
                  <a:lnTo>
                    <a:pt x="775525" y="317779"/>
                  </a:lnTo>
                  <a:lnTo>
                    <a:pt x="777849" y="319519"/>
                  </a:lnTo>
                  <a:lnTo>
                    <a:pt x="778662" y="319049"/>
                  </a:lnTo>
                  <a:lnTo>
                    <a:pt x="779513" y="318516"/>
                  </a:lnTo>
                  <a:lnTo>
                    <a:pt x="780275" y="317982"/>
                  </a:lnTo>
                  <a:lnTo>
                    <a:pt x="781634" y="319252"/>
                  </a:lnTo>
                  <a:lnTo>
                    <a:pt x="785190" y="318135"/>
                  </a:lnTo>
                  <a:lnTo>
                    <a:pt x="785901" y="320103"/>
                  </a:lnTo>
                  <a:lnTo>
                    <a:pt x="786955" y="318058"/>
                  </a:lnTo>
                  <a:lnTo>
                    <a:pt x="787438" y="317055"/>
                  </a:lnTo>
                  <a:close/>
                </a:path>
                <a:path w="930910" h="652779">
                  <a:moveTo>
                    <a:pt x="791032" y="300647"/>
                  </a:moveTo>
                  <a:lnTo>
                    <a:pt x="790359" y="299529"/>
                  </a:lnTo>
                  <a:lnTo>
                    <a:pt x="790054" y="298970"/>
                  </a:lnTo>
                  <a:lnTo>
                    <a:pt x="788454" y="298665"/>
                  </a:lnTo>
                  <a:lnTo>
                    <a:pt x="787819" y="299085"/>
                  </a:lnTo>
                  <a:lnTo>
                    <a:pt x="786257" y="300050"/>
                  </a:lnTo>
                  <a:lnTo>
                    <a:pt x="784834" y="301523"/>
                  </a:lnTo>
                  <a:lnTo>
                    <a:pt x="785012" y="303212"/>
                  </a:lnTo>
                  <a:lnTo>
                    <a:pt x="785876" y="303199"/>
                  </a:lnTo>
                  <a:lnTo>
                    <a:pt x="786879" y="303568"/>
                  </a:lnTo>
                  <a:lnTo>
                    <a:pt x="789787" y="302209"/>
                  </a:lnTo>
                  <a:lnTo>
                    <a:pt x="791032" y="300647"/>
                  </a:lnTo>
                  <a:close/>
                </a:path>
                <a:path w="930910" h="652779">
                  <a:moveTo>
                    <a:pt x="791425" y="306565"/>
                  </a:moveTo>
                  <a:lnTo>
                    <a:pt x="790498" y="306412"/>
                  </a:lnTo>
                  <a:lnTo>
                    <a:pt x="790194" y="306324"/>
                  </a:lnTo>
                  <a:lnTo>
                    <a:pt x="789698" y="306489"/>
                  </a:lnTo>
                  <a:lnTo>
                    <a:pt x="789317" y="306527"/>
                  </a:lnTo>
                  <a:lnTo>
                    <a:pt x="789190" y="307174"/>
                  </a:lnTo>
                  <a:lnTo>
                    <a:pt x="789114" y="307822"/>
                  </a:lnTo>
                  <a:lnTo>
                    <a:pt x="789012" y="308457"/>
                  </a:lnTo>
                  <a:lnTo>
                    <a:pt x="789470" y="308330"/>
                  </a:lnTo>
                  <a:lnTo>
                    <a:pt x="790003" y="308330"/>
                  </a:lnTo>
                  <a:lnTo>
                    <a:pt x="790295" y="308063"/>
                  </a:lnTo>
                  <a:lnTo>
                    <a:pt x="791387" y="307187"/>
                  </a:lnTo>
                  <a:lnTo>
                    <a:pt x="791425" y="306565"/>
                  </a:lnTo>
                  <a:close/>
                </a:path>
                <a:path w="930910" h="652779">
                  <a:moveTo>
                    <a:pt x="841349" y="247853"/>
                  </a:moveTo>
                  <a:lnTo>
                    <a:pt x="840587" y="247180"/>
                  </a:lnTo>
                  <a:lnTo>
                    <a:pt x="839470" y="247281"/>
                  </a:lnTo>
                  <a:lnTo>
                    <a:pt x="837933" y="248183"/>
                  </a:lnTo>
                  <a:lnTo>
                    <a:pt x="838568" y="249072"/>
                  </a:lnTo>
                  <a:lnTo>
                    <a:pt x="839749" y="248881"/>
                  </a:lnTo>
                  <a:lnTo>
                    <a:pt x="841349" y="247853"/>
                  </a:lnTo>
                  <a:close/>
                </a:path>
                <a:path w="930910" h="652779">
                  <a:moveTo>
                    <a:pt x="867892" y="231978"/>
                  </a:moveTo>
                  <a:lnTo>
                    <a:pt x="867575" y="232003"/>
                  </a:lnTo>
                  <a:lnTo>
                    <a:pt x="867206" y="231914"/>
                  </a:lnTo>
                  <a:lnTo>
                    <a:pt x="866978" y="232054"/>
                  </a:lnTo>
                  <a:lnTo>
                    <a:pt x="866736" y="232219"/>
                  </a:lnTo>
                  <a:lnTo>
                    <a:pt x="866635" y="232613"/>
                  </a:lnTo>
                  <a:lnTo>
                    <a:pt x="866419" y="232930"/>
                  </a:lnTo>
                  <a:lnTo>
                    <a:pt x="866736" y="232905"/>
                  </a:lnTo>
                  <a:lnTo>
                    <a:pt x="867117" y="232994"/>
                  </a:lnTo>
                  <a:lnTo>
                    <a:pt x="867371" y="232829"/>
                  </a:lnTo>
                  <a:lnTo>
                    <a:pt x="867613" y="232676"/>
                  </a:lnTo>
                  <a:lnTo>
                    <a:pt x="867740" y="232270"/>
                  </a:lnTo>
                  <a:lnTo>
                    <a:pt x="867892" y="231978"/>
                  </a:lnTo>
                  <a:close/>
                </a:path>
                <a:path w="930910" h="652779">
                  <a:moveTo>
                    <a:pt x="895604" y="251993"/>
                  </a:moveTo>
                  <a:lnTo>
                    <a:pt x="887285" y="251079"/>
                  </a:lnTo>
                  <a:lnTo>
                    <a:pt x="873747" y="239699"/>
                  </a:lnTo>
                  <a:lnTo>
                    <a:pt x="858126" y="231178"/>
                  </a:lnTo>
                  <a:lnTo>
                    <a:pt x="853440" y="239979"/>
                  </a:lnTo>
                  <a:lnTo>
                    <a:pt x="860348" y="241655"/>
                  </a:lnTo>
                  <a:lnTo>
                    <a:pt x="860450" y="246989"/>
                  </a:lnTo>
                  <a:lnTo>
                    <a:pt x="864298" y="246443"/>
                  </a:lnTo>
                  <a:lnTo>
                    <a:pt x="863612" y="247408"/>
                  </a:lnTo>
                  <a:lnTo>
                    <a:pt x="863371" y="247980"/>
                  </a:lnTo>
                  <a:lnTo>
                    <a:pt x="866152" y="253161"/>
                  </a:lnTo>
                  <a:lnTo>
                    <a:pt x="871067" y="256857"/>
                  </a:lnTo>
                  <a:lnTo>
                    <a:pt x="872642" y="262877"/>
                  </a:lnTo>
                  <a:lnTo>
                    <a:pt x="872883" y="263271"/>
                  </a:lnTo>
                  <a:lnTo>
                    <a:pt x="873544" y="263906"/>
                  </a:lnTo>
                  <a:lnTo>
                    <a:pt x="873506" y="264121"/>
                  </a:lnTo>
                  <a:lnTo>
                    <a:pt x="873582" y="264325"/>
                  </a:lnTo>
                  <a:lnTo>
                    <a:pt x="873861" y="264490"/>
                  </a:lnTo>
                  <a:lnTo>
                    <a:pt x="873988" y="264439"/>
                  </a:lnTo>
                  <a:lnTo>
                    <a:pt x="874356" y="264833"/>
                  </a:lnTo>
                  <a:lnTo>
                    <a:pt x="875804" y="265849"/>
                  </a:lnTo>
                  <a:lnTo>
                    <a:pt x="873899" y="267055"/>
                  </a:lnTo>
                  <a:lnTo>
                    <a:pt x="872490" y="268325"/>
                  </a:lnTo>
                  <a:lnTo>
                    <a:pt x="872959" y="274777"/>
                  </a:lnTo>
                  <a:lnTo>
                    <a:pt x="877658" y="271310"/>
                  </a:lnTo>
                  <a:lnTo>
                    <a:pt x="881951" y="271437"/>
                  </a:lnTo>
                  <a:lnTo>
                    <a:pt x="879551" y="268084"/>
                  </a:lnTo>
                  <a:lnTo>
                    <a:pt x="882802" y="270268"/>
                  </a:lnTo>
                  <a:lnTo>
                    <a:pt x="885304" y="274027"/>
                  </a:lnTo>
                  <a:lnTo>
                    <a:pt x="893826" y="265468"/>
                  </a:lnTo>
                  <a:lnTo>
                    <a:pt x="888619" y="262597"/>
                  </a:lnTo>
                  <a:lnTo>
                    <a:pt x="895604" y="251993"/>
                  </a:lnTo>
                  <a:close/>
                </a:path>
                <a:path w="930910" h="652779">
                  <a:moveTo>
                    <a:pt x="901293" y="230301"/>
                  </a:moveTo>
                  <a:lnTo>
                    <a:pt x="900633" y="226885"/>
                  </a:lnTo>
                  <a:lnTo>
                    <a:pt x="898867" y="224307"/>
                  </a:lnTo>
                  <a:lnTo>
                    <a:pt x="896912" y="221869"/>
                  </a:lnTo>
                  <a:lnTo>
                    <a:pt x="896239" y="220992"/>
                  </a:lnTo>
                  <a:lnTo>
                    <a:pt x="895146" y="220433"/>
                  </a:lnTo>
                  <a:lnTo>
                    <a:pt x="894219" y="219748"/>
                  </a:lnTo>
                  <a:lnTo>
                    <a:pt x="893076" y="225996"/>
                  </a:lnTo>
                  <a:lnTo>
                    <a:pt x="898245" y="227317"/>
                  </a:lnTo>
                  <a:lnTo>
                    <a:pt x="901293" y="230301"/>
                  </a:lnTo>
                  <a:close/>
                </a:path>
                <a:path w="930910" h="652779">
                  <a:moveTo>
                    <a:pt x="903859" y="277139"/>
                  </a:moveTo>
                  <a:lnTo>
                    <a:pt x="903617" y="273100"/>
                  </a:lnTo>
                  <a:lnTo>
                    <a:pt x="901788" y="271411"/>
                  </a:lnTo>
                  <a:lnTo>
                    <a:pt x="899655" y="269951"/>
                  </a:lnTo>
                  <a:lnTo>
                    <a:pt x="897255" y="266192"/>
                  </a:lnTo>
                  <a:lnTo>
                    <a:pt x="896099" y="264287"/>
                  </a:lnTo>
                  <a:lnTo>
                    <a:pt x="895159" y="264731"/>
                  </a:lnTo>
                  <a:lnTo>
                    <a:pt x="894295" y="265277"/>
                  </a:lnTo>
                  <a:lnTo>
                    <a:pt x="893457" y="265950"/>
                  </a:lnTo>
                  <a:lnTo>
                    <a:pt x="895070" y="267398"/>
                  </a:lnTo>
                  <a:lnTo>
                    <a:pt x="893635" y="270217"/>
                  </a:lnTo>
                  <a:lnTo>
                    <a:pt x="893597" y="272427"/>
                  </a:lnTo>
                  <a:lnTo>
                    <a:pt x="894270" y="272592"/>
                  </a:lnTo>
                  <a:lnTo>
                    <a:pt x="895477" y="272973"/>
                  </a:lnTo>
                  <a:lnTo>
                    <a:pt x="900544" y="275475"/>
                  </a:lnTo>
                  <a:lnTo>
                    <a:pt x="903859" y="277139"/>
                  </a:lnTo>
                  <a:close/>
                </a:path>
                <a:path w="930910" h="652779">
                  <a:moveTo>
                    <a:pt x="909180" y="255854"/>
                  </a:moveTo>
                  <a:lnTo>
                    <a:pt x="908900" y="254863"/>
                  </a:lnTo>
                  <a:lnTo>
                    <a:pt x="907440" y="251688"/>
                  </a:lnTo>
                  <a:lnTo>
                    <a:pt x="906272" y="250863"/>
                  </a:lnTo>
                  <a:lnTo>
                    <a:pt x="903935" y="249034"/>
                  </a:lnTo>
                  <a:lnTo>
                    <a:pt x="901788" y="251853"/>
                  </a:lnTo>
                  <a:lnTo>
                    <a:pt x="903363" y="252641"/>
                  </a:lnTo>
                  <a:lnTo>
                    <a:pt x="903668" y="254012"/>
                  </a:lnTo>
                  <a:lnTo>
                    <a:pt x="902055" y="256273"/>
                  </a:lnTo>
                  <a:lnTo>
                    <a:pt x="901230" y="258419"/>
                  </a:lnTo>
                  <a:lnTo>
                    <a:pt x="900874" y="260502"/>
                  </a:lnTo>
                  <a:lnTo>
                    <a:pt x="899566" y="263753"/>
                  </a:lnTo>
                  <a:lnTo>
                    <a:pt x="900150" y="265544"/>
                  </a:lnTo>
                  <a:lnTo>
                    <a:pt x="904367" y="264579"/>
                  </a:lnTo>
                  <a:lnTo>
                    <a:pt x="904798" y="265239"/>
                  </a:lnTo>
                  <a:lnTo>
                    <a:pt x="905306" y="265849"/>
                  </a:lnTo>
                  <a:lnTo>
                    <a:pt x="906767" y="264528"/>
                  </a:lnTo>
                  <a:lnTo>
                    <a:pt x="907046" y="264287"/>
                  </a:lnTo>
                  <a:lnTo>
                    <a:pt x="906716" y="263525"/>
                  </a:lnTo>
                  <a:lnTo>
                    <a:pt x="906691" y="262953"/>
                  </a:lnTo>
                  <a:lnTo>
                    <a:pt x="904265" y="262318"/>
                  </a:lnTo>
                  <a:lnTo>
                    <a:pt x="902423" y="261442"/>
                  </a:lnTo>
                  <a:lnTo>
                    <a:pt x="907300" y="258178"/>
                  </a:lnTo>
                  <a:lnTo>
                    <a:pt x="908646" y="256971"/>
                  </a:lnTo>
                  <a:lnTo>
                    <a:pt x="909180" y="255854"/>
                  </a:lnTo>
                  <a:close/>
                </a:path>
                <a:path w="930910" h="652779">
                  <a:moveTo>
                    <a:pt x="913701" y="246138"/>
                  </a:moveTo>
                  <a:lnTo>
                    <a:pt x="913371" y="245160"/>
                  </a:lnTo>
                  <a:lnTo>
                    <a:pt x="912088" y="245973"/>
                  </a:lnTo>
                  <a:lnTo>
                    <a:pt x="910907" y="246964"/>
                  </a:lnTo>
                  <a:lnTo>
                    <a:pt x="911123" y="247510"/>
                  </a:lnTo>
                  <a:lnTo>
                    <a:pt x="911390" y="248005"/>
                  </a:lnTo>
                  <a:lnTo>
                    <a:pt x="911847" y="248399"/>
                  </a:lnTo>
                  <a:lnTo>
                    <a:pt x="913206" y="247230"/>
                  </a:lnTo>
                  <a:lnTo>
                    <a:pt x="913701" y="246138"/>
                  </a:lnTo>
                  <a:close/>
                </a:path>
                <a:path w="930910" h="652779">
                  <a:moveTo>
                    <a:pt x="926249" y="289496"/>
                  </a:moveTo>
                  <a:lnTo>
                    <a:pt x="925525" y="288594"/>
                  </a:lnTo>
                  <a:lnTo>
                    <a:pt x="925144" y="288150"/>
                  </a:lnTo>
                  <a:lnTo>
                    <a:pt x="924052" y="286588"/>
                  </a:lnTo>
                  <a:lnTo>
                    <a:pt x="922032" y="285902"/>
                  </a:lnTo>
                  <a:lnTo>
                    <a:pt x="919949" y="285343"/>
                  </a:lnTo>
                  <a:lnTo>
                    <a:pt x="916901" y="285788"/>
                  </a:lnTo>
                  <a:lnTo>
                    <a:pt x="915898" y="287172"/>
                  </a:lnTo>
                  <a:lnTo>
                    <a:pt x="917003" y="288658"/>
                  </a:lnTo>
                  <a:lnTo>
                    <a:pt x="918095" y="290195"/>
                  </a:lnTo>
                  <a:lnTo>
                    <a:pt x="919721" y="291338"/>
                  </a:lnTo>
                  <a:lnTo>
                    <a:pt x="921131" y="292620"/>
                  </a:lnTo>
                  <a:lnTo>
                    <a:pt x="926249" y="289496"/>
                  </a:lnTo>
                  <a:close/>
                </a:path>
                <a:path w="930910" h="652779">
                  <a:moveTo>
                    <a:pt x="930871" y="247751"/>
                  </a:moveTo>
                  <a:lnTo>
                    <a:pt x="930287" y="246595"/>
                  </a:lnTo>
                  <a:lnTo>
                    <a:pt x="929690" y="245465"/>
                  </a:lnTo>
                  <a:lnTo>
                    <a:pt x="929157" y="244297"/>
                  </a:lnTo>
                  <a:lnTo>
                    <a:pt x="923836" y="247548"/>
                  </a:lnTo>
                  <a:lnTo>
                    <a:pt x="928001" y="247929"/>
                  </a:lnTo>
                  <a:lnTo>
                    <a:pt x="927976" y="249580"/>
                  </a:lnTo>
                  <a:lnTo>
                    <a:pt x="929919" y="248335"/>
                  </a:lnTo>
                  <a:lnTo>
                    <a:pt x="930871" y="247751"/>
                  </a:lnTo>
                  <a:close/>
                </a:path>
              </a:pathLst>
            </a:custGeom>
            <a:solidFill>
              <a:srgbClr val="FDB714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6" name="object 19">
              <a:extLst>
                <a:ext uri="{FF2B5EF4-FFF2-40B4-BE49-F238E27FC236}">
                  <a16:creationId xmlns:a16="http://schemas.microsoft.com/office/drawing/2014/main" id="{3001BB24-915D-4C3A-A193-3C03AB9EDC9B}"/>
                </a:ext>
              </a:extLst>
            </p:cNvPr>
            <p:cNvSpPr/>
            <p:nvPr/>
          </p:nvSpPr>
          <p:spPr>
            <a:xfrm>
              <a:off x="3295104" y="4531931"/>
              <a:ext cx="969010" cy="680085"/>
            </a:xfrm>
            <a:custGeom>
              <a:avLst/>
              <a:gdLst/>
              <a:ahLst/>
              <a:cxnLst/>
              <a:rect l="l" t="t" r="r" b="b"/>
              <a:pathLst>
                <a:path w="969010" h="680085">
                  <a:moveTo>
                    <a:pt x="4965" y="448602"/>
                  </a:moveTo>
                  <a:lnTo>
                    <a:pt x="4737" y="448246"/>
                  </a:lnTo>
                  <a:lnTo>
                    <a:pt x="4432" y="447890"/>
                  </a:lnTo>
                  <a:lnTo>
                    <a:pt x="3543" y="447954"/>
                  </a:lnTo>
                  <a:lnTo>
                    <a:pt x="2908" y="447840"/>
                  </a:lnTo>
                  <a:lnTo>
                    <a:pt x="2768" y="448487"/>
                  </a:lnTo>
                  <a:lnTo>
                    <a:pt x="2311" y="449338"/>
                  </a:lnTo>
                  <a:lnTo>
                    <a:pt x="2578" y="449707"/>
                  </a:lnTo>
                  <a:lnTo>
                    <a:pt x="2794" y="450100"/>
                  </a:lnTo>
                  <a:lnTo>
                    <a:pt x="3733" y="449973"/>
                  </a:lnTo>
                  <a:lnTo>
                    <a:pt x="4330" y="450088"/>
                  </a:lnTo>
                  <a:lnTo>
                    <a:pt x="4508" y="449440"/>
                  </a:lnTo>
                  <a:lnTo>
                    <a:pt x="4965" y="448602"/>
                  </a:lnTo>
                  <a:close/>
                </a:path>
                <a:path w="969010" h="680085">
                  <a:moveTo>
                    <a:pt x="10172" y="464832"/>
                  </a:moveTo>
                  <a:lnTo>
                    <a:pt x="9766" y="464337"/>
                  </a:lnTo>
                  <a:lnTo>
                    <a:pt x="8978" y="463334"/>
                  </a:lnTo>
                  <a:lnTo>
                    <a:pt x="8140" y="462127"/>
                  </a:lnTo>
                  <a:lnTo>
                    <a:pt x="5537" y="463118"/>
                  </a:lnTo>
                  <a:lnTo>
                    <a:pt x="4775" y="465277"/>
                  </a:lnTo>
                  <a:lnTo>
                    <a:pt x="5880" y="466013"/>
                  </a:lnTo>
                  <a:lnTo>
                    <a:pt x="8001" y="465886"/>
                  </a:lnTo>
                  <a:lnTo>
                    <a:pt x="9029" y="465836"/>
                  </a:lnTo>
                  <a:lnTo>
                    <a:pt x="10172" y="464832"/>
                  </a:lnTo>
                  <a:close/>
                </a:path>
                <a:path w="969010" h="680085">
                  <a:moveTo>
                    <a:pt x="13843" y="471678"/>
                  </a:moveTo>
                  <a:lnTo>
                    <a:pt x="12814" y="471678"/>
                  </a:lnTo>
                  <a:lnTo>
                    <a:pt x="10820" y="472948"/>
                  </a:lnTo>
                  <a:lnTo>
                    <a:pt x="11404" y="474218"/>
                  </a:lnTo>
                  <a:lnTo>
                    <a:pt x="13042" y="472948"/>
                  </a:lnTo>
                  <a:lnTo>
                    <a:pt x="13843" y="471678"/>
                  </a:lnTo>
                  <a:close/>
                </a:path>
                <a:path w="969010" h="680085">
                  <a:moveTo>
                    <a:pt x="82397" y="492950"/>
                  </a:moveTo>
                  <a:lnTo>
                    <a:pt x="82308" y="492810"/>
                  </a:lnTo>
                  <a:lnTo>
                    <a:pt x="82130" y="492963"/>
                  </a:lnTo>
                  <a:lnTo>
                    <a:pt x="82321" y="493191"/>
                  </a:lnTo>
                  <a:lnTo>
                    <a:pt x="82359" y="493064"/>
                  </a:lnTo>
                  <a:close/>
                </a:path>
                <a:path w="969010" h="680085">
                  <a:moveTo>
                    <a:pt x="85128" y="496887"/>
                  </a:moveTo>
                  <a:lnTo>
                    <a:pt x="84683" y="496227"/>
                  </a:lnTo>
                  <a:lnTo>
                    <a:pt x="84289" y="495503"/>
                  </a:lnTo>
                  <a:lnTo>
                    <a:pt x="83781" y="494880"/>
                  </a:lnTo>
                  <a:lnTo>
                    <a:pt x="83324" y="494296"/>
                  </a:lnTo>
                  <a:lnTo>
                    <a:pt x="82804" y="493750"/>
                  </a:lnTo>
                  <a:lnTo>
                    <a:pt x="82321" y="493191"/>
                  </a:lnTo>
                  <a:lnTo>
                    <a:pt x="82042" y="494982"/>
                  </a:lnTo>
                  <a:lnTo>
                    <a:pt x="78765" y="497332"/>
                  </a:lnTo>
                  <a:lnTo>
                    <a:pt x="80111" y="498817"/>
                  </a:lnTo>
                  <a:lnTo>
                    <a:pt x="83477" y="497509"/>
                  </a:lnTo>
                  <a:lnTo>
                    <a:pt x="85128" y="496887"/>
                  </a:lnTo>
                  <a:close/>
                </a:path>
                <a:path w="969010" h="680085">
                  <a:moveTo>
                    <a:pt x="121031" y="336118"/>
                  </a:moveTo>
                  <a:lnTo>
                    <a:pt x="119062" y="337210"/>
                  </a:lnTo>
                  <a:lnTo>
                    <a:pt x="118846" y="338035"/>
                  </a:lnTo>
                  <a:lnTo>
                    <a:pt x="119875" y="338734"/>
                  </a:lnTo>
                  <a:lnTo>
                    <a:pt x="120269" y="337858"/>
                  </a:lnTo>
                  <a:lnTo>
                    <a:pt x="120637" y="336981"/>
                  </a:lnTo>
                  <a:lnTo>
                    <a:pt x="121031" y="336118"/>
                  </a:lnTo>
                  <a:close/>
                </a:path>
                <a:path w="969010" h="680085">
                  <a:moveTo>
                    <a:pt x="164528" y="662940"/>
                  </a:moveTo>
                  <a:lnTo>
                    <a:pt x="164147" y="662457"/>
                  </a:lnTo>
                  <a:lnTo>
                    <a:pt x="163753" y="662000"/>
                  </a:lnTo>
                  <a:lnTo>
                    <a:pt x="163372" y="661543"/>
                  </a:lnTo>
                  <a:lnTo>
                    <a:pt x="162496" y="662368"/>
                  </a:lnTo>
                  <a:lnTo>
                    <a:pt x="161366" y="663359"/>
                  </a:lnTo>
                  <a:lnTo>
                    <a:pt x="162369" y="663803"/>
                  </a:lnTo>
                  <a:lnTo>
                    <a:pt x="162674" y="663943"/>
                  </a:lnTo>
                  <a:lnTo>
                    <a:pt x="163779" y="663257"/>
                  </a:lnTo>
                  <a:lnTo>
                    <a:pt x="164528" y="662940"/>
                  </a:lnTo>
                  <a:close/>
                </a:path>
                <a:path w="969010" h="680085">
                  <a:moveTo>
                    <a:pt x="182041" y="615188"/>
                  </a:moveTo>
                  <a:lnTo>
                    <a:pt x="181330" y="607568"/>
                  </a:lnTo>
                  <a:lnTo>
                    <a:pt x="176923" y="603758"/>
                  </a:lnTo>
                  <a:lnTo>
                    <a:pt x="168262" y="602488"/>
                  </a:lnTo>
                  <a:lnTo>
                    <a:pt x="167627" y="602488"/>
                  </a:lnTo>
                  <a:lnTo>
                    <a:pt x="167309" y="603758"/>
                  </a:lnTo>
                  <a:lnTo>
                    <a:pt x="167386" y="602488"/>
                  </a:lnTo>
                  <a:lnTo>
                    <a:pt x="166357" y="602488"/>
                  </a:lnTo>
                  <a:lnTo>
                    <a:pt x="158292" y="601218"/>
                  </a:lnTo>
                  <a:lnTo>
                    <a:pt x="160312" y="592328"/>
                  </a:lnTo>
                  <a:lnTo>
                    <a:pt x="152311" y="591058"/>
                  </a:lnTo>
                  <a:lnTo>
                    <a:pt x="150863" y="591058"/>
                  </a:lnTo>
                  <a:lnTo>
                    <a:pt x="150266" y="592328"/>
                  </a:lnTo>
                  <a:lnTo>
                    <a:pt x="148437" y="589788"/>
                  </a:lnTo>
                  <a:lnTo>
                    <a:pt x="147523" y="588518"/>
                  </a:lnTo>
                  <a:lnTo>
                    <a:pt x="146189" y="587248"/>
                  </a:lnTo>
                  <a:lnTo>
                    <a:pt x="144805" y="587248"/>
                  </a:lnTo>
                  <a:lnTo>
                    <a:pt x="143814" y="586295"/>
                  </a:lnTo>
                  <a:lnTo>
                    <a:pt x="143814" y="591058"/>
                  </a:lnTo>
                  <a:lnTo>
                    <a:pt x="141516" y="592328"/>
                  </a:lnTo>
                  <a:lnTo>
                    <a:pt x="141122" y="591058"/>
                  </a:lnTo>
                  <a:lnTo>
                    <a:pt x="143814" y="591058"/>
                  </a:lnTo>
                  <a:lnTo>
                    <a:pt x="143814" y="586295"/>
                  </a:lnTo>
                  <a:lnTo>
                    <a:pt x="143484" y="585978"/>
                  </a:lnTo>
                  <a:lnTo>
                    <a:pt x="144259" y="585978"/>
                  </a:lnTo>
                  <a:lnTo>
                    <a:pt x="144157" y="584708"/>
                  </a:lnTo>
                  <a:lnTo>
                    <a:pt x="144056" y="583438"/>
                  </a:lnTo>
                  <a:lnTo>
                    <a:pt x="143764" y="579628"/>
                  </a:lnTo>
                  <a:lnTo>
                    <a:pt x="142316" y="574548"/>
                  </a:lnTo>
                  <a:lnTo>
                    <a:pt x="141363" y="569468"/>
                  </a:lnTo>
                  <a:lnTo>
                    <a:pt x="140982" y="569468"/>
                  </a:lnTo>
                  <a:lnTo>
                    <a:pt x="140982" y="588518"/>
                  </a:lnTo>
                  <a:lnTo>
                    <a:pt x="140716" y="589788"/>
                  </a:lnTo>
                  <a:lnTo>
                    <a:pt x="140055" y="589788"/>
                  </a:lnTo>
                  <a:lnTo>
                    <a:pt x="140804" y="588518"/>
                  </a:lnTo>
                  <a:lnTo>
                    <a:pt x="140982" y="588518"/>
                  </a:lnTo>
                  <a:lnTo>
                    <a:pt x="140982" y="569468"/>
                  </a:lnTo>
                  <a:lnTo>
                    <a:pt x="137972" y="569468"/>
                  </a:lnTo>
                  <a:lnTo>
                    <a:pt x="138201" y="568198"/>
                  </a:lnTo>
                  <a:lnTo>
                    <a:pt x="136753" y="566381"/>
                  </a:lnTo>
                  <a:lnTo>
                    <a:pt x="136753" y="588518"/>
                  </a:lnTo>
                  <a:lnTo>
                    <a:pt x="134175" y="591058"/>
                  </a:lnTo>
                  <a:lnTo>
                    <a:pt x="135661" y="592328"/>
                  </a:lnTo>
                  <a:lnTo>
                    <a:pt x="136156" y="593598"/>
                  </a:lnTo>
                  <a:lnTo>
                    <a:pt x="136029" y="594868"/>
                  </a:lnTo>
                  <a:lnTo>
                    <a:pt x="136080" y="596138"/>
                  </a:lnTo>
                  <a:lnTo>
                    <a:pt x="135851" y="594868"/>
                  </a:lnTo>
                  <a:lnTo>
                    <a:pt x="134620" y="594868"/>
                  </a:lnTo>
                  <a:lnTo>
                    <a:pt x="132626" y="592328"/>
                  </a:lnTo>
                  <a:lnTo>
                    <a:pt x="131775" y="591058"/>
                  </a:lnTo>
                  <a:lnTo>
                    <a:pt x="130835" y="589788"/>
                  </a:lnTo>
                  <a:lnTo>
                    <a:pt x="130606" y="589788"/>
                  </a:lnTo>
                  <a:lnTo>
                    <a:pt x="131851" y="587248"/>
                  </a:lnTo>
                  <a:lnTo>
                    <a:pt x="131978" y="585978"/>
                  </a:lnTo>
                  <a:lnTo>
                    <a:pt x="132422" y="585978"/>
                  </a:lnTo>
                  <a:lnTo>
                    <a:pt x="133832" y="587248"/>
                  </a:lnTo>
                  <a:lnTo>
                    <a:pt x="135026" y="587248"/>
                  </a:lnTo>
                  <a:lnTo>
                    <a:pt x="136423" y="588518"/>
                  </a:lnTo>
                  <a:lnTo>
                    <a:pt x="136753" y="588518"/>
                  </a:lnTo>
                  <a:lnTo>
                    <a:pt x="136753" y="566381"/>
                  </a:lnTo>
                  <a:lnTo>
                    <a:pt x="134175" y="563118"/>
                  </a:lnTo>
                  <a:lnTo>
                    <a:pt x="132334" y="563118"/>
                  </a:lnTo>
                  <a:lnTo>
                    <a:pt x="131749" y="564388"/>
                  </a:lnTo>
                  <a:lnTo>
                    <a:pt x="131483" y="565023"/>
                  </a:lnTo>
                  <a:lnTo>
                    <a:pt x="131483" y="585558"/>
                  </a:lnTo>
                  <a:lnTo>
                    <a:pt x="130467" y="584708"/>
                  </a:lnTo>
                  <a:lnTo>
                    <a:pt x="131102" y="584708"/>
                  </a:lnTo>
                  <a:lnTo>
                    <a:pt x="131483" y="585558"/>
                  </a:lnTo>
                  <a:lnTo>
                    <a:pt x="131483" y="565023"/>
                  </a:lnTo>
                  <a:lnTo>
                    <a:pt x="130670" y="566928"/>
                  </a:lnTo>
                  <a:lnTo>
                    <a:pt x="129032" y="566928"/>
                  </a:lnTo>
                  <a:lnTo>
                    <a:pt x="129032" y="603758"/>
                  </a:lnTo>
                  <a:lnTo>
                    <a:pt x="128930" y="605028"/>
                  </a:lnTo>
                  <a:lnTo>
                    <a:pt x="128003" y="606298"/>
                  </a:lnTo>
                  <a:lnTo>
                    <a:pt x="126733" y="607568"/>
                  </a:lnTo>
                  <a:lnTo>
                    <a:pt x="126682" y="606298"/>
                  </a:lnTo>
                  <a:lnTo>
                    <a:pt x="126568" y="605028"/>
                  </a:lnTo>
                  <a:lnTo>
                    <a:pt x="126288" y="605028"/>
                  </a:lnTo>
                  <a:lnTo>
                    <a:pt x="124955" y="602488"/>
                  </a:lnTo>
                  <a:lnTo>
                    <a:pt x="122809" y="599948"/>
                  </a:lnTo>
                  <a:lnTo>
                    <a:pt x="120904" y="596138"/>
                  </a:lnTo>
                  <a:lnTo>
                    <a:pt x="119621" y="594868"/>
                  </a:lnTo>
                  <a:lnTo>
                    <a:pt x="118198" y="593598"/>
                  </a:lnTo>
                  <a:lnTo>
                    <a:pt x="116255" y="592328"/>
                  </a:lnTo>
                  <a:lnTo>
                    <a:pt x="115773" y="592328"/>
                  </a:lnTo>
                  <a:lnTo>
                    <a:pt x="115163" y="591058"/>
                  </a:lnTo>
                  <a:lnTo>
                    <a:pt x="114503" y="591058"/>
                  </a:lnTo>
                  <a:lnTo>
                    <a:pt x="115074" y="589788"/>
                  </a:lnTo>
                  <a:lnTo>
                    <a:pt x="115443" y="588518"/>
                  </a:lnTo>
                  <a:lnTo>
                    <a:pt x="116116" y="587248"/>
                  </a:lnTo>
                  <a:lnTo>
                    <a:pt x="116471" y="587248"/>
                  </a:lnTo>
                  <a:lnTo>
                    <a:pt x="117729" y="589788"/>
                  </a:lnTo>
                  <a:lnTo>
                    <a:pt x="119557" y="591058"/>
                  </a:lnTo>
                  <a:lnTo>
                    <a:pt x="119888" y="591058"/>
                  </a:lnTo>
                  <a:lnTo>
                    <a:pt x="120281" y="592328"/>
                  </a:lnTo>
                  <a:lnTo>
                    <a:pt x="121094" y="592328"/>
                  </a:lnTo>
                  <a:lnTo>
                    <a:pt x="121577" y="593598"/>
                  </a:lnTo>
                  <a:lnTo>
                    <a:pt x="122047" y="593598"/>
                  </a:lnTo>
                  <a:lnTo>
                    <a:pt x="122237" y="594868"/>
                  </a:lnTo>
                  <a:lnTo>
                    <a:pt x="124117" y="597408"/>
                  </a:lnTo>
                  <a:lnTo>
                    <a:pt x="125044" y="597408"/>
                  </a:lnTo>
                  <a:lnTo>
                    <a:pt x="125082" y="598678"/>
                  </a:lnTo>
                  <a:lnTo>
                    <a:pt x="126060" y="598678"/>
                  </a:lnTo>
                  <a:lnTo>
                    <a:pt x="126758" y="599948"/>
                  </a:lnTo>
                  <a:lnTo>
                    <a:pt x="127419" y="601218"/>
                  </a:lnTo>
                  <a:lnTo>
                    <a:pt x="128130" y="602488"/>
                  </a:lnTo>
                  <a:lnTo>
                    <a:pt x="128689" y="602488"/>
                  </a:lnTo>
                  <a:lnTo>
                    <a:pt x="129032" y="603758"/>
                  </a:lnTo>
                  <a:lnTo>
                    <a:pt x="129032" y="566928"/>
                  </a:lnTo>
                  <a:lnTo>
                    <a:pt x="125844" y="566928"/>
                  </a:lnTo>
                  <a:lnTo>
                    <a:pt x="126390" y="565658"/>
                  </a:lnTo>
                  <a:lnTo>
                    <a:pt x="126453" y="564388"/>
                  </a:lnTo>
                  <a:lnTo>
                    <a:pt x="126288" y="563118"/>
                  </a:lnTo>
                  <a:lnTo>
                    <a:pt x="125260" y="560578"/>
                  </a:lnTo>
                  <a:lnTo>
                    <a:pt x="123405" y="560578"/>
                  </a:lnTo>
                  <a:lnTo>
                    <a:pt x="122593" y="559308"/>
                  </a:lnTo>
                  <a:lnTo>
                    <a:pt x="120484" y="559308"/>
                  </a:lnTo>
                  <a:lnTo>
                    <a:pt x="117805" y="563118"/>
                  </a:lnTo>
                  <a:lnTo>
                    <a:pt x="119634" y="563118"/>
                  </a:lnTo>
                  <a:lnTo>
                    <a:pt x="119659" y="565658"/>
                  </a:lnTo>
                  <a:lnTo>
                    <a:pt x="120929" y="566928"/>
                  </a:lnTo>
                  <a:lnTo>
                    <a:pt x="122237" y="568198"/>
                  </a:lnTo>
                  <a:lnTo>
                    <a:pt x="123507" y="568198"/>
                  </a:lnTo>
                  <a:lnTo>
                    <a:pt x="126492" y="574548"/>
                  </a:lnTo>
                  <a:lnTo>
                    <a:pt x="125869" y="575818"/>
                  </a:lnTo>
                  <a:lnTo>
                    <a:pt x="125603" y="577088"/>
                  </a:lnTo>
                  <a:lnTo>
                    <a:pt x="125857" y="578358"/>
                  </a:lnTo>
                  <a:lnTo>
                    <a:pt x="126047" y="578358"/>
                  </a:lnTo>
                  <a:lnTo>
                    <a:pt x="124917" y="579628"/>
                  </a:lnTo>
                  <a:lnTo>
                    <a:pt x="123571" y="580898"/>
                  </a:lnTo>
                  <a:lnTo>
                    <a:pt x="121754" y="582168"/>
                  </a:lnTo>
                  <a:lnTo>
                    <a:pt x="121513" y="583438"/>
                  </a:lnTo>
                  <a:lnTo>
                    <a:pt x="121094" y="582168"/>
                  </a:lnTo>
                  <a:lnTo>
                    <a:pt x="120446" y="582168"/>
                  </a:lnTo>
                  <a:lnTo>
                    <a:pt x="123583" y="577088"/>
                  </a:lnTo>
                  <a:lnTo>
                    <a:pt x="123177" y="574548"/>
                  </a:lnTo>
                  <a:lnTo>
                    <a:pt x="116878" y="574548"/>
                  </a:lnTo>
                  <a:lnTo>
                    <a:pt x="114871" y="575818"/>
                  </a:lnTo>
                  <a:lnTo>
                    <a:pt x="111391" y="575818"/>
                  </a:lnTo>
                  <a:lnTo>
                    <a:pt x="110807" y="577088"/>
                  </a:lnTo>
                  <a:lnTo>
                    <a:pt x="110883" y="579628"/>
                  </a:lnTo>
                  <a:lnTo>
                    <a:pt x="110794" y="580898"/>
                  </a:lnTo>
                  <a:lnTo>
                    <a:pt x="115049" y="582168"/>
                  </a:lnTo>
                  <a:lnTo>
                    <a:pt x="110540" y="585978"/>
                  </a:lnTo>
                  <a:lnTo>
                    <a:pt x="106972" y="587248"/>
                  </a:lnTo>
                  <a:lnTo>
                    <a:pt x="106908" y="583438"/>
                  </a:lnTo>
                  <a:lnTo>
                    <a:pt x="104063" y="583438"/>
                  </a:lnTo>
                  <a:lnTo>
                    <a:pt x="104114" y="580898"/>
                  </a:lnTo>
                  <a:lnTo>
                    <a:pt x="102387" y="574548"/>
                  </a:lnTo>
                  <a:lnTo>
                    <a:pt x="95300" y="574548"/>
                  </a:lnTo>
                  <a:lnTo>
                    <a:pt x="93700" y="569468"/>
                  </a:lnTo>
                  <a:lnTo>
                    <a:pt x="92290" y="569468"/>
                  </a:lnTo>
                  <a:lnTo>
                    <a:pt x="89941" y="564388"/>
                  </a:lnTo>
                  <a:lnTo>
                    <a:pt x="86029" y="560578"/>
                  </a:lnTo>
                  <a:lnTo>
                    <a:pt x="83997" y="558038"/>
                  </a:lnTo>
                  <a:lnTo>
                    <a:pt x="82626" y="556323"/>
                  </a:lnTo>
                  <a:lnTo>
                    <a:pt x="82626" y="564388"/>
                  </a:lnTo>
                  <a:lnTo>
                    <a:pt x="82524" y="563118"/>
                  </a:lnTo>
                  <a:lnTo>
                    <a:pt x="82626" y="564388"/>
                  </a:lnTo>
                  <a:lnTo>
                    <a:pt x="82626" y="556323"/>
                  </a:lnTo>
                  <a:lnTo>
                    <a:pt x="81978" y="555498"/>
                  </a:lnTo>
                  <a:lnTo>
                    <a:pt x="81800" y="554228"/>
                  </a:lnTo>
                  <a:lnTo>
                    <a:pt x="81635" y="552958"/>
                  </a:lnTo>
                  <a:lnTo>
                    <a:pt x="80454" y="551688"/>
                  </a:lnTo>
                  <a:lnTo>
                    <a:pt x="78155" y="550418"/>
                  </a:lnTo>
                  <a:lnTo>
                    <a:pt x="78193" y="549148"/>
                  </a:lnTo>
                  <a:lnTo>
                    <a:pt x="78613" y="547878"/>
                  </a:lnTo>
                  <a:lnTo>
                    <a:pt x="76809" y="547878"/>
                  </a:lnTo>
                  <a:lnTo>
                    <a:pt x="76809" y="558038"/>
                  </a:lnTo>
                  <a:lnTo>
                    <a:pt x="75984" y="558038"/>
                  </a:lnTo>
                  <a:lnTo>
                    <a:pt x="75069" y="556768"/>
                  </a:lnTo>
                  <a:lnTo>
                    <a:pt x="70764" y="556768"/>
                  </a:lnTo>
                  <a:lnTo>
                    <a:pt x="71970" y="554228"/>
                  </a:lnTo>
                  <a:lnTo>
                    <a:pt x="73723" y="554228"/>
                  </a:lnTo>
                  <a:lnTo>
                    <a:pt x="76809" y="558038"/>
                  </a:lnTo>
                  <a:lnTo>
                    <a:pt x="76809" y="547878"/>
                  </a:lnTo>
                  <a:lnTo>
                    <a:pt x="71818" y="547878"/>
                  </a:lnTo>
                  <a:lnTo>
                    <a:pt x="69926" y="544068"/>
                  </a:lnTo>
                  <a:lnTo>
                    <a:pt x="67424" y="541528"/>
                  </a:lnTo>
                  <a:lnTo>
                    <a:pt x="65836" y="541528"/>
                  </a:lnTo>
                  <a:lnTo>
                    <a:pt x="65074" y="542798"/>
                  </a:lnTo>
                  <a:lnTo>
                    <a:pt x="65493" y="542798"/>
                  </a:lnTo>
                  <a:lnTo>
                    <a:pt x="65633" y="544068"/>
                  </a:lnTo>
                  <a:lnTo>
                    <a:pt x="65379" y="545338"/>
                  </a:lnTo>
                  <a:lnTo>
                    <a:pt x="64401" y="544068"/>
                  </a:lnTo>
                  <a:lnTo>
                    <a:pt x="63957" y="544068"/>
                  </a:lnTo>
                  <a:lnTo>
                    <a:pt x="59143" y="540258"/>
                  </a:lnTo>
                  <a:lnTo>
                    <a:pt x="55854" y="537806"/>
                  </a:lnTo>
                  <a:lnTo>
                    <a:pt x="55854" y="564388"/>
                  </a:lnTo>
                  <a:lnTo>
                    <a:pt x="55219" y="564388"/>
                  </a:lnTo>
                  <a:lnTo>
                    <a:pt x="52895" y="563118"/>
                  </a:lnTo>
                  <a:lnTo>
                    <a:pt x="51498" y="561848"/>
                  </a:lnTo>
                  <a:lnTo>
                    <a:pt x="51015" y="561543"/>
                  </a:lnTo>
                  <a:lnTo>
                    <a:pt x="53898" y="560578"/>
                  </a:lnTo>
                  <a:lnTo>
                    <a:pt x="54571" y="563118"/>
                  </a:lnTo>
                  <a:lnTo>
                    <a:pt x="55118" y="563118"/>
                  </a:lnTo>
                  <a:lnTo>
                    <a:pt x="55854" y="564388"/>
                  </a:lnTo>
                  <a:lnTo>
                    <a:pt x="55854" y="537806"/>
                  </a:lnTo>
                  <a:lnTo>
                    <a:pt x="55664" y="537654"/>
                  </a:lnTo>
                  <a:lnTo>
                    <a:pt x="60274" y="536448"/>
                  </a:lnTo>
                  <a:lnTo>
                    <a:pt x="59740" y="531368"/>
                  </a:lnTo>
                  <a:lnTo>
                    <a:pt x="58204" y="530098"/>
                  </a:lnTo>
                  <a:lnTo>
                    <a:pt x="57619" y="528828"/>
                  </a:lnTo>
                  <a:lnTo>
                    <a:pt x="60858" y="526288"/>
                  </a:lnTo>
                  <a:lnTo>
                    <a:pt x="61468" y="526288"/>
                  </a:lnTo>
                  <a:lnTo>
                    <a:pt x="61937" y="527558"/>
                  </a:lnTo>
                  <a:lnTo>
                    <a:pt x="61277" y="527558"/>
                  </a:lnTo>
                  <a:lnTo>
                    <a:pt x="61163" y="528828"/>
                  </a:lnTo>
                  <a:lnTo>
                    <a:pt x="62661" y="528828"/>
                  </a:lnTo>
                  <a:lnTo>
                    <a:pt x="64731" y="531368"/>
                  </a:lnTo>
                  <a:lnTo>
                    <a:pt x="64757" y="533908"/>
                  </a:lnTo>
                  <a:lnTo>
                    <a:pt x="69545" y="533908"/>
                  </a:lnTo>
                  <a:lnTo>
                    <a:pt x="65874" y="526288"/>
                  </a:lnTo>
                  <a:lnTo>
                    <a:pt x="65366" y="525018"/>
                  </a:lnTo>
                  <a:lnTo>
                    <a:pt x="65087" y="525018"/>
                  </a:lnTo>
                  <a:lnTo>
                    <a:pt x="64071" y="526288"/>
                  </a:lnTo>
                  <a:lnTo>
                    <a:pt x="63703" y="525018"/>
                  </a:lnTo>
                  <a:lnTo>
                    <a:pt x="63030" y="525018"/>
                  </a:lnTo>
                  <a:lnTo>
                    <a:pt x="62661" y="523748"/>
                  </a:lnTo>
                  <a:lnTo>
                    <a:pt x="62357" y="522478"/>
                  </a:lnTo>
                  <a:lnTo>
                    <a:pt x="61988" y="521208"/>
                  </a:lnTo>
                  <a:lnTo>
                    <a:pt x="63398" y="518668"/>
                  </a:lnTo>
                  <a:lnTo>
                    <a:pt x="64427" y="516128"/>
                  </a:lnTo>
                  <a:lnTo>
                    <a:pt x="59410" y="517398"/>
                  </a:lnTo>
                  <a:lnTo>
                    <a:pt x="57835" y="514858"/>
                  </a:lnTo>
                  <a:lnTo>
                    <a:pt x="56845" y="514515"/>
                  </a:lnTo>
                  <a:lnTo>
                    <a:pt x="56845" y="526288"/>
                  </a:lnTo>
                  <a:lnTo>
                    <a:pt x="55460" y="526288"/>
                  </a:lnTo>
                  <a:lnTo>
                    <a:pt x="55460" y="533908"/>
                  </a:lnTo>
                  <a:lnTo>
                    <a:pt x="55448" y="537489"/>
                  </a:lnTo>
                  <a:lnTo>
                    <a:pt x="54038" y="536448"/>
                  </a:lnTo>
                  <a:lnTo>
                    <a:pt x="51549" y="532638"/>
                  </a:lnTo>
                  <a:lnTo>
                    <a:pt x="51460" y="532498"/>
                  </a:lnTo>
                  <a:lnTo>
                    <a:pt x="52184" y="531368"/>
                  </a:lnTo>
                  <a:lnTo>
                    <a:pt x="53289" y="531368"/>
                  </a:lnTo>
                  <a:lnTo>
                    <a:pt x="55460" y="533908"/>
                  </a:lnTo>
                  <a:lnTo>
                    <a:pt x="55460" y="526288"/>
                  </a:lnTo>
                  <a:lnTo>
                    <a:pt x="55206" y="526288"/>
                  </a:lnTo>
                  <a:lnTo>
                    <a:pt x="53746" y="527558"/>
                  </a:lnTo>
                  <a:lnTo>
                    <a:pt x="52463" y="528828"/>
                  </a:lnTo>
                  <a:lnTo>
                    <a:pt x="51181" y="528828"/>
                  </a:lnTo>
                  <a:lnTo>
                    <a:pt x="52260" y="527558"/>
                  </a:lnTo>
                  <a:lnTo>
                    <a:pt x="52743" y="526288"/>
                  </a:lnTo>
                  <a:lnTo>
                    <a:pt x="52438" y="525018"/>
                  </a:lnTo>
                  <a:lnTo>
                    <a:pt x="50203" y="526288"/>
                  </a:lnTo>
                  <a:lnTo>
                    <a:pt x="50088" y="525018"/>
                  </a:lnTo>
                  <a:lnTo>
                    <a:pt x="49314" y="525018"/>
                  </a:lnTo>
                  <a:lnTo>
                    <a:pt x="50215" y="523748"/>
                  </a:lnTo>
                  <a:lnTo>
                    <a:pt x="50876" y="522478"/>
                  </a:lnTo>
                  <a:lnTo>
                    <a:pt x="50850" y="521208"/>
                  </a:lnTo>
                  <a:lnTo>
                    <a:pt x="49377" y="521208"/>
                  </a:lnTo>
                  <a:lnTo>
                    <a:pt x="50114" y="519938"/>
                  </a:lnTo>
                  <a:lnTo>
                    <a:pt x="50279" y="518668"/>
                  </a:lnTo>
                  <a:lnTo>
                    <a:pt x="49987" y="517398"/>
                  </a:lnTo>
                  <a:lnTo>
                    <a:pt x="53124" y="519938"/>
                  </a:lnTo>
                  <a:lnTo>
                    <a:pt x="53555" y="523748"/>
                  </a:lnTo>
                  <a:lnTo>
                    <a:pt x="56845" y="526288"/>
                  </a:lnTo>
                  <a:lnTo>
                    <a:pt x="56845" y="514515"/>
                  </a:lnTo>
                  <a:lnTo>
                    <a:pt x="54229" y="513588"/>
                  </a:lnTo>
                  <a:lnTo>
                    <a:pt x="54698" y="512318"/>
                  </a:lnTo>
                  <a:lnTo>
                    <a:pt x="55651" y="509778"/>
                  </a:lnTo>
                  <a:lnTo>
                    <a:pt x="56134" y="508508"/>
                  </a:lnTo>
                  <a:lnTo>
                    <a:pt x="58178" y="502158"/>
                  </a:lnTo>
                  <a:lnTo>
                    <a:pt x="51701" y="507238"/>
                  </a:lnTo>
                  <a:lnTo>
                    <a:pt x="49720" y="505968"/>
                  </a:lnTo>
                  <a:lnTo>
                    <a:pt x="49301" y="505968"/>
                  </a:lnTo>
                  <a:lnTo>
                    <a:pt x="49301" y="549148"/>
                  </a:lnTo>
                  <a:lnTo>
                    <a:pt x="48971" y="550418"/>
                  </a:lnTo>
                  <a:lnTo>
                    <a:pt x="48564" y="549148"/>
                  </a:lnTo>
                  <a:lnTo>
                    <a:pt x="49301" y="549148"/>
                  </a:lnTo>
                  <a:lnTo>
                    <a:pt x="49301" y="505968"/>
                  </a:lnTo>
                  <a:lnTo>
                    <a:pt x="48323" y="504723"/>
                  </a:lnTo>
                  <a:lnTo>
                    <a:pt x="48323" y="549148"/>
                  </a:lnTo>
                  <a:lnTo>
                    <a:pt x="45148" y="549148"/>
                  </a:lnTo>
                  <a:lnTo>
                    <a:pt x="44043" y="550418"/>
                  </a:lnTo>
                  <a:lnTo>
                    <a:pt x="43421" y="551688"/>
                  </a:lnTo>
                  <a:lnTo>
                    <a:pt x="44183" y="554012"/>
                  </a:lnTo>
                  <a:lnTo>
                    <a:pt x="41592" y="551688"/>
                  </a:lnTo>
                  <a:lnTo>
                    <a:pt x="37985" y="545338"/>
                  </a:lnTo>
                  <a:lnTo>
                    <a:pt x="33350" y="541528"/>
                  </a:lnTo>
                  <a:lnTo>
                    <a:pt x="32321" y="540258"/>
                  </a:lnTo>
                  <a:lnTo>
                    <a:pt x="36004" y="540258"/>
                  </a:lnTo>
                  <a:lnTo>
                    <a:pt x="37084" y="541528"/>
                  </a:lnTo>
                  <a:lnTo>
                    <a:pt x="38417" y="542798"/>
                  </a:lnTo>
                  <a:lnTo>
                    <a:pt x="39776" y="545338"/>
                  </a:lnTo>
                  <a:lnTo>
                    <a:pt x="41097" y="546608"/>
                  </a:lnTo>
                  <a:lnTo>
                    <a:pt x="41871" y="546608"/>
                  </a:lnTo>
                  <a:lnTo>
                    <a:pt x="42329" y="545338"/>
                  </a:lnTo>
                  <a:lnTo>
                    <a:pt x="42621" y="545338"/>
                  </a:lnTo>
                  <a:lnTo>
                    <a:pt x="43421" y="547878"/>
                  </a:lnTo>
                  <a:lnTo>
                    <a:pt x="46901" y="547878"/>
                  </a:lnTo>
                  <a:lnTo>
                    <a:pt x="48323" y="549148"/>
                  </a:lnTo>
                  <a:lnTo>
                    <a:pt x="48323" y="504723"/>
                  </a:lnTo>
                  <a:lnTo>
                    <a:pt x="46786" y="505968"/>
                  </a:lnTo>
                  <a:lnTo>
                    <a:pt x="45859" y="504698"/>
                  </a:lnTo>
                  <a:lnTo>
                    <a:pt x="44551" y="504190"/>
                  </a:lnTo>
                  <a:lnTo>
                    <a:pt x="44551" y="507238"/>
                  </a:lnTo>
                  <a:lnTo>
                    <a:pt x="44005" y="508508"/>
                  </a:lnTo>
                  <a:lnTo>
                    <a:pt x="44551" y="507238"/>
                  </a:lnTo>
                  <a:lnTo>
                    <a:pt x="44551" y="504190"/>
                  </a:lnTo>
                  <a:lnTo>
                    <a:pt x="42862" y="503529"/>
                  </a:lnTo>
                  <a:lnTo>
                    <a:pt x="42862" y="508508"/>
                  </a:lnTo>
                  <a:lnTo>
                    <a:pt x="42735" y="509778"/>
                  </a:lnTo>
                  <a:lnTo>
                    <a:pt x="42024" y="508508"/>
                  </a:lnTo>
                  <a:lnTo>
                    <a:pt x="42862" y="508508"/>
                  </a:lnTo>
                  <a:lnTo>
                    <a:pt x="42862" y="503529"/>
                  </a:lnTo>
                  <a:lnTo>
                    <a:pt x="42608" y="503428"/>
                  </a:lnTo>
                  <a:lnTo>
                    <a:pt x="45859" y="500888"/>
                  </a:lnTo>
                  <a:lnTo>
                    <a:pt x="44627" y="498348"/>
                  </a:lnTo>
                  <a:lnTo>
                    <a:pt x="44018" y="497078"/>
                  </a:lnTo>
                  <a:lnTo>
                    <a:pt x="41986" y="498348"/>
                  </a:lnTo>
                  <a:lnTo>
                    <a:pt x="41897" y="498106"/>
                  </a:lnTo>
                  <a:lnTo>
                    <a:pt x="41897" y="522478"/>
                  </a:lnTo>
                  <a:lnTo>
                    <a:pt x="41402" y="523748"/>
                  </a:lnTo>
                  <a:lnTo>
                    <a:pt x="41605" y="522478"/>
                  </a:lnTo>
                  <a:lnTo>
                    <a:pt x="41897" y="522478"/>
                  </a:lnTo>
                  <a:lnTo>
                    <a:pt x="41897" y="498106"/>
                  </a:lnTo>
                  <a:lnTo>
                    <a:pt x="41529" y="497078"/>
                  </a:lnTo>
                  <a:lnTo>
                    <a:pt x="39979" y="495808"/>
                  </a:lnTo>
                  <a:lnTo>
                    <a:pt x="38265" y="495808"/>
                  </a:lnTo>
                  <a:lnTo>
                    <a:pt x="36449" y="497078"/>
                  </a:lnTo>
                  <a:lnTo>
                    <a:pt x="37350" y="498348"/>
                  </a:lnTo>
                  <a:lnTo>
                    <a:pt x="37465" y="500888"/>
                  </a:lnTo>
                  <a:lnTo>
                    <a:pt x="37185" y="500888"/>
                  </a:lnTo>
                  <a:lnTo>
                    <a:pt x="37109" y="503428"/>
                  </a:lnTo>
                  <a:lnTo>
                    <a:pt x="35991" y="502158"/>
                  </a:lnTo>
                  <a:lnTo>
                    <a:pt x="31673" y="502158"/>
                  </a:lnTo>
                  <a:lnTo>
                    <a:pt x="30276" y="499618"/>
                  </a:lnTo>
                  <a:lnTo>
                    <a:pt x="29019" y="497078"/>
                  </a:lnTo>
                  <a:lnTo>
                    <a:pt x="29083" y="495808"/>
                  </a:lnTo>
                  <a:lnTo>
                    <a:pt x="29210" y="493268"/>
                  </a:lnTo>
                  <a:lnTo>
                    <a:pt x="26035" y="491998"/>
                  </a:lnTo>
                  <a:lnTo>
                    <a:pt x="21043" y="491998"/>
                  </a:lnTo>
                  <a:lnTo>
                    <a:pt x="21424" y="489458"/>
                  </a:lnTo>
                  <a:lnTo>
                    <a:pt x="21590" y="488188"/>
                  </a:lnTo>
                  <a:lnTo>
                    <a:pt x="22542" y="488188"/>
                  </a:lnTo>
                  <a:lnTo>
                    <a:pt x="23279" y="486918"/>
                  </a:lnTo>
                  <a:lnTo>
                    <a:pt x="23672" y="486918"/>
                  </a:lnTo>
                  <a:lnTo>
                    <a:pt x="23342" y="488188"/>
                  </a:lnTo>
                  <a:lnTo>
                    <a:pt x="23850" y="489458"/>
                  </a:lnTo>
                  <a:lnTo>
                    <a:pt x="24765" y="490728"/>
                  </a:lnTo>
                  <a:lnTo>
                    <a:pt x="27381" y="489458"/>
                  </a:lnTo>
                  <a:lnTo>
                    <a:pt x="32092" y="486918"/>
                  </a:lnTo>
                  <a:lnTo>
                    <a:pt x="31978" y="485648"/>
                  </a:lnTo>
                  <a:lnTo>
                    <a:pt x="30099" y="485648"/>
                  </a:lnTo>
                  <a:lnTo>
                    <a:pt x="29679" y="484378"/>
                  </a:lnTo>
                  <a:lnTo>
                    <a:pt x="30213" y="484378"/>
                  </a:lnTo>
                  <a:lnTo>
                    <a:pt x="30289" y="483108"/>
                  </a:lnTo>
                  <a:lnTo>
                    <a:pt x="30060" y="483108"/>
                  </a:lnTo>
                  <a:lnTo>
                    <a:pt x="32346" y="480568"/>
                  </a:lnTo>
                  <a:lnTo>
                    <a:pt x="36169" y="481838"/>
                  </a:lnTo>
                  <a:lnTo>
                    <a:pt x="36639" y="481838"/>
                  </a:lnTo>
                  <a:lnTo>
                    <a:pt x="37642" y="483108"/>
                  </a:lnTo>
                  <a:lnTo>
                    <a:pt x="38646" y="483108"/>
                  </a:lnTo>
                  <a:lnTo>
                    <a:pt x="39624" y="481838"/>
                  </a:lnTo>
                  <a:lnTo>
                    <a:pt x="40538" y="481838"/>
                  </a:lnTo>
                  <a:lnTo>
                    <a:pt x="40640" y="480568"/>
                  </a:lnTo>
                  <a:lnTo>
                    <a:pt x="42887" y="480568"/>
                  </a:lnTo>
                  <a:lnTo>
                    <a:pt x="42976" y="478028"/>
                  </a:lnTo>
                  <a:lnTo>
                    <a:pt x="44284" y="476758"/>
                  </a:lnTo>
                  <a:lnTo>
                    <a:pt x="40297" y="476758"/>
                  </a:lnTo>
                  <a:lnTo>
                    <a:pt x="35674" y="474218"/>
                  </a:lnTo>
                  <a:lnTo>
                    <a:pt x="32194" y="469138"/>
                  </a:lnTo>
                  <a:lnTo>
                    <a:pt x="26136" y="467868"/>
                  </a:lnTo>
                  <a:lnTo>
                    <a:pt x="24206" y="469531"/>
                  </a:lnTo>
                  <a:lnTo>
                    <a:pt x="24206" y="485648"/>
                  </a:lnTo>
                  <a:lnTo>
                    <a:pt x="23812" y="486575"/>
                  </a:lnTo>
                  <a:lnTo>
                    <a:pt x="24028" y="485648"/>
                  </a:lnTo>
                  <a:lnTo>
                    <a:pt x="24206" y="485648"/>
                  </a:lnTo>
                  <a:lnTo>
                    <a:pt x="24206" y="469531"/>
                  </a:lnTo>
                  <a:lnTo>
                    <a:pt x="21704" y="471678"/>
                  </a:lnTo>
                  <a:lnTo>
                    <a:pt x="18262" y="469138"/>
                  </a:lnTo>
                  <a:lnTo>
                    <a:pt x="13995" y="471678"/>
                  </a:lnTo>
                  <a:lnTo>
                    <a:pt x="13843" y="471678"/>
                  </a:lnTo>
                  <a:lnTo>
                    <a:pt x="13893" y="475488"/>
                  </a:lnTo>
                  <a:lnTo>
                    <a:pt x="15087" y="476758"/>
                  </a:lnTo>
                  <a:lnTo>
                    <a:pt x="16319" y="479298"/>
                  </a:lnTo>
                  <a:lnTo>
                    <a:pt x="12166" y="479298"/>
                  </a:lnTo>
                  <a:lnTo>
                    <a:pt x="11861" y="480568"/>
                  </a:lnTo>
                  <a:lnTo>
                    <a:pt x="10566" y="478028"/>
                  </a:lnTo>
                  <a:lnTo>
                    <a:pt x="9042" y="475488"/>
                  </a:lnTo>
                  <a:lnTo>
                    <a:pt x="7200" y="470408"/>
                  </a:lnTo>
                  <a:lnTo>
                    <a:pt x="5016" y="470408"/>
                  </a:lnTo>
                  <a:lnTo>
                    <a:pt x="2159" y="471678"/>
                  </a:lnTo>
                  <a:lnTo>
                    <a:pt x="4686" y="475488"/>
                  </a:lnTo>
                  <a:lnTo>
                    <a:pt x="7251" y="478028"/>
                  </a:lnTo>
                  <a:lnTo>
                    <a:pt x="9779" y="481838"/>
                  </a:lnTo>
                  <a:lnTo>
                    <a:pt x="9385" y="483108"/>
                  </a:lnTo>
                  <a:lnTo>
                    <a:pt x="11849" y="484378"/>
                  </a:lnTo>
                  <a:lnTo>
                    <a:pt x="10096" y="486918"/>
                  </a:lnTo>
                  <a:lnTo>
                    <a:pt x="8013" y="485648"/>
                  </a:lnTo>
                  <a:lnTo>
                    <a:pt x="4470" y="484378"/>
                  </a:lnTo>
                  <a:lnTo>
                    <a:pt x="2768" y="484378"/>
                  </a:lnTo>
                  <a:lnTo>
                    <a:pt x="165" y="485648"/>
                  </a:lnTo>
                  <a:lnTo>
                    <a:pt x="736" y="485648"/>
                  </a:lnTo>
                  <a:lnTo>
                    <a:pt x="1612" y="488188"/>
                  </a:lnTo>
                  <a:lnTo>
                    <a:pt x="2616" y="489458"/>
                  </a:lnTo>
                  <a:lnTo>
                    <a:pt x="5308" y="486918"/>
                  </a:lnTo>
                  <a:lnTo>
                    <a:pt x="8648" y="490728"/>
                  </a:lnTo>
                  <a:lnTo>
                    <a:pt x="9601" y="491998"/>
                  </a:lnTo>
                  <a:lnTo>
                    <a:pt x="10515" y="493268"/>
                  </a:lnTo>
                  <a:lnTo>
                    <a:pt x="11468" y="495808"/>
                  </a:lnTo>
                  <a:lnTo>
                    <a:pt x="13309" y="493268"/>
                  </a:lnTo>
                  <a:lnTo>
                    <a:pt x="11988" y="490728"/>
                  </a:lnTo>
                  <a:lnTo>
                    <a:pt x="13030" y="490728"/>
                  </a:lnTo>
                  <a:lnTo>
                    <a:pt x="14046" y="489458"/>
                  </a:lnTo>
                  <a:lnTo>
                    <a:pt x="15049" y="489458"/>
                  </a:lnTo>
                  <a:lnTo>
                    <a:pt x="16306" y="490728"/>
                  </a:lnTo>
                  <a:lnTo>
                    <a:pt x="16954" y="491998"/>
                  </a:lnTo>
                  <a:lnTo>
                    <a:pt x="18884" y="494538"/>
                  </a:lnTo>
                  <a:lnTo>
                    <a:pt x="19380" y="495808"/>
                  </a:lnTo>
                  <a:lnTo>
                    <a:pt x="18046" y="494538"/>
                  </a:lnTo>
                  <a:lnTo>
                    <a:pt x="16446" y="493268"/>
                  </a:lnTo>
                  <a:lnTo>
                    <a:pt x="12661" y="497078"/>
                  </a:lnTo>
                  <a:lnTo>
                    <a:pt x="17272" y="503428"/>
                  </a:lnTo>
                  <a:lnTo>
                    <a:pt x="19596" y="507238"/>
                  </a:lnTo>
                  <a:lnTo>
                    <a:pt x="22148" y="505968"/>
                  </a:lnTo>
                  <a:lnTo>
                    <a:pt x="21996" y="508508"/>
                  </a:lnTo>
                  <a:lnTo>
                    <a:pt x="25031" y="507238"/>
                  </a:lnTo>
                  <a:lnTo>
                    <a:pt x="25196" y="507238"/>
                  </a:lnTo>
                  <a:lnTo>
                    <a:pt x="27470" y="512318"/>
                  </a:lnTo>
                  <a:lnTo>
                    <a:pt x="24892" y="512318"/>
                  </a:lnTo>
                  <a:lnTo>
                    <a:pt x="25133" y="511048"/>
                  </a:lnTo>
                  <a:lnTo>
                    <a:pt x="25374" y="509778"/>
                  </a:lnTo>
                  <a:lnTo>
                    <a:pt x="22707" y="509778"/>
                  </a:lnTo>
                  <a:lnTo>
                    <a:pt x="19126" y="511048"/>
                  </a:lnTo>
                  <a:lnTo>
                    <a:pt x="17462" y="511048"/>
                  </a:lnTo>
                  <a:lnTo>
                    <a:pt x="19138" y="507238"/>
                  </a:lnTo>
                  <a:lnTo>
                    <a:pt x="14579" y="509778"/>
                  </a:lnTo>
                  <a:lnTo>
                    <a:pt x="19939" y="517398"/>
                  </a:lnTo>
                  <a:lnTo>
                    <a:pt x="19773" y="517398"/>
                  </a:lnTo>
                  <a:lnTo>
                    <a:pt x="20027" y="518668"/>
                  </a:lnTo>
                  <a:lnTo>
                    <a:pt x="23291" y="518668"/>
                  </a:lnTo>
                  <a:lnTo>
                    <a:pt x="22517" y="522478"/>
                  </a:lnTo>
                  <a:lnTo>
                    <a:pt x="26289" y="521208"/>
                  </a:lnTo>
                  <a:lnTo>
                    <a:pt x="28752" y="522478"/>
                  </a:lnTo>
                  <a:lnTo>
                    <a:pt x="28790" y="521208"/>
                  </a:lnTo>
                  <a:lnTo>
                    <a:pt x="28727" y="519938"/>
                  </a:lnTo>
                  <a:lnTo>
                    <a:pt x="28905" y="519938"/>
                  </a:lnTo>
                  <a:lnTo>
                    <a:pt x="29197" y="518668"/>
                  </a:lnTo>
                  <a:lnTo>
                    <a:pt x="29730" y="517398"/>
                  </a:lnTo>
                  <a:lnTo>
                    <a:pt x="30137" y="517398"/>
                  </a:lnTo>
                  <a:lnTo>
                    <a:pt x="32486" y="519938"/>
                  </a:lnTo>
                  <a:lnTo>
                    <a:pt x="34417" y="523748"/>
                  </a:lnTo>
                  <a:lnTo>
                    <a:pt x="38023" y="525018"/>
                  </a:lnTo>
                  <a:lnTo>
                    <a:pt x="38354" y="526288"/>
                  </a:lnTo>
                  <a:lnTo>
                    <a:pt x="38354" y="527558"/>
                  </a:lnTo>
                  <a:lnTo>
                    <a:pt x="29083" y="528828"/>
                  </a:lnTo>
                  <a:lnTo>
                    <a:pt x="29425" y="532638"/>
                  </a:lnTo>
                  <a:lnTo>
                    <a:pt x="30353" y="537718"/>
                  </a:lnTo>
                  <a:lnTo>
                    <a:pt x="31076" y="538708"/>
                  </a:lnTo>
                  <a:lnTo>
                    <a:pt x="29248" y="536448"/>
                  </a:lnTo>
                  <a:lnTo>
                    <a:pt x="28054" y="535178"/>
                  </a:lnTo>
                  <a:lnTo>
                    <a:pt x="24485" y="531368"/>
                  </a:lnTo>
                  <a:lnTo>
                    <a:pt x="20078" y="528828"/>
                  </a:lnTo>
                  <a:lnTo>
                    <a:pt x="17881" y="527558"/>
                  </a:lnTo>
                  <a:lnTo>
                    <a:pt x="16967" y="528828"/>
                  </a:lnTo>
                  <a:lnTo>
                    <a:pt x="15671" y="528828"/>
                  </a:lnTo>
                  <a:lnTo>
                    <a:pt x="16941" y="526288"/>
                  </a:lnTo>
                  <a:lnTo>
                    <a:pt x="16408" y="525018"/>
                  </a:lnTo>
                  <a:lnTo>
                    <a:pt x="14579" y="525018"/>
                  </a:lnTo>
                  <a:lnTo>
                    <a:pt x="12179" y="522478"/>
                  </a:lnTo>
                  <a:lnTo>
                    <a:pt x="9944" y="518668"/>
                  </a:lnTo>
                  <a:lnTo>
                    <a:pt x="6146" y="513588"/>
                  </a:lnTo>
                  <a:lnTo>
                    <a:pt x="3530" y="514858"/>
                  </a:lnTo>
                  <a:lnTo>
                    <a:pt x="596" y="517398"/>
                  </a:lnTo>
                  <a:lnTo>
                    <a:pt x="1117" y="517398"/>
                  </a:lnTo>
                  <a:lnTo>
                    <a:pt x="647" y="518668"/>
                  </a:lnTo>
                  <a:lnTo>
                    <a:pt x="266" y="518668"/>
                  </a:lnTo>
                  <a:lnTo>
                    <a:pt x="25" y="519938"/>
                  </a:lnTo>
                  <a:lnTo>
                    <a:pt x="0" y="521208"/>
                  </a:lnTo>
                  <a:lnTo>
                    <a:pt x="203" y="521208"/>
                  </a:lnTo>
                  <a:lnTo>
                    <a:pt x="558" y="522478"/>
                  </a:lnTo>
                  <a:lnTo>
                    <a:pt x="3505" y="522478"/>
                  </a:lnTo>
                  <a:lnTo>
                    <a:pt x="7429" y="526288"/>
                  </a:lnTo>
                  <a:lnTo>
                    <a:pt x="11747" y="530098"/>
                  </a:lnTo>
                  <a:lnTo>
                    <a:pt x="14020" y="535178"/>
                  </a:lnTo>
                  <a:lnTo>
                    <a:pt x="14439" y="536448"/>
                  </a:lnTo>
                  <a:lnTo>
                    <a:pt x="14960" y="536448"/>
                  </a:lnTo>
                  <a:lnTo>
                    <a:pt x="15532" y="535178"/>
                  </a:lnTo>
                  <a:lnTo>
                    <a:pt x="16281" y="536448"/>
                  </a:lnTo>
                  <a:lnTo>
                    <a:pt x="16776" y="537489"/>
                  </a:lnTo>
                  <a:lnTo>
                    <a:pt x="16852" y="538988"/>
                  </a:lnTo>
                  <a:lnTo>
                    <a:pt x="18630" y="542798"/>
                  </a:lnTo>
                  <a:lnTo>
                    <a:pt x="21983" y="544068"/>
                  </a:lnTo>
                  <a:lnTo>
                    <a:pt x="22161" y="547878"/>
                  </a:lnTo>
                  <a:lnTo>
                    <a:pt x="21056" y="550418"/>
                  </a:lnTo>
                  <a:lnTo>
                    <a:pt x="23012" y="554228"/>
                  </a:lnTo>
                  <a:lnTo>
                    <a:pt x="28244" y="560578"/>
                  </a:lnTo>
                  <a:lnTo>
                    <a:pt x="34671" y="566928"/>
                  </a:lnTo>
                  <a:lnTo>
                    <a:pt x="40957" y="572008"/>
                  </a:lnTo>
                  <a:lnTo>
                    <a:pt x="45796" y="579628"/>
                  </a:lnTo>
                  <a:lnTo>
                    <a:pt x="51485" y="582168"/>
                  </a:lnTo>
                  <a:lnTo>
                    <a:pt x="53276" y="588518"/>
                  </a:lnTo>
                  <a:lnTo>
                    <a:pt x="57442" y="592328"/>
                  </a:lnTo>
                  <a:lnTo>
                    <a:pt x="59372" y="594868"/>
                  </a:lnTo>
                  <a:lnTo>
                    <a:pt x="61264" y="596138"/>
                  </a:lnTo>
                  <a:lnTo>
                    <a:pt x="64033" y="597408"/>
                  </a:lnTo>
                  <a:lnTo>
                    <a:pt x="69621" y="598678"/>
                  </a:lnTo>
                  <a:lnTo>
                    <a:pt x="70091" y="606298"/>
                  </a:lnTo>
                  <a:lnTo>
                    <a:pt x="75755" y="608838"/>
                  </a:lnTo>
                  <a:lnTo>
                    <a:pt x="79184" y="611378"/>
                  </a:lnTo>
                  <a:lnTo>
                    <a:pt x="79794" y="616458"/>
                  </a:lnTo>
                  <a:lnTo>
                    <a:pt x="84963" y="617728"/>
                  </a:lnTo>
                  <a:lnTo>
                    <a:pt x="88176" y="617728"/>
                  </a:lnTo>
                  <a:lnTo>
                    <a:pt x="87452" y="621538"/>
                  </a:lnTo>
                  <a:lnTo>
                    <a:pt x="90639" y="620268"/>
                  </a:lnTo>
                  <a:lnTo>
                    <a:pt x="97878" y="624078"/>
                  </a:lnTo>
                  <a:lnTo>
                    <a:pt x="98107" y="631698"/>
                  </a:lnTo>
                  <a:lnTo>
                    <a:pt x="105194" y="635508"/>
                  </a:lnTo>
                  <a:lnTo>
                    <a:pt x="105473" y="636778"/>
                  </a:lnTo>
                  <a:lnTo>
                    <a:pt x="106095" y="636778"/>
                  </a:lnTo>
                  <a:lnTo>
                    <a:pt x="105651" y="639318"/>
                  </a:lnTo>
                  <a:lnTo>
                    <a:pt x="106375" y="639318"/>
                  </a:lnTo>
                  <a:lnTo>
                    <a:pt x="107645" y="640588"/>
                  </a:lnTo>
                  <a:lnTo>
                    <a:pt x="107975" y="640588"/>
                  </a:lnTo>
                  <a:lnTo>
                    <a:pt x="107873" y="641858"/>
                  </a:lnTo>
                  <a:lnTo>
                    <a:pt x="110134" y="641858"/>
                  </a:lnTo>
                  <a:lnTo>
                    <a:pt x="109931" y="643128"/>
                  </a:lnTo>
                  <a:lnTo>
                    <a:pt x="109766" y="643128"/>
                  </a:lnTo>
                  <a:lnTo>
                    <a:pt x="108546" y="644398"/>
                  </a:lnTo>
                  <a:lnTo>
                    <a:pt x="109042" y="644398"/>
                  </a:lnTo>
                  <a:lnTo>
                    <a:pt x="109118" y="645668"/>
                  </a:lnTo>
                  <a:lnTo>
                    <a:pt x="108724" y="645668"/>
                  </a:lnTo>
                  <a:lnTo>
                    <a:pt x="109639" y="646938"/>
                  </a:lnTo>
                  <a:lnTo>
                    <a:pt x="110147" y="648208"/>
                  </a:lnTo>
                  <a:lnTo>
                    <a:pt x="111620" y="646938"/>
                  </a:lnTo>
                  <a:lnTo>
                    <a:pt x="112382" y="648208"/>
                  </a:lnTo>
                  <a:lnTo>
                    <a:pt x="112864" y="648208"/>
                  </a:lnTo>
                  <a:lnTo>
                    <a:pt x="113271" y="649478"/>
                  </a:lnTo>
                  <a:lnTo>
                    <a:pt x="112509" y="650748"/>
                  </a:lnTo>
                  <a:lnTo>
                    <a:pt x="112496" y="652018"/>
                  </a:lnTo>
                  <a:lnTo>
                    <a:pt x="113461" y="654558"/>
                  </a:lnTo>
                  <a:lnTo>
                    <a:pt x="113944" y="658368"/>
                  </a:lnTo>
                  <a:lnTo>
                    <a:pt x="118732" y="658368"/>
                  </a:lnTo>
                  <a:lnTo>
                    <a:pt x="118999" y="659638"/>
                  </a:lnTo>
                  <a:lnTo>
                    <a:pt x="119303" y="659638"/>
                  </a:lnTo>
                  <a:lnTo>
                    <a:pt x="117602" y="664718"/>
                  </a:lnTo>
                  <a:lnTo>
                    <a:pt x="123240" y="664718"/>
                  </a:lnTo>
                  <a:lnTo>
                    <a:pt x="121970" y="668528"/>
                  </a:lnTo>
                  <a:lnTo>
                    <a:pt x="122529" y="669798"/>
                  </a:lnTo>
                  <a:lnTo>
                    <a:pt x="123126" y="669798"/>
                  </a:lnTo>
                  <a:lnTo>
                    <a:pt x="123698" y="671068"/>
                  </a:lnTo>
                  <a:lnTo>
                    <a:pt x="125412" y="671068"/>
                  </a:lnTo>
                  <a:lnTo>
                    <a:pt x="126060" y="672338"/>
                  </a:lnTo>
                  <a:lnTo>
                    <a:pt x="131813" y="672338"/>
                  </a:lnTo>
                  <a:lnTo>
                    <a:pt x="131356" y="673608"/>
                  </a:lnTo>
                  <a:lnTo>
                    <a:pt x="133248" y="673608"/>
                  </a:lnTo>
                  <a:lnTo>
                    <a:pt x="133426" y="674878"/>
                  </a:lnTo>
                  <a:lnTo>
                    <a:pt x="133350" y="676148"/>
                  </a:lnTo>
                  <a:lnTo>
                    <a:pt x="134061" y="677418"/>
                  </a:lnTo>
                  <a:lnTo>
                    <a:pt x="134645" y="679958"/>
                  </a:lnTo>
                  <a:lnTo>
                    <a:pt x="137998" y="679958"/>
                  </a:lnTo>
                  <a:lnTo>
                    <a:pt x="144564" y="678688"/>
                  </a:lnTo>
                  <a:lnTo>
                    <a:pt x="149136" y="675563"/>
                  </a:lnTo>
                  <a:lnTo>
                    <a:pt x="152361" y="678688"/>
                  </a:lnTo>
                  <a:lnTo>
                    <a:pt x="152730" y="678688"/>
                  </a:lnTo>
                  <a:lnTo>
                    <a:pt x="153123" y="679958"/>
                  </a:lnTo>
                  <a:lnTo>
                    <a:pt x="153631" y="679958"/>
                  </a:lnTo>
                  <a:lnTo>
                    <a:pt x="154520" y="678688"/>
                  </a:lnTo>
                  <a:lnTo>
                    <a:pt x="157835" y="678688"/>
                  </a:lnTo>
                  <a:lnTo>
                    <a:pt x="158800" y="677418"/>
                  </a:lnTo>
                  <a:lnTo>
                    <a:pt x="162610" y="677418"/>
                  </a:lnTo>
                  <a:lnTo>
                    <a:pt x="163639" y="676148"/>
                  </a:lnTo>
                  <a:lnTo>
                    <a:pt x="165582" y="676148"/>
                  </a:lnTo>
                  <a:lnTo>
                    <a:pt x="166179" y="674878"/>
                  </a:lnTo>
                  <a:lnTo>
                    <a:pt x="167995" y="671068"/>
                  </a:lnTo>
                  <a:lnTo>
                    <a:pt x="163563" y="673608"/>
                  </a:lnTo>
                  <a:lnTo>
                    <a:pt x="161023" y="674878"/>
                  </a:lnTo>
                  <a:lnTo>
                    <a:pt x="159067" y="673608"/>
                  </a:lnTo>
                  <a:lnTo>
                    <a:pt x="163982" y="671068"/>
                  </a:lnTo>
                  <a:lnTo>
                    <a:pt x="163461" y="668528"/>
                  </a:lnTo>
                  <a:lnTo>
                    <a:pt x="160566" y="671068"/>
                  </a:lnTo>
                  <a:lnTo>
                    <a:pt x="160769" y="669798"/>
                  </a:lnTo>
                  <a:lnTo>
                    <a:pt x="160578" y="669798"/>
                  </a:lnTo>
                  <a:lnTo>
                    <a:pt x="159943" y="668528"/>
                  </a:lnTo>
                  <a:lnTo>
                    <a:pt x="159893" y="667258"/>
                  </a:lnTo>
                  <a:lnTo>
                    <a:pt x="159054" y="665988"/>
                  </a:lnTo>
                  <a:lnTo>
                    <a:pt x="156806" y="667181"/>
                  </a:lnTo>
                  <a:lnTo>
                    <a:pt x="156806" y="671068"/>
                  </a:lnTo>
                  <a:lnTo>
                    <a:pt x="151561" y="673455"/>
                  </a:lnTo>
                  <a:lnTo>
                    <a:pt x="155181" y="669798"/>
                  </a:lnTo>
                  <a:lnTo>
                    <a:pt x="155473" y="669798"/>
                  </a:lnTo>
                  <a:lnTo>
                    <a:pt x="155968" y="668528"/>
                  </a:lnTo>
                  <a:lnTo>
                    <a:pt x="156806" y="671068"/>
                  </a:lnTo>
                  <a:lnTo>
                    <a:pt x="156806" y="667181"/>
                  </a:lnTo>
                  <a:lnTo>
                    <a:pt x="156654" y="667258"/>
                  </a:lnTo>
                  <a:lnTo>
                    <a:pt x="157568" y="665988"/>
                  </a:lnTo>
                  <a:lnTo>
                    <a:pt x="157784" y="664718"/>
                  </a:lnTo>
                  <a:lnTo>
                    <a:pt x="156019" y="663448"/>
                  </a:lnTo>
                  <a:lnTo>
                    <a:pt x="152400" y="663448"/>
                  </a:lnTo>
                  <a:lnTo>
                    <a:pt x="149885" y="664718"/>
                  </a:lnTo>
                  <a:lnTo>
                    <a:pt x="149313" y="662178"/>
                  </a:lnTo>
                  <a:lnTo>
                    <a:pt x="145770" y="662178"/>
                  </a:lnTo>
                  <a:lnTo>
                    <a:pt x="148564" y="658368"/>
                  </a:lnTo>
                  <a:lnTo>
                    <a:pt x="147739" y="657098"/>
                  </a:lnTo>
                  <a:lnTo>
                    <a:pt x="148158" y="657098"/>
                  </a:lnTo>
                  <a:lnTo>
                    <a:pt x="148297" y="655828"/>
                  </a:lnTo>
                  <a:lnTo>
                    <a:pt x="148018" y="654558"/>
                  </a:lnTo>
                  <a:lnTo>
                    <a:pt x="145872" y="654558"/>
                  </a:lnTo>
                  <a:lnTo>
                    <a:pt x="143967" y="650748"/>
                  </a:lnTo>
                  <a:lnTo>
                    <a:pt x="149555" y="649478"/>
                  </a:lnTo>
                  <a:lnTo>
                    <a:pt x="153225" y="648208"/>
                  </a:lnTo>
                  <a:lnTo>
                    <a:pt x="155625" y="646938"/>
                  </a:lnTo>
                  <a:lnTo>
                    <a:pt x="157162" y="646938"/>
                  </a:lnTo>
                  <a:lnTo>
                    <a:pt x="158000" y="645668"/>
                  </a:lnTo>
                  <a:lnTo>
                    <a:pt x="157759" y="645668"/>
                  </a:lnTo>
                  <a:lnTo>
                    <a:pt x="157416" y="644398"/>
                  </a:lnTo>
                  <a:lnTo>
                    <a:pt x="156603" y="645668"/>
                  </a:lnTo>
                  <a:lnTo>
                    <a:pt x="154495" y="645668"/>
                  </a:lnTo>
                  <a:lnTo>
                    <a:pt x="153924" y="643128"/>
                  </a:lnTo>
                  <a:lnTo>
                    <a:pt x="157949" y="639318"/>
                  </a:lnTo>
                  <a:lnTo>
                    <a:pt x="159194" y="636778"/>
                  </a:lnTo>
                  <a:lnTo>
                    <a:pt x="159816" y="635508"/>
                  </a:lnTo>
                  <a:lnTo>
                    <a:pt x="164858" y="634238"/>
                  </a:lnTo>
                  <a:lnTo>
                    <a:pt x="167487" y="630428"/>
                  </a:lnTo>
                  <a:lnTo>
                    <a:pt x="164426" y="629158"/>
                  </a:lnTo>
                  <a:lnTo>
                    <a:pt x="161709" y="631698"/>
                  </a:lnTo>
                  <a:lnTo>
                    <a:pt x="158089" y="635508"/>
                  </a:lnTo>
                  <a:lnTo>
                    <a:pt x="152844" y="635508"/>
                  </a:lnTo>
                  <a:lnTo>
                    <a:pt x="151155" y="636676"/>
                  </a:lnTo>
                  <a:lnTo>
                    <a:pt x="151155" y="639318"/>
                  </a:lnTo>
                  <a:lnTo>
                    <a:pt x="148551" y="641819"/>
                  </a:lnTo>
                  <a:lnTo>
                    <a:pt x="149009" y="640588"/>
                  </a:lnTo>
                  <a:lnTo>
                    <a:pt x="149656" y="639318"/>
                  </a:lnTo>
                  <a:lnTo>
                    <a:pt x="151155" y="639318"/>
                  </a:lnTo>
                  <a:lnTo>
                    <a:pt x="151155" y="636676"/>
                  </a:lnTo>
                  <a:lnTo>
                    <a:pt x="151015" y="636778"/>
                  </a:lnTo>
                  <a:lnTo>
                    <a:pt x="151079" y="634238"/>
                  </a:lnTo>
                  <a:lnTo>
                    <a:pt x="151701" y="632968"/>
                  </a:lnTo>
                  <a:lnTo>
                    <a:pt x="148882" y="631698"/>
                  </a:lnTo>
                  <a:lnTo>
                    <a:pt x="148513" y="631418"/>
                  </a:lnTo>
                  <a:lnTo>
                    <a:pt x="148513" y="641858"/>
                  </a:lnTo>
                  <a:lnTo>
                    <a:pt x="146431" y="644398"/>
                  </a:lnTo>
                  <a:lnTo>
                    <a:pt x="146088" y="645668"/>
                  </a:lnTo>
                  <a:lnTo>
                    <a:pt x="143967" y="645668"/>
                  </a:lnTo>
                  <a:lnTo>
                    <a:pt x="144284" y="644398"/>
                  </a:lnTo>
                  <a:lnTo>
                    <a:pt x="145465" y="644398"/>
                  </a:lnTo>
                  <a:lnTo>
                    <a:pt x="145846" y="643128"/>
                  </a:lnTo>
                  <a:lnTo>
                    <a:pt x="146126" y="643128"/>
                  </a:lnTo>
                  <a:lnTo>
                    <a:pt x="146926" y="641858"/>
                  </a:lnTo>
                  <a:lnTo>
                    <a:pt x="148513" y="641858"/>
                  </a:lnTo>
                  <a:lnTo>
                    <a:pt x="148513" y="631418"/>
                  </a:lnTo>
                  <a:lnTo>
                    <a:pt x="145630" y="629158"/>
                  </a:lnTo>
                  <a:lnTo>
                    <a:pt x="143421" y="625348"/>
                  </a:lnTo>
                  <a:lnTo>
                    <a:pt x="140906" y="625792"/>
                  </a:lnTo>
                  <a:lnTo>
                    <a:pt x="140906" y="667258"/>
                  </a:lnTo>
                  <a:lnTo>
                    <a:pt x="138620" y="667258"/>
                  </a:lnTo>
                  <a:lnTo>
                    <a:pt x="139649" y="665988"/>
                  </a:lnTo>
                  <a:lnTo>
                    <a:pt x="140589" y="665988"/>
                  </a:lnTo>
                  <a:lnTo>
                    <a:pt x="140906" y="667258"/>
                  </a:lnTo>
                  <a:lnTo>
                    <a:pt x="140906" y="625792"/>
                  </a:lnTo>
                  <a:lnTo>
                    <a:pt x="136055" y="626618"/>
                  </a:lnTo>
                  <a:lnTo>
                    <a:pt x="132676" y="626618"/>
                  </a:lnTo>
                  <a:lnTo>
                    <a:pt x="129413" y="630428"/>
                  </a:lnTo>
                  <a:lnTo>
                    <a:pt x="130060" y="631698"/>
                  </a:lnTo>
                  <a:lnTo>
                    <a:pt x="132054" y="632968"/>
                  </a:lnTo>
                  <a:lnTo>
                    <a:pt x="133362" y="632968"/>
                  </a:lnTo>
                  <a:lnTo>
                    <a:pt x="132486" y="635508"/>
                  </a:lnTo>
                  <a:lnTo>
                    <a:pt x="132016" y="638048"/>
                  </a:lnTo>
                  <a:lnTo>
                    <a:pt x="137668" y="638048"/>
                  </a:lnTo>
                  <a:lnTo>
                    <a:pt x="135686" y="640588"/>
                  </a:lnTo>
                  <a:lnTo>
                    <a:pt x="128714" y="640588"/>
                  </a:lnTo>
                  <a:lnTo>
                    <a:pt x="127355" y="641858"/>
                  </a:lnTo>
                  <a:lnTo>
                    <a:pt x="126187" y="641858"/>
                  </a:lnTo>
                  <a:lnTo>
                    <a:pt x="125196" y="640588"/>
                  </a:lnTo>
                  <a:lnTo>
                    <a:pt x="124002" y="640588"/>
                  </a:lnTo>
                  <a:lnTo>
                    <a:pt x="123075" y="639318"/>
                  </a:lnTo>
                  <a:lnTo>
                    <a:pt x="120827" y="638048"/>
                  </a:lnTo>
                  <a:lnTo>
                    <a:pt x="118960" y="638048"/>
                  </a:lnTo>
                  <a:lnTo>
                    <a:pt x="118160" y="636778"/>
                  </a:lnTo>
                  <a:lnTo>
                    <a:pt x="117335" y="636778"/>
                  </a:lnTo>
                  <a:lnTo>
                    <a:pt x="116395" y="635508"/>
                  </a:lnTo>
                  <a:lnTo>
                    <a:pt x="117017" y="635508"/>
                  </a:lnTo>
                  <a:lnTo>
                    <a:pt x="116992" y="634238"/>
                  </a:lnTo>
                  <a:lnTo>
                    <a:pt x="118046" y="634238"/>
                  </a:lnTo>
                  <a:lnTo>
                    <a:pt x="120548" y="632968"/>
                  </a:lnTo>
                  <a:lnTo>
                    <a:pt x="122339" y="630428"/>
                  </a:lnTo>
                  <a:lnTo>
                    <a:pt x="123761" y="629158"/>
                  </a:lnTo>
                  <a:lnTo>
                    <a:pt x="124764" y="626618"/>
                  </a:lnTo>
                  <a:lnTo>
                    <a:pt x="123075" y="626618"/>
                  </a:lnTo>
                  <a:lnTo>
                    <a:pt x="122123" y="625348"/>
                  </a:lnTo>
                  <a:lnTo>
                    <a:pt x="123215" y="624078"/>
                  </a:lnTo>
                  <a:lnTo>
                    <a:pt x="124053" y="624078"/>
                  </a:lnTo>
                  <a:lnTo>
                    <a:pt x="124904" y="622808"/>
                  </a:lnTo>
                  <a:lnTo>
                    <a:pt x="125069" y="622808"/>
                  </a:lnTo>
                  <a:lnTo>
                    <a:pt x="127038" y="621538"/>
                  </a:lnTo>
                  <a:lnTo>
                    <a:pt x="128574" y="620268"/>
                  </a:lnTo>
                  <a:lnTo>
                    <a:pt x="130263" y="616458"/>
                  </a:lnTo>
                  <a:lnTo>
                    <a:pt x="130835" y="615188"/>
                  </a:lnTo>
                  <a:lnTo>
                    <a:pt x="128778" y="616458"/>
                  </a:lnTo>
                  <a:lnTo>
                    <a:pt x="127330" y="616458"/>
                  </a:lnTo>
                  <a:lnTo>
                    <a:pt x="127317" y="615188"/>
                  </a:lnTo>
                  <a:lnTo>
                    <a:pt x="127114" y="615188"/>
                  </a:lnTo>
                  <a:lnTo>
                    <a:pt x="131419" y="607568"/>
                  </a:lnTo>
                  <a:lnTo>
                    <a:pt x="132854" y="605028"/>
                  </a:lnTo>
                  <a:lnTo>
                    <a:pt x="133134" y="606298"/>
                  </a:lnTo>
                  <a:lnTo>
                    <a:pt x="134340" y="606298"/>
                  </a:lnTo>
                  <a:lnTo>
                    <a:pt x="135534" y="605028"/>
                  </a:lnTo>
                  <a:lnTo>
                    <a:pt x="138315" y="605028"/>
                  </a:lnTo>
                  <a:lnTo>
                    <a:pt x="139649" y="603758"/>
                  </a:lnTo>
                  <a:lnTo>
                    <a:pt x="141046" y="602488"/>
                  </a:lnTo>
                  <a:lnTo>
                    <a:pt x="142405" y="601218"/>
                  </a:lnTo>
                  <a:lnTo>
                    <a:pt x="143687" y="598678"/>
                  </a:lnTo>
                  <a:lnTo>
                    <a:pt x="141922" y="598678"/>
                  </a:lnTo>
                  <a:lnTo>
                    <a:pt x="140068" y="597408"/>
                  </a:lnTo>
                  <a:lnTo>
                    <a:pt x="142494" y="596138"/>
                  </a:lnTo>
                  <a:lnTo>
                    <a:pt x="146138" y="596138"/>
                  </a:lnTo>
                  <a:lnTo>
                    <a:pt x="145618" y="598678"/>
                  </a:lnTo>
                  <a:lnTo>
                    <a:pt x="145732" y="601218"/>
                  </a:lnTo>
                  <a:lnTo>
                    <a:pt x="146951" y="602488"/>
                  </a:lnTo>
                  <a:lnTo>
                    <a:pt x="146799" y="603758"/>
                  </a:lnTo>
                  <a:lnTo>
                    <a:pt x="145034" y="603758"/>
                  </a:lnTo>
                  <a:lnTo>
                    <a:pt x="143713" y="605028"/>
                  </a:lnTo>
                  <a:lnTo>
                    <a:pt x="143027" y="605028"/>
                  </a:lnTo>
                  <a:lnTo>
                    <a:pt x="142862" y="606298"/>
                  </a:lnTo>
                  <a:lnTo>
                    <a:pt x="141897" y="607568"/>
                  </a:lnTo>
                  <a:lnTo>
                    <a:pt x="141325" y="608838"/>
                  </a:lnTo>
                  <a:lnTo>
                    <a:pt x="141681" y="610108"/>
                  </a:lnTo>
                  <a:lnTo>
                    <a:pt x="145821" y="611378"/>
                  </a:lnTo>
                  <a:lnTo>
                    <a:pt x="147459" y="615188"/>
                  </a:lnTo>
                  <a:lnTo>
                    <a:pt x="152361" y="616458"/>
                  </a:lnTo>
                  <a:lnTo>
                    <a:pt x="152577" y="618998"/>
                  </a:lnTo>
                  <a:lnTo>
                    <a:pt x="152984" y="621538"/>
                  </a:lnTo>
                  <a:lnTo>
                    <a:pt x="157467" y="621538"/>
                  </a:lnTo>
                  <a:lnTo>
                    <a:pt x="157937" y="622808"/>
                  </a:lnTo>
                  <a:lnTo>
                    <a:pt x="161620" y="622808"/>
                  </a:lnTo>
                  <a:lnTo>
                    <a:pt x="163677" y="624078"/>
                  </a:lnTo>
                  <a:lnTo>
                    <a:pt x="162864" y="627888"/>
                  </a:lnTo>
                  <a:lnTo>
                    <a:pt x="168059" y="626618"/>
                  </a:lnTo>
                  <a:lnTo>
                    <a:pt x="167538" y="624078"/>
                  </a:lnTo>
                  <a:lnTo>
                    <a:pt x="166179" y="621538"/>
                  </a:lnTo>
                  <a:lnTo>
                    <a:pt x="164058" y="621538"/>
                  </a:lnTo>
                  <a:lnTo>
                    <a:pt x="161518" y="617728"/>
                  </a:lnTo>
                  <a:lnTo>
                    <a:pt x="157772" y="615188"/>
                  </a:lnTo>
                  <a:lnTo>
                    <a:pt x="157429" y="610108"/>
                  </a:lnTo>
                  <a:lnTo>
                    <a:pt x="158800" y="608838"/>
                  </a:lnTo>
                  <a:lnTo>
                    <a:pt x="160324" y="606298"/>
                  </a:lnTo>
                  <a:lnTo>
                    <a:pt x="163537" y="603758"/>
                  </a:lnTo>
                  <a:lnTo>
                    <a:pt x="164020" y="605028"/>
                  </a:lnTo>
                  <a:lnTo>
                    <a:pt x="164299" y="605028"/>
                  </a:lnTo>
                  <a:lnTo>
                    <a:pt x="164058" y="606298"/>
                  </a:lnTo>
                  <a:lnTo>
                    <a:pt x="163499" y="610108"/>
                  </a:lnTo>
                  <a:lnTo>
                    <a:pt x="162712" y="617728"/>
                  </a:lnTo>
                  <a:lnTo>
                    <a:pt x="171996" y="616458"/>
                  </a:lnTo>
                  <a:lnTo>
                    <a:pt x="176199" y="620268"/>
                  </a:lnTo>
                  <a:lnTo>
                    <a:pt x="181216" y="616458"/>
                  </a:lnTo>
                  <a:lnTo>
                    <a:pt x="182041" y="615188"/>
                  </a:lnTo>
                  <a:close/>
                </a:path>
                <a:path w="969010" h="680085">
                  <a:moveTo>
                    <a:pt x="187693" y="329831"/>
                  </a:moveTo>
                  <a:lnTo>
                    <a:pt x="185470" y="329565"/>
                  </a:lnTo>
                  <a:lnTo>
                    <a:pt x="184746" y="328853"/>
                  </a:lnTo>
                  <a:lnTo>
                    <a:pt x="181013" y="331622"/>
                  </a:lnTo>
                  <a:lnTo>
                    <a:pt x="182092" y="332562"/>
                  </a:lnTo>
                  <a:lnTo>
                    <a:pt x="183489" y="333705"/>
                  </a:lnTo>
                  <a:lnTo>
                    <a:pt x="185864" y="331508"/>
                  </a:lnTo>
                  <a:lnTo>
                    <a:pt x="187693" y="329831"/>
                  </a:lnTo>
                  <a:close/>
                </a:path>
                <a:path w="969010" h="680085">
                  <a:moveTo>
                    <a:pt x="226529" y="401167"/>
                  </a:moveTo>
                  <a:lnTo>
                    <a:pt x="225501" y="401256"/>
                  </a:lnTo>
                  <a:lnTo>
                    <a:pt x="224485" y="401332"/>
                  </a:lnTo>
                  <a:lnTo>
                    <a:pt x="223443" y="401434"/>
                  </a:lnTo>
                  <a:lnTo>
                    <a:pt x="223380" y="402043"/>
                  </a:lnTo>
                  <a:lnTo>
                    <a:pt x="223570" y="402463"/>
                  </a:lnTo>
                  <a:lnTo>
                    <a:pt x="224040" y="402717"/>
                  </a:lnTo>
                  <a:lnTo>
                    <a:pt x="224917" y="402297"/>
                  </a:lnTo>
                  <a:lnTo>
                    <a:pt x="225729" y="401789"/>
                  </a:lnTo>
                  <a:lnTo>
                    <a:pt x="226529" y="401167"/>
                  </a:lnTo>
                  <a:close/>
                </a:path>
                <a:path w="969010" h="680085">
                  <a:moveTo>
                    <a:pt x="241300" y="239991"/>
                  </a:moveTo>
                  <a:lnTo>
                    <a:pt x="240804" y="238391"/>
                  </a:lnTo>
                  <a:lnTo>
                    <a:pt x="240296" y="236804"/>
                  </a:lnTo>
                  <a:lnTo>
                    <a:pt x="236740" y="239039"/>
                  </a:lnTo>
                  <a:lnTo>
                    <a:pt x="237388" y="240436"/>
                  </a:lnTo>
                  <a:lnTo>
                    <a:pt x="238556" y="241185"/>
                  </a:lnTo>
                  <a:lnTo>
                    <a:pt x="241300" y="239991"/>
                  </a:lnTo>
                  <a:close/>
                </a:path>
                <a:path w="969010" h="680085">
                  <a:moveTo>
                    <a:pt x="273773" y="297510"/>
                  </a:moveTo>
                  <a:lnTo>
                    <a:pt x="273545" y="296951"/>
                  </a:lnTo>
                  <a:lnTo>
                    <a:pt x="272834" y="297751"/>
                  </a:lnTo>
                  <a:lnTo>
                    <a:pt x="273773" y="297510"/>
                  </a:lnTo>
                  <a:close/>
                </a:path>
                <a:path w="969010" h="680085">
                  <a:moveTo>
                    <a:pt x="277660" y="252501"/>
                  </a:moveTo>
                  <a:lnTo>
                    <a:pt x="277456" y="252476"/>
                  </a:lnTo>
                  <a:lnTo>
                    <a:pt x="277609" y="252514"/>
                  </a:lnTo>
                  <a:close/>
                </a:path>
                <a:path w="969010" h="680085">
                  <a:moveTo>
                    <a:pt x="301752" y="243382"/>
                  </a:moveTo>
                  <a:lnTo>
                    <a:pt x="301586" y="242811"/>
                  </a:lnTo>
                  <a:lnTo>
                    <a:pt x="301320" y="242366"/>
                  </a:lnTo>
                  <a:lnTo>
                    <a:pt x="300875" y="242011"/>
                  </a:lnTo>
                  <a:lnTo>
                    <a:pt x="299656" y="242773"/>
                  </a:lnTo>
                  <a:lnTo>
                    <a:pt x="298577" y="243751"/>
                  </a:lnTo>
                  <a:lnTo>
                    <a:pt x="299300" y="244360"/>
                  </a:lnTo>
                  <a:lnTo>
                    <a:pt x="300291" y="244360"/>
                  </a:lnTo>
                  <a:lnTo>
                    <a:pt x="301752" y="243382"/>
                  </a:lnTo>
                  <a:close/>
                </a:path>
                <a:path w="969010" h="680085">
                  <a:moveTo>
                    <a:pt x="312216" y="171348"/>
                  </a:moveTo>
                  <a:lnTo>
                    <a:pt x="307352" y="164642"/>
                  </a:lnTo>
                  <a:lnTo>
                    <a:pt x="305104" y="161582"/>
                  </a:lnTo>
                  <a:lnTo>
                    <a:pt x="300951" y="165709"/>
                  </a:lnTo>
                  <a:lnTo>
                    <a:pt x="300736" y="167068"/>
                  </a:lnTo>
                  <a:lnTo>
                    <a:pt x="303936" y="170408"/>
                  </a:lnTo>
                  <a:lnTo>
                    <a:pt x="307162" y="169468"/>
                  </a:lnTo>
                  <a:lnTo>
                    <a:pt x="306844" y="173037"/>
                  </a:lnTo>
                  <a:lnTo>
                    <a:pt x="312216" y="171348"/>
                  </a:lnTo>
                  <a:close/>
                </a:path>
                <a:path w="969010" h="680085">
                  <a:moveTo>
                    <a:pt x="332943" y="221424"/>
                  </a:moveTo>
                  <a:lnTo>
                    <a:pt x="332409" y="220256"/>
                  </a:lnTo>
                  <a:lnTo>
                    <a:pt x="332206" y="219151"/>
                  </a:lnTo>
                  <a:lnTo>
                    <a:pt x="331139" y="218681"/>
                  </a:lnTo>
                  <a:lnTo>
                    <a:pt x="330136" y="218160"/>
                  </a:lnTo>
                  <a:lnTo>
                    <a:pt x="329044" y="217703"/>
                  </a:lnTo>
                  <a:lnTo>
                    <a:pt x="328536" y="218071"/>
                  </a:lnTo>
                  <a:lnTo>
                    <a:pt x="327494" y="218706"/>
                  </a:lnTo>
                  <a:lnTo>
                    <a:pt x="327837" y="219773"/>
                  </a:lnTo>
                  <a:lnTo>
                    <a:pt x="328028" y="220941"/>
                  </a:lnTo>
                  <a:lnTo>
                    <a:pt x="328701" y="221767"/>
                  </a:lnTo>
                  <a:lnTo>
                    <a:pt x="329145" y="222389"/>
                  </a:lnTo>
                  <a:lnTo>
                    <a:pt x="330568" y="223088"/>
                  </a:lnTo>
                  <a:lnTo>
                    <a:pt x="332943" y="221424"/>
                  </a:lnTo>
                  <a:close/>
                </a:path>
                <a:path w="969010" h="680085">
                  <a:moveTo>
                    <a:pt x="346646" y="215112"/>
                  </a:moveTo>
                  <a:lnTo>
                    <a:pt x="345338" y="214223"/>
                  </a:lnTo>
                  <a:lnTo>
                    <a:pt x="342620" y="213868"/>
                  </a:lnTo>
                  <a:lnTo>
                    <a:pt x="337883" y="217627"/>
                  </a:lnTo>
                  <a:lnTo>
                    <a:pt x="342138" y="218147"/>
                  </a:lnTo>
                  <a:lnTo>
                    <a:pt x="346646" y="215112"/>
                  </a:lnTo>
                  <a:close/>
                </a:path>
                <a:path w="969010" h="680085">
                  <a:moveTo>
                    <a:pt x="350520" y="53657"/>
                  </a:moveTo>
                  <a:lnTo>
                    <a:pt x="349732" y="52552"/>
                  </a:lnTo>
                  <a:lnTo>
                    <a:pt x="349389" y="50863"/>
                  </a:lnTo>
                  <a:lnTo>
                    <a:pt x="346227" y="52603"/>
                  </a:lnTo>
                  <a:lnTo>
                    <a:pt x="346748" y="54038"/>
                  </a:lnTo>
                  <a:lnTo>
                    <a:pt x="346849" y="56019"/>
                  </a:lnTo>
                  <a:lnTo>
                    <a:pt x="350520" y="53657"/>
                  </a:lnTo>
                  <a:close/>
                </a:path>
                <a:path w="969010" h="680085">
                  <a:moveTo>
                    <a:pt x="356781" y="244462"/>
                  </a:moveTo>
                  <a:lnTo>
                    <a:pt x="356247" y="244944"/>
                  </a:lnTo>
                  <a:lnTo>
                    <a:pt x="356082" y="245198"/>
                  </a:lnTo>
                  <a:lnTo>
                    <a:pt x="355968" y="245389"/>
                  </a:lnTo>
                  <a:lnTo>
                    <a:pt x="356133" y="245579"/>
                  </a:lnTo>
                  <a:lnTo>
                    <a:pt x="356196" y="245745"/>
                  </a:lnTo>
                  <a:lnTo>
                    <a:pt x="356400" y="245313"/>
                  </a:lnTo>
                  <a:lnTo>
                    <a:pt x="356590" y="244881"/>
                  </a:lnTo>
                  <a:lnTo>
                    <a:pt x="356781" y="244462"/>
                  </a:lnTo>
                  <a:close/>
                </a:path>
                <a:path w="969010" h="680085">
                  <a:moveTo>
                    <a:pt x="356946" y="244297"/>
                  </a:moveTo>
                  <a:lnTo>
                    <a:pt x="356819" y="244373"/>
                  </a:lnTo>
                  <a:lnTo>
                    <a:pt x="356946" y="244297"/>
                  </a:lnTo>
                  <a:close/>
                </a:path>
                <a:path w="969010" h="680085">
                  <a:moveTo>
                    <a:pt x="360387" y="148082"/>
                  </a:moveTo>
                  <a:lnTo>
                    <a:pt x="357657" y="149288"/>
                  </a:lnTo>
                  <a:lnTo>
                    <a:pt x="357492" y="149415"/>
                  </a:lnTo>
                  <a:lnTo>
                    <a:pt x="357428" y="149694"/>
                  </a:lnTo>
                  <a:lnTo>
                    <a:pt x="357454" y="150139"/>
                  </a:lnTo>
                  <a:lnTo>
                    <a:pt x="357517" y="150571"/>
                  </a:lnTo>
                  <a:lnTo>
                    <a:pt x="357886" y="150787"/>
                  </a:lnTo>
                  <a:lnTo>
                    <a:pt x="358622" y="150723"/>
                  </a:lnTo>
                  <a:lnTo>
                    <a:pt x="360222" y="148894"/>
                  </a:lnTo>
                  <a:lnTo>
                    <a:pt x="360387" y="148082"/>
                  </a:lnTo>
                  <a:close/>
                </a:path>
                <a:path w="969010" h="680085">
                  <a:moveTo>
                    <a:pt x="369328" y="386829"/>
                  </a:moveTo>
                  <a:lnTo>
                    <a:pt x="368846" y="386638"/>
                  </a:lnTo>
                  <a:lnTo>
                    <a:pt x="368693" y="387223"/>
                  </a:lnTo>
                  <a:lnTo>
                    <a:pt x="369328" y="386829"/>
                  </a:lnTo>
                  <a:close/>
                </a:path>
                <a:path w="969010" h="680085">
                  <a:moveTo>
                    <a:pt x="369404" y="149999"/>
                  </a:moveTo>
                  <a:lnTo>
                    <a:pt x="367588" y="150799"/>
                  </a:lnTo>
                  <a:lnTo>
                    <a:pt x="366547" y="151104"/>
                  </a:lnTo>
                  <a:lnTo>
                    <a:pt x="365975" y="151815"/>
                  </a:lnTo>
                  <a:lnTo>
                    <a:pt x="365315" y="152488"/>
                  </a:lnTo>
                  <a:lnTo>
                    <a:pt x="364528" y="153098"/>
                  </a:lnTo>
                  <a:lnTo>
                    <a:pt x="365760" y="153720"/>
                  </a:lnTo>
                  <a:lnTo>
                    <a:pt x="367461" y="153200"/>
                  </a:lnTo>
                  <a:lnTo>
                    <a:pt x="368452" y="151549"/>
                  </a:lnTo>
                  <a:lnTo>
                    <a:pt x="369404" y="149999"/>
                  </a:lnTo>
                  <a:close/>
                </a:path>
                <a:path w="969010" h="680085">
                  <a:moveTo>
                    <a:pt x="371538" y="255155"/>
                  </a:moveTo>
                  <a:lnTo>
                    <a:pt x="370217" y="254000"/>
                  </a:lnTo>
                  <a:lnTo>
                    <a:pt x="367639" y="253695"/>
                  </a:lnTo>
                  <a:lnTo>
                    <a:pt x="365721" y="252145"/>
                  </a:lnTo>
                  <a:lnTo>
                    <a:pt x="364769" y="251345"/>
                  </a:lnTo>
                  <a:lnTo>
                    <a:pt x="365239" y="248500"/>
                  </a:lnTo>
                  <a:lnTo>
                    <a:pt x="361556" y="250126"/>
                  </a:lnTo>
                  <a:lnTo>
                    <a:pt x="359968" y="249491"/>
                  </a:lnTo>
                  <a:lnTo>
                    <a:pt x="356984" y="252818"/>
                  </a:lnTo>
                  <a:lnTo>
                    <a:pt x="358851" y="253542"/>
                  </a:lnTo>
                  <a:lnTo>
                    <a:pt x="360959" y="254152"/>
                  </a:lnTo>
                  <a:lnTo>
                    <a:pt x="361276" y="255384"/>
                  </a:lnTo>
                  <a:lnTo>
                    <a:pt x="365747" y="253746"/>
                  </a:lnTo>
                  <a:lnTo>
                    <a:pt x="362851" y="257213"/>
                  </a:lnTo>
                  <a:lnTo>
                    <a:pt x="362927" y="257848"/>
                  </a:lnTo>
                  <a:lnTo>
                    <a:pt x="362966" y="258508"/>
                  </a:lnTo>
                  <a:lnTo>
                    <a:pt x="363042" y="259130"/>
                  </a:lnTo>
                  <a:lnTo>
                    <a:pt x="364337" y="260235"/>
                  </a:lnTo>
                  <a:lnTo>
                    <a:pt x="366864" y="262445"/>
                  </a:lnTo>
                  <a:lnTo>
                    <a:pt x="368350" y="261645"/>
                  </a:lnTo>
                  <a:lnTo>
                    <a:pt x="369125" y="261188"/>
                  </a:lnTo>
                  <a:lnTo>
                    <a:pt x="369392" y="260146"/>
                  </a:lnTo>
                  <a:lnTo>
                    <a:pt x="370243" y="258978"/>
                  </a:lnTo>
                  <a:lnTo>
                    <a:pt x="370459" y="257924"/>
                  </a:lnTo>
                  <a:lnTo>
                    <a:pt x="370370" y="258064"/>
                  </a:lnTo>
                  <a:lnTo>
                    <a:pt x="371538" y="255155"/>
                  </a:lnTo>
                  <a:close/>
                </a:path>
                <a:path w="969010" h="680085">
                  <a:moveTo>
                    <a:pt x="381482" y="144843"/>
                  </a:moveTo>
                  <a:lnTo>
                    <a:pt x="381203" y="143662"/>
                  </a:lnTo>
                  <a:lnTo>
                    <a:pt x="380441" y="142392"/>
                  </a:lnTo>
                  <a:lnTo>
                    <a:pt x="378599" y="143357"/>
                  </a:lnTo>
                  <a:lnTo>
                    <a:pt x="375564" y="144919"/>
                  </a:lnTo>
                  <a:lnTo>
                    <a:pt x="376186" y="146545"/>
                  </a:lnTo>
                  <a:lnTo>
                    <a:pt x="376669" y="147929"/>
                  </a:lnTo>
                  <a:lnTo>
                    <a:pt x="378294" y="146875"/>
                  </a:lnTo>
                  <a:lnTo>
                    <a:pt x="379895" y="145872"/>
                  </a:lnTo>
                  <a:lnTo>
                    <a:pt x="381482" y="144843"/>
                  </a:lnTo>
                  <a:close/>
                </a:path>
                <a:path w="969010" h="680085">
                  <a:moveTo>
                    <a:pt x="385584" y="656945"/>
                  </a:moveTo>
                  <a:lnTo>
                    <a:pt x="385559" y="656780"/>
                  </a:lnTo>
                  <a:lnTo>
                    <a:pt x="385330" y="656983"/>
                  </a:lnTo>
                  <a:lnTo>
                    <a:pt x="385584" y="656945"/>
                  </a:lnTo>
                  <a:close/>
                </a:path>
                <a:path w="969010" h="680085">
                  <a:moveTo>
                    <a:pt x="387146" y="152984"/>
                  </a:moveTo>
                  <a:lnTo>
                    <a:pt x="386473" y="151561"/>
                  </a:lnTo>
                  <a:lnTo>
                    <a:pt x="386295" y="149987"/>
                  </a:lnTo>
                  <a:lnTo>
                    <a:pt x="385648" y="149771"/>
                  </a:lnTo>
                  <a:lnTo>
                    <a:pt x="385406" y="149250"/>
                  </a:lnTo>
                  <a:lnTo>
                    <a:pt x="385495" y="148513"/>
                  </a:lnTo>
                  <a:lnTo>
                    <a:pt x="378244" y="150863"/>
                  </a:lnTo>
                  <a:lnTo>
                    <a:pt x="384708" y="152603"/>
                  </a:lnTo>
                  <a:lnTo>
                    <a:pt x="382028" y="154736"/>
                  </a:lnTo>
                  <a:lnTo>
                    <a:pt x="381406" y="153403"/>
                  </a:lnTo>
                  <a:lnTo>
                    <a:pt x="381177" y="152895"/>
                  </a:lnTo>
                  <a:lnTo>
                    <a:pt x="378307" y="153403"/>
                  </a:lnTo>
                  <a:lnTo>
                    <a:pt x="376199" y="152971"/>
                  </a:lnTo>
                  <a:lnTo>
                    <a:pt x="375996" y="152984"/>
                  </a:lnTo>
                  <a:lnTo>
                    <a:pt x="374319" y="153543"/>
                  </a:lnTo>
                  <a:lnTo>
                    <a:pt x="373583" y="154800"/>
                  </a:lnTo>
                  <a:lnTo>
                    <a:pt x="374650" y="152603"/>
                  </a:lnTo>
                  <a:lnTo>
                    <a:pt x="375094" y="151777"/>
                  </a:lnTo>
                  <a:lnTo>
                    <a:pt x="374815" y="151269"/>
                  </a:lnTo>
                  <a:lnTo>
                    <a:pt x="374370" y="150863"/>
                  </a:lnTo>
                  <a:lnTo>
                    <a:pt x="373875" y="150571"/>
                  </a:lnTo>
                  <a:lnTo>
                    <a:pt x="369671" y="153543"/>
                  </a:lnTo>
                  <a:lnTo>
                    <a:pt x="369658" y="153809"/>
                  </a:lnTo>
                  <a:lnTo>
                    <a:pt x="369989" y="155067"/>
                  </a:lnTo>
                  <a:lnTo>
                    <a:pt x="371525" y="155257"/>
                  </a:lnTo>
                  <a:lnTo>
                    <a:pt x="373507" y="154965"/>
                  </a:lnTo>
                  <a:lnTo>
                    <a:pt x="374192" y="156895"/>
                  </a:lnTo>
                  <a:lnTo>
                    <a:pt x="377736" y="156210"/>
                  </a:lnTo>
                  <a:lnTo>
                    <a:pt x="378320" y="158432"/>
                  </a:lnTo>
                  <a:lnTo>
                    <a:pt x="378739" y="159880"/>
                  </a:lnTo>
                  <a:lnTo>
                    <a:pt x="380961" y="158267"/>
                  </a:lnTo>
                  <a:lnTo>
                    <a:pt x="382498" y="156883"/>
                  </a:lnTo>
                  <a:lnTo>
                    <a:pt x="383641" y="156210"/>
                  </a:lnTo>
                  <a:lnTo>
                    <a:pt x="385368" y="155206"/>
                  </a:lnTo>
                  <a:lnTo>
                    <a:pt x="385559" y="154965"/>
                  </a:lnTo>
                  <a:lnTo>
                    <a:pt x="385686" y="154800"/>
                  </a:lnTo>
                  <a:lnTo>
                    <a:pt x="387146" y="152984"/>
                  </a:lnTo>
                  <a:close/>
                </a:path>
                <a:path w="969010" h="680085">
                  <a:moveTo>
                    <a:pt x="389775" y="652818"/>
                  </a:moveTo>
                  <a:lnTo>
                    <a:pt x="388200" y="651256"/>
                  </a:lnTo>
                  <a:lnTo>
                    <a:pt x="387934" y="650951"/>
                  </a:lnTo>
                  <a:lnTo>
                    <a:pt x="386613" y="650989"/>
                  </a:lnTo>
                  <a:lnTo>
                    <a:pt x="386448" y="651154"/>
                  </a:lnTo>
                  <a:lnTo>
                    <a:pt x="384505" y="653275"/>
                  </a:lnTo>
                  <a:lnTo>
                    <a:pt x="386397" y="654189"/>
                  </a:lnTo>
                  <a:lnTo>
                    <a:pt x="385457" y="656259"/>
                  </a:lnTo>
                  <a:lnTo>
                    <a:pt x="385546" y="656513"/>
                  </a:lnTo>
                  <a:lnTo>
                    <a:pt x="385559" y="656780"/>
                  </a:lnTo>
                  <a:lnTo>
                    <a:pt x="388035" y="654786"/>
                  </a:lnTo>
                  <a:lnTo>
                    <a:pt x="389775" y="652818"/>
                  </a:lnTo>
                  <a:close/>
                </a:path>
                <a:path w="969010" h="680085">
                  <a:moveTo>
                    <a:pt x="390880" y="266395"/>
                  </a:moveTo>
                  <a:lnTo>
                    <a:pt x="388531" y="265544"/>
                  </a:lnTo>
                  <a:lnTo>
                    <a:pt x="385216" y="266661"/>
                  </a:lnTo>
                  <a:lnTo>
                    <a:pt x="384136" y="264680"/>
                  </a:lnTo>
                  <a:lnTo>
                    <a:pt x="383628" y="263664"/>
                  </a:lnTo>
                  <a:lnTo>
                    <a:pt x="384924" y="262483"/>
                  </a:lnTo>
                  <a:lnTo>
                    <a:pt x="384886" y="261721"/>
                  </a:lnTo>
                  <a:lnTo>
                    <a:pt x="384238" y="261137"/>
                  </a:lnTo>
                  <a:lnTo>
                    <a:pt x="383184" y="261010"/>
                  </a:lnTo>
                  <a:lnTo>
                    <a:pt x="382079" y="261048"/>
                  </a:lnTo>
                  <a:lnTo>
                    <a:pt x="380809" y="261302"/>
                  </a:lnTo>
                  <a:lnTo>
                    <a:pt x="379603" y="261493"/>
                  </a:lnTo>
                  <a:lnTo>
                    <a:pt x="378891" y="262115"/>
                  </a:lnTo>
                  <a:lnTo>
                    <a:pt x="378485" y="263156"/>
                  </a:lnTo>
                  <a:lnTo>
                    <a:pt x="377317" y="267855"/>
                  </a:lnTo>
                  <a:lnTo>
                    <a:pt x="375424" y="271602"/>
                  </a:lnTo>
                  <a:lnTo>
                    <a:pt x="377926" y="273037"/>
                  </a:lnTo>
                  <a:lnTo>
                    <a:pt x="379704" y="274180"/>
                  </a:lnTo>
                  <a:lnTo>
                    <a:pt x="382905" y="276148"/>
                  </a:lnTo>
                  <a:lnTo>
                    <a:pt x="386727" y="270891"/>
                  </a:lnTo>
                  <a:lnTo>
                    <a:pt x="390880" y="266395"/>
                  </a:lnTo>
                  <a:close/>
                </a:path>
                <a:path w="969010" h="680085">
                  <a:moveTo>
                    <a:pt x="404622" y="294792"/>
                  </a:moveTo>
                  <a:lnTo>
                    <a:pt x="404279" y="294436"/>
                  </a:lnTo>
                  <a:lnTo>
                    <a:pt x="401955" y="295516"/>
                  </a:lnTo>
                  <a:lnTo>
                    <a:pt x="402158" y="295973"/>
                  </a:lnTo>
                  <a:lnTo>
                    <a:pt x="402450" y="296379"/>
                  </a:lnTo>
                  <a:lnTo>
                    <a:pt x="402844" y="296697"/>
                  </a:lnTo>
                  <a:lnTo>
                    <a:pt x="404622" y="294792"/>
                  </a:lnTo>
                  <a:close/>
                </a:path>
                <a:path w="969010" h="680085">
                  <a:moveTo>
                    <a:pt x="405384" y="290499"/>
                  </a:moveTo>
                  <a:lnTo>
                    <a:pt x="405333" y="289991"/>
                  </a:lnTo>
                  <a:lnTo>
                    <a:pt x="405053" y="289648"/>
                  </a:lnTo>
                  <a:lnTo>
                    <a:pt x="404571" y="289445"/>
                  </a:lnTo>
                  <a:lnTo>
                    <a:pt x="403110" y="290499"/>
                  </a:lnTo>
                  <a:lnTo>
                    <a:pt x="401624" y="291592"/>
                  </a:lnTo>
                  <a:lnTo>
                    <a:pt x="400202" y="292658"/>
                  </a:lnTo>
                  <a:lnTo>
                    <a:pt x="400342" y="293065"/>
                  </a:lnTo>
                  <a:lnTo>
                    <a:pt x="400608" y="293408"/>
                  </a:lnTo>
                  <a:lnTo>
                    <a:pt x="400900" y="293738"/>
                  </a:lnTo>
                  <a:lnTo>
                    <a:pt x="402412" y="292633"/>
                  </a:lnTo>
                  <a:lnTo>
                    <a:pt x="405384" y="290499"/>
                  </a:lnTo>
                  <a:close/>
                </a:path>
                <a:path w="969010" h="680085">
                  <a:moveTo>
                    <a:pt x="409778" y="295376"/>
                  </a:moveTo>
                  <a:lnTo>
                    <a:pt x="409498" y="294919"/>
                  </a:lnTo>
                  <a:lnTo>
                    <a:pt x="408863" y="294703"/>
                  </a:lnTo>
                  <a:lnTo>
                    <a:pt x="407250" y="296456"/>
                  </a:lnTo>
                  <a:lnTo>
                    <a:pt x="407276" y="297091"/>
                  </a:lnTo>
                  <a:lnTo>
                    <a:pt x="409727" y="296062"/>
                  </a:lnTo>
                  <a:lnTo>
                    <a:pt x="409778" y="295376"/>
                  </a:lnTo>
                  <a:close/>
                </a:path>
                <a:path w="969010" h="680085">
                  <a:moveTo>
                    <a:pt x="420941" y="573354"/>
                  </a:moveTo>
                  <a:lnTo>
                    <a:pt x="420001" y="572922"/>
                  </a:lnTo>
                  <a:lnTo>
                    <a:pt x="418858" y="572960"/>
                  </a:lnTo>
                  <a:lnTo>
                    <a:pt x="417334" y="573849"/>
                  </a:lnTo>
                  <a:lnTo>
                    <a:pt x="418045" y="574725"/>
                  </a:lnTo>
                  <a:lnTo>
                    <a:pt x="419252" y="574535"/>
                  </a:lnTo>
                  <a:lnTo>
                    <a:pt x="420941" y="573354"/>
                  </a:lnTo>
                  <a:close/>
                </a:path>
                <a:path w="969010" h="680085">
                  <a:moveTo>
                    <a:pt x="429691" y="221665"/>
                  </a:moveTo>
                  <a:lnTo>
                    <a:pt x="429552" y="221602"/>
                  </a:lnTo>
                  <a:lnTo>
                    <a:pt x="429501" y="221754"/>
                  </a:lnTo>
                  <a:lnTo>
                    <a:pt x="429602" y="221907"/>
                  </a:lnTo>
                  <a:lnTo>
                    <a:pt x="429653" y="221742"/>
                  </a:lnTo>
                  <a:close/>
                </a:path>
                <a:path w="969010" h="680085">
                  <a:moveTo>
                    <a:pt x="431876" y="219875"/>
                  </a:moveTo>
                  <a:lnTo>
                    <a:pt x="429882" y="217258"/>
                  </a:lnTo>
                  <a:lnTo>
                    <a:pt x="428929" y="215925"/>
                  </a:lnTo>
                  <a:lnTo>
                    <a:pt x="426250" y="219278"/>
                  </a:lnTo>
                  <a:lnTo>
                    <a:pt x="428256" y="220256"/>
                  </a:lnTo>
                  <a:lnTo>
                    <a:pt x="429602" y="221576"/>
                  </a:lnTo>
                  <a:lnTo>
                    <a:pt x="430441" y="221145"/>
                  </a:lnTo>
                  <a:lnTo>
                    <a:pt x="431215" y="220586"/>
                  </a:lnTo>
                  <a:lnTo>
                    <a:pt x="431876" y="219875"/>
                  </a:lnTo>
                  <a:close/>
                </a:path>
                <a:path w="969010" h="680085">
                  <a:moveTo>
                    <a:pt x="442201" y="587387"/>
                  </a:moveTo>
                  <a:lnTo>
                    <a:pt x="442087" y="587209"/>
                  </a:lnTo>
                  <a:lnTo>
                    <a:pt x="442023" y="587019"/>
                  </a:lnTo>
                  <a:lnTo>
                    <a:pt x="441350" y="587222"/>
                  </a:lnTo>
                  <a:lnTo>
                    <a:pt x="440994" y="587222"/>
                  </a:lnTo>
                  <a:lnTo>
                    <a:pt x="440778" y="587616"/>
                  </a:lnTo>
                  <a:lnTo>
                    <a:pt x="440397" y="588124"/>
                  </a:lnTo>
                  <a:lnTo>
                    <a:pt x="440461" y="588327"/>
                  </a:lnTo>
                  <a:lnTo>
                    <a:pt x="440601" y="588479"/>
                  </a:lnTo>
                  <a:lnTo>
                    <a:pt x="441210" y="588302"/>
                  </a:lnTo>
                  <a:lnTo>
                    <a:pt x="441591" y="588276"/>
                  </a:lnTo>
                  <a:lnTo>
                    <a:pt x="441794" y="587895"/>
                  </a:lnTo>
                  <a:lnTo>
                    <a:pt x="442201" y="587387"/>
                  </a:lnTo>
                  <a:close/>
                </a:path>
                <a:path w="969010" h="680085">
                  <a:moveTo>
                    <a:pt x="464858" y="24409"/>
                  </a:moveTo>
                  <a:lnTo>
                    <a:pt x="464705" y="23799"/>
                  </a:lnTo>
                  <a:lnTo>
                    <a:pt x="464312" y="23393"/>
                  </a:lnTo>
                  <a:lnTo>
                    <a:pt x="463778" y="23088"/>
                  </a:lnTo>
                  <a:lnTo>
                    <a:pt x="462165" y="24269"/>
                  </a:lnTo>
                  <a:lnTo>
                    <a:pt x="461810" y="25298"/>
                  </a:lnTo>
                  <a:lnTo>
                    <a:pt x="462241" y="26238"/>
                  </a:lnTo>
                  <a:lnTo>
                    <a:pt x="463130" y="25628"/>
                  </a:lnTo>
                  <a:lnTo>
                    <a:pt x="463969" y="25019"/>
                  </a:lnTo>
                  <a:lnTo>
                    <a:pt x="464858" y="24409"/>
                  </a:lnTo>
                  <a:close/>
                </a:path>
                <a:path w="969010" h="680085">
                  <a:moveTo>
                    <a:pt x="473316" y="325932"/>
                  </a:moveTo>
                  <a:lnTo>
                    <a:pt x="472630" y="326466"/>
                  </a:lnTo>
                  <a:lnTo>
                    <a:pt x="472414" y="326948"/>
                  </a:lnTo>
                  <a:lnTo>
                    <a:pt x="472592" y="327444"/>
                  </a:lnTo>
                  <a:lnTo>
                    <a:pt x="472833" y="326936"/>
                  </a:lnTo>
                  <a:lnTo>
                    <a:pt x="473049" y="326440"/>
                  </a:lnTo>
                  <a:lnTo>
                    <a:pt x="473316" y="325932"/>
                  </a:lnTo>
                  <a:close/>
                </a:path>
                <a:path w="969010" h="680085">
                  <a:moveTo>
                    <a:pt x="475018" y="444538"/>
                  </a:moveTo>
                  <a:lnTo>
                    <a:pt x="474103" y="442658"/>
                  </a:lnTo>
                  <a:lnTo>
                    <a:pt x="471411" y="442696"/>
                  </a:lnTo>
                  <a:lnTo>
                    <a:pt x="469176" y="442201"/>
                  </a:lnTo>
                  <a:lnTo>
                    <a:pt x="468350" y="442226"/>
                  </a:lnTo>
                  <a:lnTo>
                    <a:pt x="467575" y="442556"/>
                  </a:lnTo>
                  <a:lnTo>
                    <a:pt x="466788" y="443153"/>
                  </a:lnTo>
                  <a:lnTo>
                    <a:pt x="466331" y="442976"/>
                  </a:lnTo>
                  <a:lnTo>
                    <a:pt x="465912" y="442772"/>
                  </a:lnTo>
                  <a:lnTo>
                    <a:pt x="465607" y="442455"/>
                  </a:lnTo>
                  <a:lnTo>
                    <a:pt x="462508" y="445109"/>
                  </a:lnTo>
                  <a:lnTo>
                    <a:pt x="463423" y="446189"/>
                  </a:lnTo>
                  <a:lnTo>
                    <a:pt x="465289" y="446900"/>
                  </a:lnTo>
                  <a:lnTo>
                    <a:pt x="464413" y="447382"/>
                  </a:lnTo>
                  <a:lnTo>
                    <a:pt x="463765" y="448094"/>
                  </a:lnTo>
                  <a:lnTo>
                    <a:pt x="467448" y="447306"/>
                  </a:lnTo>
                  <a:lnTo>
                    <a:pt x="471055" y="446836"/>
                  </a:lnTo>
                  <a:lnTo>
                    <a:pt x="475018" y="444538"/>
                  </a:lnTo>
                  <a:close/>
                </a:path>
                <a:path w="969010" h="680085">
                  <a:moveTo>
                    <a:pt x="490042" y="571893"/>
                  </a:moveTo>
                  <a:lnTo>
                    <a:pt x="487095" y="573049"/>
                  </a:lnTo>
                  <a:lnTo>
                    <a:pt x="486943" y="573773"/>
                  </a:lnTo>
                  <a:lnTo>
                    <a:pt x="487146" y="574281"/>
                  </a:lnTo>
                  <a:lnTo>
                    <a:pt x="487680" y="574560"/>
                  </a:lnTo>
                  <a:lnTo>
                    <a:pt x="489280" y="572985"/>
                  </a:lnTo>
                  <a:lnTo>
                    <a:pt x="490042" y="571893"/>
                  </a:lnTo>
                  <a:close/>
                </a:path>
                <a:path w="969010" h="680085">
                  <a:moveTo>
                    <a:pt x="491464" y="476529"/>
                  </a:moveTo>
                  <a:lnTo>
                    <a:pt x="491324" y="476389"/>
                  </a:lnTo>
                  <a:lnTo>
                    <a:pt x="491223" y="476237"/>
                  </a:lnTo>
                  <a:lnTo>
                    <a:pt x="490613" y="476377"/>
                  </a:lnTo>
                  <a:lnTo>
                    <a:pt x="490207" y="476491"/>
                  </a:lnTo>
                  <a:lnTo>
                    <a:pt x="489026" y="476859"/>
                  </a:lnTo>
                  <a:lnTo>
                    <a:pt x="488530" y="477481"/>
                  </a:lnTo>
                  <a:lnTo>
                    <a:pt x="488683" y="478269"/>
                  </a:lnTo>
                  <a:lnTo>
                    <a:pt x="489381" y="478675"/>
                  </a:lnTo>
                  <a:lnTo>
                    <a:pt x="490118" y="478409"/>
                  </a:lnTo>
                  <a:lnTo>
                    <a:pt x="490893" y="477418"/>
                  </a:lnTo>
                  <a:lnTo>
                    <a:pt x="491172" y="477075"/>
                  </a:lnTo>
                  <a:lnTo>
                    <a:pt x="491464" y="476529"/>
                  </a:lnTo>
                  <a:close/>
                </a:path>
                <a:path w="969010" h="680085">
                  <a:moveTo>
                    <a:pt x="493471" y="555231"/>
                  </a:moveTo>
                  <a:lnTo>
                    <a:pt x="493153" y="555752"/>
                  </a:lnTo>
                  <a:lnTo>
                    <a:pt x="492925" y="556298"/>
                  </a:lnTo>
                  <a:lnTo>
                    <a:pt x="492734" y="556793"/>
                  </a:lnTo>
                  <a:lnTo>
                    <a:pt x="492988" y="556272"/>
                  </a:lnTo>
                  <a:lnTo>
                    <a:pt x="493217" y="555752"/>
                  </a:lnTo>
                  <a:lnTo>
                    <a:pt x="493471" y="555231"/>
                  </a:lnTo>
                  <a:close/>
                </a:path>
                <a:path w="969010" h="680085">
                  <a:moveTo>
                    <a:pt x="527189" y="495744"/>
                  </a:moveTo>
                  <a:lnTo>
                    <a:pt x="526732" y="494957"/>
                  </a:lnTo>
                  <a:lnTo>
                    <a:pt x="524954" y="496036"/>
                  </a:lnTo>
                  <a:lnTo>
                    <a:pt x="524776" y="496912"/>
                  </a:lnTo>
                  <a:lnTo>
                    <a:pt x="525462" y="497700"/>
                  </a:lnTo>
                  <a:lnTo>
                    <a:pt x="526884" y="496646"/>
                  </a:lnTo>
                  <a:lnTo>
                    <a:pt x="527189" y="495744"/>
                  </a:lnTo>
                  <a:close/>
                </a:path>
                <a:path w="969010" h="680085">
                  <a:moveTo>
                    <a:pt x="528269" y="0"/>
                  </a:moveTo>
                  <a:lnTo>
                    <a:pt x="526630" y="1143"/>
                  </a:lnTo>
                  <a:lnTo>
                    <a:pt x="524992" y="2273"/>
                  </a:lnTo>
                  <a:lnTo>
                    <a:pt x="523379" y="3403"/>
                  </a:lnTo>
                  <a:lnTo>
                    <a:pt x="526148" y="4114"/>
                  </a:lnTo>
                  <a:lnTo>
                    <a:pt x="528040" y="3403"/>
                  </a:lnTo>
                  <a:lnTo>
                    <a:pt x="528269" y="0"/>
                  </a:lnTo>
                  <a:close/>
                </a:path>
                <a:path w="969010" h="680085">
                  <a:moveTo>
                    <a:pt x="551878" y="375107"/>
                  </a:moveTo>
                  <a:lnTo>
                    <a:pt x="551637" y="374713"/>
                  </a:lnTo>
                  <a:lnTo>
                    <a:pt x="550964" y="373583"/>
                  </a:lnTo>
                  <a:lnTo>
                    <a:pt x="547446" y="374713"/>
                  </a:lnTo>
                  <a:lnTo>
                    <a:pt x="547573" y="372821"/>
                  </a:lnTo>
                  <a:lnTo>
                    <a:pt x="545172" y="372579"/>
                  </a:lnTo>
                  <a:lnTo>
                    <a:pt x="545249" y="370662"/>
                  </a:lnTo>
                  <a:lnTo>
                    <a:pt x="545452" y="370509"/>
                  </a:lnTo>
                  <a:lnTo>
                    <a:pt x="545655" y="371182"/>
                  </a:lnTo>
                  <a:lnTo>
                    <a:pt x="546163" y="371627"/>
                  </a:lnTo>
                  <a:lnTo>
                    <a:pt x="547700" y="370509"/>
                  </a:lnTo>
                  <a:lnTo>
                    <a:pt x="548589" y="369862"/>
                  </a:lnTo>
                  <a:lnTo>
                    <a:pt x="548233" y="369277"/>
                  </a:lnTo>
                  <a:lnTo>
                    <a:pt x="547509" y="368896"/>
                  </a:lnTo>
                  <a:lnTo>
                    <a:pt x="548233" y="367792"/>
                  </a:lnTo>
                  <a:lnTo>
                    <a:pt x="542480" y="364604"/>
                  </a:lnTo>
                  <a:lnTo>
                    <a:pt x="539648" y="362991"/>
                  </a:lnTo>
                  <a:lnTo>
                    <a:pt x="534962" y="358355"/>
                  </a:lnTo>
                  <a:lnTo>
                    <a:pt x="531406" y="354939"/>
                  </a:lnTo>
                  <a:lnTo>
                    <a:pt x="530733" y="354304"/>
                  </a:lnTo>
                  <a:lnTo>
                    <a:pt x="530428" y="354012"/>
                  </a:lnTo>
                  <a:lnTo>
                    <a:pt x="529361" y="352983"/>
                  </a:lnTo>
                  <a:lnTo>
                    <a:pt x="523519" y="348602"/>
                  </a:lnTo>
                  <a:lnTo>
                    <a:pt x="518350" y="346151"/>
                  </a:lnTo>
                  <a:lnTo>
                    <a:pt x="516470" y="345262"/>
                  </a:lnTo>
                  <a:lnTo>
                    <a:pt x="513422" y="343458"/>
                  </a:lnTo>
                  <a:lnTo>
                    <a:pt x="508685" y="342836"/>
                  </a:lnTo>
                  <a:lnTo>
                    <a:pt x="509384" y="338239"/>
                  </a:lnTo>
                  <a:lnTo>
                    <a:pt x="509651" y="336448"/>
                  </a:lnTo>
                  <a:lnTo>
                    <a:pt x="502513" y="338239"/>
                  </a:lnTo>
                  <a:lnTo>
                    <a:pt x="498233" y="333413"/>
                  </a:lnTo>
                  <a:lnTo>
                    <a:pt x="496163" y="336384"/>
                  </a:lnTo>
                  <a:lnTo>
                    <a:pt x="498157" y="337388"/>
                  </a:lnTo>
                  <a:lnTo>
                    <a:pt x="498779" y="339077"/>
                  </a:lnTo>
                  <a:lnTo>
                    <a:pt x="500278" y="339509"/>
                  </a:lnTo>
                  <a:lnTo>
                    <a:pt x="503377" y="340321"/>
                  </a:lnTo>
                  <a:lnTo>
                    <a:pt x="508762" y="346494"/>
                  </a:lnTo>
                  <a:lnTo>
                    <a:pt x="509371" y="346697"/>
                  </a:lnTo>
                  <a:lnTo>
                    <a:pt x="510108" y="346532"/>
                  </a:lnTo>
                  <a:lnTo>
                    <a:pt x="510946" y="346151"/>
                  </a:lnTo>
                  <a:lnTo>
                    <a:pt x="511098" y="347179"/>
                  </a:lnTo>
                  <a:lnTo>
                    <a:pt x="511670" y="347878"/>
                  </a:lnTo>
                  <a:lnTo>
                    <a:pt x="512889" y="348107"/>
                  </a:lnTo>
                  <a:lnTo>
                    <a:pt x="512495" y="349059"/>
                  </a:lnTo>
                  <a:lnTo>
                    <a:pt x="512292" y="349910"/>
                  </a:lnTo>
                  <a:lnTo>
                    <a:pt x="512318" y="350799"/>
                  </a:lnTo>
                  <a:lnTo>
                    <a:pt x="512445" y="351307"/>
                  </a:lnTo>
                  <a:lnTo>
                    <a:pt x="512737" y="351701"/>
                  </a:lnTo>
                  <a:lnTo>
                    <a:pt x="512978" y="352120"/>
                  </a:lnTo>
                  <a:lnTo>
                    <a:pt x="512495" y="352221"/>
                  </a:lnTo>
                  <a:lnTo>
                    <a:pt x="511911" y="352475"/>
                  </a:lnTo>
                  <a:lnTo>
                    <a:pt x="511390" y="352793"/>
                  </a:lnTo>
                  <a:lnTo>
                    <a:pt x="510387" y="354012"/>
                  </a:lnTo>
                  <a:lnTo>
                    <a:pt x="510959" y="353021"/>
                  </a:lnTo>
                  <a:lnTo>
                    <a:pt x="510730" y="352475"/>
                  </a:lnTo>
                  <a:lnTo>
                    <a:pt x="509663" y="352386"/>
                  </a:lnTo>
                  <a:lnTo>
                    <a:pt x="508076" y="350799"/>
                  </a:lnTo>
                  <a:lnTo>
                    <a:pt x="505028" y="347929"/>
                  </a:lnTo>
                  <a:lnTo>
                    <a:pt x="503047" y="349910"/>
                  </a:lnTo>
                  <a:lnTo>
                    <a:pt x="504113" y="350926"/>
                  </a:lnTo>
                  <a:lnTo>
                    <a:pt x="504215" y="352386"/>
                  </a:lnTo>
                  <a:lnTo>
                    <a:pt x="504113" y="352983"/>
                  </a:lnTo>
                  <a:lnTo>
                    <a:pt x="503999" y="354012"/>
                  </a:lnTo>
                  <a:lnTo>
                    <a:pt x="504748" y="354939"/>
                  </a:lnTo>
                  <a:lnTo>
                    <a:pt x="504875" y="356654"/>
                  </a:lnTo>
                  <a:lnTo>
                    <a:pt x="506717" y="356717"/>
                  </a:lnTo>
                  <a:lnTo>
                    <a:pt x="508584" y="355587"/>
                  </a:lnTo>
                  <a:lnTo>
                    <a:pt x="510235" y="354203"/>
                  </a:lnTo>
                  <a:lnTo>
                    <a:pt x="510171" y="354393"/>
                  </a:lnTo>
                  <a:lnTo>
                    <a:pt x="509981" y="357593"/>
                  </a:lnTo>
                  <a:lnTo>
                    <a:pt x="509866" y="358749"/>
                  </a:lnTo>
                  <a:lnTo>
                    <a:pt x="512254" y="357886"/>
                  </a:lnTo>
                  <a:lnTo>
                    <a:pt x="513257" y="358838"/>
                  </a:lnTo>
                  <a:lnTo>
                    <a:pt x="514451" y="359537"/>
                  </a:lnTo>
                  <a:lnTo>
                    <a:pt x="515226" y="357886"/>
                  </a:lnTo>
                  <a:lnTo>
                    <a:pt x="516051" y="356222"/>
                  </a:lnTo>
                  <a:lnTo>
                    <a:pt x="516102" y="354939"/>
                  </a:lnTo>
                  <a:lnTo>
                    <a:pt x="517525" y="355638"/>
                  </a:lnTo>
                  <a:lnTo>
                    <a:pt x="518782" y="356171"/>
                  </a:lnTo>
                  <a:lnTo>
                    <a:pt x="520369" y="356552"/>
                  </a:lnTo>
                  <a:lnTo>
                    <a:pt x="521462" y="356857"/>
                  </a:lnTo>
                  <a:lnTo>
                    <a:pt x="522439" y="357251"/>
                  </a:lnTo>
                  <a:lnTo>
                    <a:pt x="522592" y="358355"/>
                  </a:lnTo>
                  <a:lnTo>
                    <a:pt x="522135" y="357593"/>
                  </a:lnTo>
                  <a:lnTo>
                    <a:pt x="521347" y="357251"/>
                  </a:lnTo>
                  <a:lnTo>
                    <a:pt x="520052" y="357403"/>
                  </a:lnTo>
                  <a:lnTo>
                    <a:pt x="518058" y="358927"/>
                  </a:lnTo>
                  <a:lnTo>
                    <a:pt x="516928" y="360273"/>
                  </a:lnTo>
                  <a:lnTo>
                    <a:pt x="518693" y="361061"/>
                  </a:lnTo>
                  <a:lnTo>
                    <a:pt x="522427" y="364007"/>
                  </a:lnTo>
                  <a:lnTo>
                    <a:pt x="529996" y="369862"/>
                  </a:lnTo>
                  <a:lnTo>
                    <a:pt x="531685" y="371932"/>
                  </a:lnTo>
                  <a:lnTo>
                    <a:pt x="535343" y="372110"/>
                  </a:lnTo>
                  <a:lnTo>
                    <a:pt x="537514" y="373938"/>
                  </a:lnTo>
                  <a:lnTo>
                    <a:pt x="539623" y="375666"/>
                  </a:lnTo>
                  <a:lnTo>
                    <a:pt x="540702" y="379501"/>
                  </a:lnTo>
                  <a:lnTo>
                    <a:pt x="546442" y="377774"/>
                  </a:lnTo>
                  <a:lnTo>
                    <a:pt x="547509" y="379260"/>
                  </a:lnTo>
                  <a:lnTo>
                    <a:pt x="549363" y="381723"/>
                  </a:lnTo>
                  <a:lnTo>
                    <a:pt x="550837" y="380466"/>
                  </a:lnTo>
                  <a:lnTo>
                    <a:pt x="551167" y="379501"/>
                  </a:lnTo>
                  <a:lnTo>
                    <a:pt x="551256" y="379120"/>
                  </a:lnTo>
                  <a:lnTo>
                    <a:pt x="551370" y="377774"/>
                  </a:lnTo>
                  <a:lnTo>
                    <a:pt x="551878" y="375107"/>
                  </a:lnTo>
                  <a:close/>
                </a:path>
                <a:path w="969010" h="680085">
                  <a:moveTo>
                    <a:pt x="558444" y="389026"/>
                  </a:moveTo>
                  <a:lnTo>
                    <a:pt x="557898" y="387807"/>
                  </a:lnTo>
                  <a:lnTo>
                    <a:pt x="557288" y="386651"/>
                  </a:lnTo>
                  <a:lnTo>
                    <a:pt x="557060" y="386930"/>
                  </a:lnTo>
                  <a:lnTo>
                    <a:pt x="554697" y="387324"/>
                  </a:lnTo>
                  <a:lnTo>
                    <a:pt x="553021" y="388429"/>
                  </a:lnTo>
                  <a:lnTo>
                    <a:pt x="552564" y="390639"/>
                  </a:lnTo>
                  <a:lnTo>
                    <a:pt x="552881" y="390969"/>
                  </a:lnTo>
                  <a:lnTo>
                    <a:pt x="553046" y="391375"/>
                  </a:lnTo>
                  <a:lnTo>
                    <a:pt x="553085" y="391858"/>
                  </a:lnTo>
                  <a:lnTo>
                    <a:pt x="554050" y="392544"/>
                  </a:lnTo>
                  <a:lnTo>
                    <a:pt x="555625" y="391464"/>
                  </a:lnTo>
                  <a:lnTo>
                    <a:pt x="556971" y="390994"/>
                  </a:lnTo>
                  <a:lnTo>
                    <a:pt x="558444" y="389026"/>
                  </a:lnTo>
                  <a:close/>
                </a:path>
                <a:path w="969010" h="680085">
                  <a:moveTo>
                    <a:pt x="561035" y="493255"/>
                  </a:moveTo>
                  <a:lnTo>
                    <a:pt x="559765" y="492340"/>
                  </a:lnTo>
                  <a:lnTo>
                    <a:pt x="558330" y="493382"/>
                  </a:lnTo>
                  <a:lnTo>
                    <a:pt x="557618" y="493953"/>
                  </a:lnTo>
                  <a:lnTo>
                    <a:pt x="558190" y="494893"/>
                  </a:lnTo>
                  <a:lnTo>
                    <a:pt x="558800" y="495795"/>
                  </a:lnTo>
                  <a:lnTo>
                    <a:pt x="559358" y="496722"/>
                  </a:lnTo>
                  <a:lnTo>
                    <a:pt x="560832" y="494753"/>
                  </a:lnTo>
                  <a:lnTo>
                    <a:pt x="561035" y="493255"/>
                  </a:lnTo>
                  <a:close/>
                </a:path>
                <a:path w="969010" h="680085">
                  <a:moveTo>
                    <a:pt x="586117" y="383730"/>
                  </a:moveTo>
                  <a:lnTo>
                    <a:pt x="580542" y="384098"/>
                  </a:lnTo>
                  <a:lnTo>
                    <a:pt x="580847" y="382447"/>
                  </a:lnTo>
                  <a:lnTo>
                    <a:pt x="578878" y="379679"/>
                  </a:lnTo>
                  <a:lnTo>
                    <a:pt x="577875" y="378307"/>
                  </a:lnTo>
                  <a:lnTo>
                    <a:pt x="576033" y="378650"/>
                  </a:lnTo>
                  <a:lnTo>
                    <a:pt x="574243" y="377101"/>
                  </a:lnTo>
                  <a:lnTo>
                    <a:pt x="572350" y="380631"/>
                  </a:lnTo>
                  <a:lnTo>
                    <a:pt x="574357" y="381914"/>
                  </a:lnTo>
                  <a:lnTo>
                    <a:pt x="574903" y="384543"/>
                  </a:lnTo>
                  <a:lnTo>
                    <a:pt x="578345" y="384492"/>
                  </a:lnTo>
                  <a:lnTo>
                    <a:pt x="578878" y="385483"/>
                  </a:lnTo>
                  <a:lnTo>
                    <a:pt x="580085" y="387337"/>
                  </a:lnTo>
                  <a:lnTo>
                    <a:pt x="586117" y="383730"/>
                  </a:lnTo>
                  <a:close/>
                </a:path>
                <a:path w="969010" h="680085">
                  <a:moveTo>
                    <a:pt x="605612" y="384111"/>
                  </a:moveTo>
                  <a:lnTo>
                    <a:pt x="604393" y="379653"/>
                  </a:lnTo>
                  <a:lnTo>
                    <a:pt x="599274" y="378701"/>
                  </a:lnTo>
                  <a:lnTo>
                    <a:pt x="595350" y="376682"/>
                  </a:lnTo>
                  <a:lnTo>
                    <a:pt x="593229" y="376542"/>
                  </a:lnTo>
                  <a:lnTo>
                    <a:pt x="591781" y="377634"/>
                  </a:lnTo>
                  <a:lnTo>
                    <a:pt x="590981" y="379679"/>
                  </a:lnTo>
                  <a:lnTo>
                    <a:pt x="591108" y="380225"/>
                  </a:lnTo>
                  <a:lnTo>
                    <a:pt x="591299" y="380720"/>
                  </a:lnTo>
                  <a:lnTo>
                    <a:pt x="591629" y="381152"/>
                  </a:lnTo>
                  <a:lnTo>
                    <a:pt x="591743" y="381457"/>
                  </a:lnTo>
                  <a:lnTo>
                    <a:pt x="592074" y="381977"/>
                  </a:lnTo>
                  <a:lnTo>
                    <a:pt x="592429" y="382485"/>
                  </a:lnTo>
                  <a:lnTo>
                    <a:pt x="592886" y="382917"/>
                  </a:lnTo>
                  <a:lnTo>
                    <a:pt x="593483" y="383235"/>
                  </a:lnTo>
                  <a:lnTo>
                    <a:pt x="594334" y="383755"/>
                  </a:lnTo>
                  <a:lnTo>
                    <a:pt x="595325" y="384086"/>
                  </a:lnTo>
                  <a:lnTo>
                    <a:pt x="596785" y="383870"/>
                  </a:lnTo>
                  <a:lnTo>
                    <a:pt x="598500" y="385267"/>
                  </a:lnTo>
                  <a:lnTo>
                    <a:pt x="599414" y="385965"/>
                  </a:lnTo>
                  <a:lnTo>
                    <a:pt x="605612" y="384111"/>
                  </a:lnTo>
                  <a:close/>
                </a:path>
                <a:path w="969010" h="680085">
                  <a:moveTo>
                    <a:pt x="608571" y="239001"/>
                  </a:moveTo>
                  <a:lnTo>
                    <a:pt x="608482" y="238531"/>
                  </a:lnTo>
                  <a:lnTo>
                    <a:pt x="608355" y="237578"/>
                  </a:lnTo>
                  <a:lnTo>
                    <a:pt x="607441" y="237274"/>
                  </a:lnTo>
                  <a:lnTo>
                    <a:pt x="606044" y="238226"/>
                  </a:lnTo>
                  <a:lnTo>
                    <a:pt x="604583" y="239217"/>
                  </a:lnTo>
                  <a:lnTo>
                    <a:pt x="604634" y="240220"/>
                  </a:lnTo>
                  <a:lnTo>
                    <a:pt x="604824" y="241046"/>
                  </a:lnTo>
                  <a:lnTo>
                    <a:pt x="605536" y="241820"/>
                  </a:lnTo>
                  <a:lnTo>
                    <a:pt x="606691" y="241465"/>
                  </a:lnTo>
                  <a:lnTo>
                    <a:pt x="607809" y="240360"/>
                  </a:lnTo>
                  <a:lnTo>
                    <a:pt x="608317" y="239877"/>
                  </a:lnTo>
                  <a:lnTo>
                    <a:pt x="608571" y="239001"/>
                  </a:lnTo>
                  <a:close/>
                </a:path>
                <a:path w="969010" h="680085">
                  <a:moveTo>
                    <a:pt x="667499" y="477139"/>
                  </a:moveTo>
                  <a:lnTo>
                    <a:pt x="664235" y="478078"/>
                  </a:lnTo>
                  <a:lnTo>
                    <a:pt x="662101" y="478205"/>
                  </a:lnTo>
                  <a:lnTo>
                    <a:pt x="661390" y="476237"/>
                  </a:lnTo>
                  <a:lnTo>
                    <a:pt x="660107" y="474814"/>
                  </a:lnTo>
                  <a:lnTo>
                    <a:pt x="656805" y="475373"/>
                  </a:lnTo>
                  <a:lnTo>
                    <a:pt x="653948" y="473544"/>
                  </a:lnTo>
                  <a:lnTo>
                    <a:pt x="652627" y="474941"/>
                  </a:lnTo>
                  <a:lnTo>
                    <a:pt x="651167" y="476097"/>
                  </a:lnTo>
                  <a:lnTo>
                    <a:pt x="649376" y="476643"/>
                  </a:lnTo>
                  <a:lnTo>
                    <a:pt x="648500" y="475195"/>
                  </a:lnTo>
                  <a:lnTo>
                    <a:pt x="648347" y="473176"/>
                  </a:lnTo>
                  <a:lnTo>
                    <a:pt x="646087" y="472770"/>
                  </a:lnTo>
                  <a:lnTo>
                    <a:pt x="644067" y="472719"/>
                  </a:lnTo>
                  <a:lnTo>
                    <a:pt x="642251" y="470446"/>
                  </a:lnTo>
                  <a:lnTo>
                    <a:pt x="639762" y="475157"/>
                  </a:lnTo>
                  <a:lnTo>
                    <a:pt x="642200" y="477393"/>
                  </a:lnTo>
                  <a:lnTo>
                    <a:pt x="642950" y="477367"/>
                  </a:lnTo>
                  <a:lnTo>
                    <a:pt x="643712" y="477050"/>
                  </a:lnTo>
                  <a:lnTo>
                    <a:pt x="644512" y="476529"/>
                  </a:lnTo>
                  <a:lnTo>
                    <a:pt x="644296" y="477278"/>
                  </a:lnTo>
                  <a:lnTo>
                    <a:pt x="645287" y="477443"/>
                  </a:lnTo>
                  <a:lnTo>
                    <a:pt x="646785" y="478523"/>
                  </a:lnTo>
                  <a:lnTo>
                    <a:pt x="647954" y="478409"/>
                  </a:lnTo>
                  <a:lnTo>
                    <a:pt x="648728" y="477824"/>
                  </a:lnTo>
                  <a:lnTo>
                    <a:pt x="649249" y="476834"/>
                  </a:lnTo>
                  <a:lnTo>
                    <a:pt x="651510" y="479247"/>
                  </a:lnTo>
                  <a:lnTo>
                    <a:pt x="654469" y="478917"/>
                  </a:lnTo>
                  <a:lnTo>
                    <a:pt x="654431" y="479120"/>
                  </a:lnTo>
                  <a:lnTo>
                    <a:pt x="654291" y="479323"/>
                  </a:lnTo>
                  <a:lnTo>
                    <a:pt x="654291" y="479526"/>
                  </a:lnTo>
                  <a:lnTo>
                    <a:pt x="654672" y="480237"/>
                  </a:lnTo>
                  <a:lnTo>
                    <a:pt x="655497" y="480301"/>
                  </a:lnTo>
                  <a:lnTo>
                    <a:pt x="656780" y="479717"/>
                  </a:lnTo>
                  <a:lnTo>
                    <a:pt x="659511" y="480148"/>
                  </a:lnTo>
                  <a:lnTo>
                    <a:pt x="660679" y="479983"/>
                  </a:lnTo>
                  <a:lnTo>
                    <a:pt x="661492" y="479336"/>
                  </a:lnTo>
                  <a:lnTo>
                    <a:pt x="662000" y="478332"/>
                  </a:lnTo>
                  <a:lnTo>
                    <a:pt x="663397" y="480148"/>
                  </a:lnTo>
                  <a:lnTo>
                    <a:pt x="664070" y="481101"/>
                  </a:lnTo>
                  <a:lnTo>
                    <a:pt x="667499" y="477139"/>
                  </a:lnTo>
                  <a:close/>
                </a:path>
                <a:path w="969010" h="680085">
                  <a:moveTo>
                    <a:pt x="684403" y="57569"/>
                  </a:moveTo>
                  <a:lnTo>
                    <a:pt x="683323" y="57556"/>
                  </a:lnTo>
                  <a:lnTo>
                    <a:pt x="683653" y="57848"/>
                  </a:lnTo>
                  <a:lnTo>
                    <a:pt x="683869" y="58216"/>
                  </a:lnTo>
                  <a:lnTo>
                    <a:pt x="683971" y="58635"/>
                  </a:lnTo>
                  <a:lnTo>
                    <a:pt x="684403" y="57569"/>
                  </a:lnTo>
                  <a:close/>
                </a:path>
                <a:path w="969010" h="680085">
                  <a:moveTo>
                    <a:pt x="756450" y="123520"/>
                  </a:moveTo>
                  <a:lnTo>
                    <a:pt x="756234" y="122745"/>
                  </a:lnTo>
                  <a:lnTo>
                    <a:pt x="756170" y="122529"/>
                  </a:lnTo>
                  <a:lnTo>
                    <a:pt x="755751" y="122466"/>
                  </a:lnTo>
                  <a:lnTo>
                    <a:pt x="755408" y="122491"/>
                  </a:lnTo>
                  <a:lnTo>
                    <a:pt x="754951" y="122923"/>
                  </a:lnTo>
                  <a:lnTo>
                    <a:pt x="754697" y="123177"/>
                  </a:lnTo>
                  <a:lnTo>
                    <a:pt x="754799" y="123418"/>
                  </a:lnTo>
                  <a:lnTo>
                    <a:pt x="754710" y="123888"/>
                  </a:lnTo>
                  <a:lnTo>
                    <a:pt x="754976" y="123901"/>
                  </a:lnTo>
                  <a:lnTo>
                    <a:pt x="755929" y="123990"/>
                  </a:lnTo>
                  <a:lnTo>
                    <a:pt x="756450" y="123520"/>
                  </a:lnTo>
                  <a:close/>
                </a:path>
                <a:path w="969010" h="680085">
                  <a:moveTo>
                    <a:pt x="764095" y="148285"/>
                  </a:moveTo>
                  <a:lnTo>
                    <a:pt x="762749" y="146710"/>
                  </a:lnTo>
                  <a:lnTo>
                    <a:pt x="764082" y="143992"/>
                  </a:lnTo>
                  <a:lnTo>
                    <a:pt x="763651" y="143319"/>
                  </a:lnTo>
                  <a:lnTo>
                    <a:pt x="762317" y="142646"/>
                  </a:lnTo>
                  <a:lnTo>
                    <a:pt x="760247" y="142455"/>
                  </a:lnTo>
                  <a:lnTo>
                    <a:pt x="761834" y="139725"/>
                  </a:lnTo>
                  <a:lnTo>
                    <a:pt x="761479" y="139268"/>
                  </a:lnTo>
                  <a:lnTo>
                    <a:pt x="761047" y="138836"/>
                  </a:lnTo>
                  <a:lnTo>
                    <a:pt x="760704" y="138379"/>
                  </a:lnTo>
                  <a:lnTo>
                    <a:pt x="759447" y="136423"/>
                  </a:lnTo>
                  <a:lnTo>
                    <a:pt x="756996" y="132473"/>
                  </a:lnTo>
                  <a:lnTo>
                    <a:pt x="754494" y="130302"/>
                  </a:lnTo>
                  <a:lnTo>
                    <a:pt x="753262" y="129184"/>
                  </a:lnTo>
                  <a:lnTo>
                    <a:pt x="748245" y="133883"/>
                  </a:lnTo>
                  <a:lnTo>
                    <a:pt x="751052" y="135750"/>
                  </a:lnTo>
                  <a:lnTo>
                    <a:pt x="752132" y="138252"/>
                  </a:lnTo>
                  <a:lnTo>
                    <a:pt x="753262" y="139522"/>
                  </a:lnTo>
                  <a:lnTo>
                    <a:pt x="755599" y="141986"/>
                  </a:lnTo>
                  <a:lnTo>
                    <a:pt x="760209" y="148386"/>
                  </a:lnTo>
                  <a:lnTo>
                    <a:pt x="762546" y="151561"/>
                  </a:lnTo>
                  <a:lnTo>
                    <a:pt x="764095" y="148285"/>
                  </a:lnTo>
                  <a:close/>
                </a:path>
                <a:path w="969010" h="680085">
                  <a:moveTo>
                    <a:pt x="777430" y="145491"/>
                  </a:moveTo>
                  <a:lnTo>
                    <a:pt x="777227" y="145491"/>
                  </a:lnTo>
                  <a:lnTo>
                    <a:pt x="777303" y="145630"/>
                  </a:lnTo>
                  <a:lnTo>
                    <a:pt x="777430" y="145491"/>
                  </a:lnTo>
                  <a:close/>
                </a:path>
                <a:path w="969010" h="680085">
                  <a:moveTo>
                    <a:pt x="780592" y="147205"/>
                  </a:moveTo>
                  <a:lnTo>
                    <a:pt x="778357" y="146799"/>
                  </a:lnTo>
                  <a:lnTo>
                    <a:pt x="777303" y="145630"/>
                  </a:lnTo>
                  <a:lnTo>
                    <a:pt x="774344" y="149161"/>
                  </a:lnTo>
                  <a:lnTo>
                    <a:pt x="775512" y="150279"/>
                  </a:lnTo>
                  <a:lnTo>
                    <a:pt x="778929" y="150139"/>
                  </a:lnTo>
                  <a:lnTo>
                    <a:pt x="780592" y="147205"/>
                  </a:lnTo>
                  <a:close/>
                </a:path>
                <a:path w="969010" h="680085">
                  <a:moveTo>
                    <a:pt x="784212" y="373862"/>
                  </a:moveTo>
                  <a:lnTo>
                    <a:pt x="783932" y="373456"/>
                  </a:lnTo>
                  <a:lnTo>
                    <a:pt x="783386" y="373240"/>
                  </a:lnTo>
                  <a:lnTo>
                    <a:pt x="783132" y="373595"/>
                  </a:lnTo>
                  <a:lnTo>
                    <a:pt x="782662" y="374027"/>
                  </a:lnTo>
                  <a:lnTo>
                    <a:pt x="782637" y="374307"/>
                  </a:lnTo>
                  <a:lnTo>
                    <a:pt x="782523" y="375005"/>
                  </a:lnTo>
                  <a:lnTo>
                    <a:pt x="783094" y="375056"/>
                  </a:lnTo>
                  <a:lnTo>
                    <a:pt x="784199" y="374484"/>
                  </a:lnTo>
                  <a:lnTo>
                    <a:pt x="784212" y="373862"/>
                  </a:lnTo>
                  <a:close/>
                </a:path>
                <a:path w="969010" h="680085">
                  <a:moveTo>
                    <a:pt x="784974" y="401904"/>
                  </a:moveTo>
                  <a:lnTo>
                    <a:pt x="784720" y="401447"/>
                  </a:lnTo>
                  <a:lnTo>
                    <a:pt x="784326" y="401053"/>
                  </a:lnTo>
                  <a:lnTo>
                    <a:pt x="783894" y="400710"/>
                  </a:lnTo>
                  <a:lnTo>
                    <a:pt x="782408" y="401853"/>
                  </a:lnTo>
                  <a:lnTo>
                    <a:pt x="781989" y="402869"/>
                  </a:lnTo>
                  <a:lnTo>
                    <a:pt x="782510" y="403733"/>
                  </a:lnTo>
                  <a:lnTo>
                    <a:pt x="783386" y="403199"/>
                  </a:lnTo>
                  <a:lnTo>
                    <a:pt x="784186" y="402590"/>
                  </a:lnTo>
                  <a:lnTo>
                    <a:pt x="784974" y="401904"/>
                  </a:lnTo>
                  <a:close/>
                </a:path>
                <a:path w="969010" h="680085">
                  <a:moveTo>
                    <a:pt x="788924" y="289013"/>
                  </a:moveTo>
                  <a:lnTo>
                    <a:pt x="787425" y="288124"/>
                  </a:lnTo>
                  <a:lnTo>
                    <a:pt x="786803" y="286893"/>
                  </a:lnTo>
                  <a:lnTo>
                    <a:pt x="783590" y="289572"/>
                  </a:lnTo>
                  <a:lnTo>
                    <a:pt x="785596" y="290283"/>
                  </a:lnTo>
                  <a:lnTo>
                    <a:pt x="786371" y="291439"/>
                  </a:lnTo>
                  <a:lnTo>
                    <a:pt x="788924" y="289013"/>
                  </a:lnTo>
                  <a:close/>
                </a:path>
                <a:path w="969010" h="680085">
                  <a:moveTo>
                    <a:pt x="792226" y="381177"/>
                  </a:moveTo>
                  <a:lnTo>
                    <a:pt x="790181" y="378460"/>
                  </a:lnTo>
                  <a:lnTo>
                    <a:pt x="787361" y="378917"/>
                  </a:lnTo>
                  <a:lnTo>
                    <a:pt x="787222" y="378383"/>
                  </a:lnTo>
                  <a:lnTo>
                    <a:pt x="786879" y="378002"/>
                  </a:lnTo>
                  <a:lnTo>
                    <a:pt x="786358" y="377761"/>
                  </a:lnTo>
                  <a:lnTo>
                    <a:pt x="781596" y="378358"/>
                  </a:lnTo>
                  <a:lnTo>
                    <a:pt x="778979" y="375208"/>
                  </a:lnTo>
                  <a:lnTo>
                    <a:pt x="771169" y="382282"/>
                  </a:lnTo>
                  <a:lnTo>
                    <a:pt x="772223" y="383324"/>
                  </a:lnTo>
                  <a:lnTo>
                    <a:pt x="771029" y="385191"/>
                  </a:lnTo>
                  <a:lnTo>
                    <a:pt x="770331" y="386003"/>
                  </a:lnTo>
                  <a:lnTo>
                    <a:pt x="769810" y="386816"/>
                  </a:lnTo>
                  <a:lnTo>
                    <a:pt x="769505" y="387629"/>
                  </a:lnTo>
                  <a:lnTo>
                    <a:pt x="769429" y="387934"/>
                  </a:lnTo>
                  <a:lnTo>
                    <a:pt x="769924" y="388569"/>
                  </a:lnTo>
                  <a:lnTo>
                    <a:pt x="770331" y="388708"/>
                  </a:lnTo>
                  <a:lnTo>
                    <a:pt x="771690" y="388531"/>
                  </a:lnTo>
                  <a:lnTo>
                    <a:pt x="772121" y="388696"/>
                  </a:lnTo>
                  <a:lnTo>
                    <a:pt x="772363" y="389089"/>
                  </a:lnTo>
                  <a:lnTo>
                    <a:pt x="774890" y="390474"/>
                  </a:lnTo>
                  <a:lnTo>
                    <a:pt x="778002" y="386295"/>
                  </a:lnTo>
                  <a:lnTo>
                    <a:pt x="784402" y="385406"/>
                  </a:lnTo>
                  <a:lnTo>
                    <a:pt x="784669" y="385876"/>
                  </a:lnTo>
                  <a:lnTo>
                    <a:pt x="785025" y="386283"/>
                  </a:lnTo>
                  <a:lnTo>
                    <a:pt x="785495" y="386600"/>
                  </a:lnTo>
                  <a:lnTo>
                    <a:pt x="788428" y="385000"/>
                  </a:lnTo>
                  <a:lnTo>
                    <a:pt x="792226" y="381177"/>
                  </a:lnTo>
                  <a:close/>
                </a:path>
                <a:path w="969010" h="680085">
                  <a:moveTo>
                    <a:pt x="795375" y="150317"/>
                  </a:moveTo>
                  <a:lnTo>
                    <a:pt x="795248" y="150215"/>
                  </a:lnTo>
                  <a:lnTo>
                    <a:pt x="794905" y="149910"/>
                  </a:lnTo>
                  <a:lnTo>
                    <a:pt x="794321" y="149809"/>
                  </a:lnTo>
                  <a:lnTo>
                    <a:pt x="793800" y="149656"/>
                  </a:lnTo>
                  <a:lnTo>
                    <a:pt x="793648" y="149987"/>
                  </a:lnTo>
                  <a:lnTo>
                    <a:pt x="793305" y="150507"/>
                  </a:lnTo>
                  <a:lnTo>
                    <a:pt x="793445" y="150583"/>
                  </a:lnTo>
                  <a:lnTo>
                    <a:pt x="793851" y="150850"/>
                  </a:lnTo>
                  <a:lnTo>
                    <a:pt x="794410" y="150977"/>
                  </a:lnTo>
                  <a:lnTo>
                    <a:pt x="794931" y="151142"/>
                  </a:lnTo>
                  <a:lnTo>
                    <a:pt x="795045" y="150812"/>
                  </a:lnTo>
                  <a:lnTo>
                    <a:pt x="795375" y="150317"/>
                  </a:lnTo>
                  <a:close/>
                </a:path>
                <a:path w="969010" h="680085">
                  <a:moveTo>
                    <a:pt x="808697" y="403567"/>
                  </a:moveTo>
                  <a:lnTo>
                    <a:pt x="808634" y="402031"/>
                  </a:lnTo>
                  <a:lnTo>
                    <a:pt x="807554" y="402717"/>
                  </a:lnTo>
                  <a:lnTo>
                    <a:pt x="805408" y="404037"/>
                  </a:lnTo>
                  <a:lnTo>
                    <a:pt x="804735" y="405066"/>
                  </a:lnTo>
                  <a:lnTo>
                    <a:pt x="804291" y="406387"/>
                  </a:lnTo>
                  <a:lnTo>
                    <a:pt x="805522" y="406044"/>
                  </a:lnTo>
                  <a:lnTo>
                    <a:pt x="808291" y="405295"/>
                  </a:lnTo>
                  <a:lnTo>
                    <a:pt x="808697" y="403567"/>
                  </a:lnTo>
                  <a:close/>
                </a:path>
                <a:path w="969010" h="680085">
                  <a:moveTo>
                    <a:pt x="820483" y="161658"/>
                  </a:moveTo>
                  <a:lnTo>
                    <a:pt x="819848" y="161607"/>
                  </a:lnTo>
                  <a:lnTo>
                    <a:pt x="819213" y="161569"/>
                  </a:lnTo>
                  <a:lnTo>
                    <a:pt x="818629" y="161493"/>
                  </a:lnTo>
                  <a:lnTo>
                    <a:pt x="818438" y="161950"/>
                  </a:lnTo>
                  <a:lnTo>
                    <a:pt x="818311" y="162382"/>
                  </a:lnTo>
                  <a:lnTo>
                    <a:pt x="818172" y="162814"/>
                  </a:lnTo>
                  <a:lnTo>
                    <a:pt x="818908" y="162534"/>
                  </a:lnTo>
                  <a:lnTo>
                    <a:pt x="819645" y="162229"/>
                  </a:lnTo>
                  <a:lnTo>
                    <a:pt x="820432" y="161912"/>
                  </a:lnTo>
                  <a:lnTo>
                    <a:pt x="820483" y="161658"/>
                  </a:lnTo>
                  <a:close/>
                </a:path>
                <a:path w="969010" h="680085">
                  <a:moveTo>
                    <a:pt x="892136" y="151485"/>
                  </a:moveTo>
                  <a:lnTo>
                    <a:pt x="890371" y="151714"/>
                  </a:lnTo>
                  <a:lnTo>
                    <a:pt x="890638" y="151828"/>
                  </a:lnTo>
                  <a:lnTo>
                    <a:pt x="890892" y="152006"/>
                  </a:lnTo>
                  <a:lnTo>
                    <a:pt x="891438" y="152006"/>
                  </a:lnTo>
                  <a:lnTo>
                    <a:pt x="891832" y="151676"/>
                  </a:lnTo>
                  <a:lnTo>
                    <a:pt x="892136" y="151485"/>
                  </a:lnTo>
                  <a:close/>
                </a:path>
                <a:path w="969010" h="680085">
                  <a:moveTo>
                    <a:pt x="907986" y="264477"/>
                  </a:moveTo>
                  <a:lnTo>
                    <a:pt x="907453" y="264502"/>
                  </a:lnTo>
                  <a:lnTo>
                    <a:pt x="906856" y="264566"/>
                  </a:lnTo>
                  <a:lnTo>
                    <a:pt x="906272" y="264642"/>
                  </a:lnTo>
                  <a:lnTo>
                    <a:pt x="906538" y="264744"/>
                  </a:lnTo>
                  <a:lnTo>
                    <a:pt x="906818" y="264883"/>
                  </a:lnTo>
                  <a:lnTo>
                    <a:pt x="907135" y="264883"/>
                  </a:lnTo>
                  <a:lnTo>
                    <a:pt x="907389" y="264845"/>
                  </a:lnTo>
                  <a:lnTo>
                    <a:pt x="907732" y="264591"/>
                  </a:lnTo>
                  <a:lnTo>
                    <a:pt x="907986" y="264477"/>
                  </a:lnTo>
                  <a:close/>
                </a:path>
                <a:path w="969010" h="680085">
                  <a:moveTo>
                    <a:pt x="910475" y="318795"/>
                  </a:moveTo>
                  <a:lnTo>
                    <a:pt x="909472" y="318477"/>
                  </a:lnTo>
                  <a:lnTo>
                    <a:pt x="908761" y="318833"/>
                  </a:lnTo>
                  <a:lnTo>
                    <a:pt x="908532" y="319659"/>
                  </a:lnTo>
                  <a:lnTo>
                    <a:pt x="908456" y="319887"/>
                  </a:lnTo>
                  <a:lnTo>
                    <a:pt x="908748" y="320001"/>
                  </a:lnTo>
                  <a:lnTo>
                    <a:pt x="908850" y="320179"/>
                  </a:lnTo>
                  <a:lnTo>
                    <a:pt x="909193" y="320065"/>
                  </a:lnTo>
                  <a:lnTo>
                    <a:pt x="909688" y="320001"/>
                  </a:lnTo>
                  <a:lnTo>
                    <a:pt x="909840" y="319836"/>
                  </a:lnTo>
                  <a:lnTo>
                    <a:pt x="910145" y="319481"/>
                  </a:lnTo>
                  <a:lnTo>
                    <a:pt x="910475" y="318795"/>
                  </a:lnTo>
                  <a:close/>
                </a:path>
                <a:path w="969010" h="680085">
                  <a:moveTo>
                    <a:pt x="915327" y="180949"/>
                  </a:moveTo>
                  <a:lnTo>
                    <a:pt x="914615" y="181457"/>
                  </a:lnTo>
                  <a:lnTo>
                    <a:pt x="913955" y="181991"/>
                  </a:lnTo>
                  <a:lnTo>
                    <a:pt x="913295" y="182575"/>
                  </a:lnTo>
                  <a:lnTo>
                    <a:pt x="914908" y="182968"/>
                  </a:lnTo>
                  <a:lnTo>
                    <a:pt x="915212" y="182029"/>
                  </a:lnTo>
                  <a:lnTo>
                    <a:pt x="915327" y="180949"/>
                  </a:lnTo>
                  <a:close/>
                </a:path>
                <a:path w="969010" h="680085">
                  <a:moveTo>
                    <a:pt x="925677" y="303250"/>
                  </a:moveTo>
                  <a:lnTo>
                    <a:pt x="924814" y="303491"/>
                  </a:lnTo>
                  <a:lnTo>
                    <a:pt x="924013" y="303695"/>
                  </a:lnTo>
                  <a:lnTo>
                    <a:pt x="923175" y="303923"/>
                  </a:lnTo>
                  <a:lnTo>
                    <a:pt x="923848" y="304292"/>
                  </a:lnTo>
                  <a:lnTo>
                    <a:pt x="924306" y="305612"/>
                  </a:lnTo>
                  <a:lnTo>
                    <a:pt x="925677" y="303250"/>
                  </a:lnTo>
                  <a:close/>
                </a:path>
                <a:path w="969010" h="680085">
                  <a:moveTo>
                    <a:pt x="938695" y="272364"/>
                  </a:moveTo>
                  <a:lnTo>
                    <a:pt x="938314" y="272415"/>
                  </a:lnTo>
                  <a:lnTo>
                    <a:pt x="937780" y="272364"/>
                  </a:lnTo>
                  <a:lnTo>
                    <a:pt x="937475" y="272580"/>
                  </a:lnTo>
                  <a:lnTo>
                    <a:pt x="937158" y="272796"/>
                  </a:lnTo>
                  <a:lnTo>
                    <a:pt x="937018" y="273291"/>
                  </a:lnTo>
                  <a:lnTo>
                    <a:pt x="936815" y="273659"/>
                  </a:lnTo>
                  <a:lnTo>
                    <a:pt x="937221" y="273608"/>
                  </a:lnTo>
                  <a:lnTo>
                    <a:pt x="937717" y="273646"/>
                  </a:lnTo>
                  <a:lnTo>
                    <a:pt x="938022" y="273456"/>
                  </a:lnTo>
                  <a:lnTo>
                    <a:pt x="938339" y="273240"/>
                  </a:lnTo>
                  <a:lnTo>
                    <a:pt x="938491" y="272732"/>
                  </a:lnTo>
                  <a:lnTo>
                    <a:pt x="938695" y="272364"/>
                  </a:lnTo>
                  <a:close/>
                </a:path>
                <a:path w="969010" h="680085">
                  <a:moveTo>
                    <a:pt x="968743" y="260108"/>
                  </a:moveTo>
                  <a:lnTo>
                    <a:pt x="968044" y="259791"/>
                  </a:lnTo>
                  <a:lnTo>
                    <a:pt x="966952" y="259041"/>
                  </a:lnTo>
                  <a:lnTo>
                    <a:pt x="966660" y="259245"/>
                  </a:lnTo>
                  <a:lnTo>
                    <a:pt x="964615" y="260743"/>
                  </a:lnTo>
                  <a:lnTo>
                    <a:pt x="965860" y="261302"/>
                  </a:lnTo>
                  <a:lnTo>
                    <a:pt x="966292" y="262077"/>
                  </a:lnTo>
                  <a:lnTo>
                    <a:pt x="967079" y="261442"/>
                  </a:lnTo>
                  <a:lnTo>
                    <a:pt x="967917" y="260781"/>
                  </a:lnTo>
                  <a:lnTo>
                    <a:pt x="968743" y="260108"/>
                  </a:lnTo>
                  <a:close/>
                </a:path>
              </a:pathLst>
            </a:custGeom>
            <a:solidFill>
              <a:srgbClr val="FDB714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7" name="object 20">
              <a:extLst>
                <a:ext uri="{FF2B5EF4-FFF2-40B4-BE49-F238E27FC236}">
                  <a16:creationId xmlns:a16="http://schemas.microsoft.com/office/drawing/2014/main" id="{A36B9032-446B-4F74-95F3-A835F435E9CA}"/>
                </a:ext>
              </a:extLst>
            </p:cNvPr>
            <p:cNvSpPr/>
            <p:nvPr/>
          </p:nvSpPr>
          <p:spPr>
            <a:xfrm>
              <a:off x="3208985" y="4536262"/>
              <a:ext cx="1135380" cy="661670"/>
            </a:xfrm>
            <a:custGeom>
              <a:avLst/>
              <a:gdLst/>
              <a:ahLst/>
              <a:cxnLst/>
              <a:rect l="l" t="t" r="r" b="b"/>
              <a:pathLst>
                <a:path w="1135379" h="661670">
                  <a:moveTo>
                    <a:pt x="109296" y="518020"/>
                  </a:moveTo>
                  <a:lnTo>
                    <a:pt x="108140" y="517664"/>
                  </a:lnTo>
                  <a:lnTo>
                    <a:pt x="107543" y="518083"/>
                  </a:lnTo>
                  <a:lnTo>
                    <a:pt x="107480" y="519303"/>
                  </a:lnTo>
                  <a:lnTo>
                    <a:pt x="108178" y="518998"/>
                  </a:lnTo>
                  <a:lnTo>
                    <a:pt x="108800" y="518541"/>
                  </a:lnTo>
                  <a:lnTo>
                    <a:pt x="109296" y="518020"/>
                  </a:lnTo>
                  <a:close/>
                </a:path>
                <a:path w="1135379" h="661670">
                  <a:moveTo>
                    <a:pt x="151180" y="537489"/>
                  </a:moveTo>
                  <a:lnTo>
                    <a:pt x="151003" y="537400"/>
                  </a:lnTo>
                  <a:lnTo>
                    <a:pt x="150710" y="537451"/>
                  </a:lnTo>
                  <a:lnTo>
                    <a:pt x="150558" y="537400"/>
                  </a:lnTo>
                  <a:lnTo>
                    <a:pt x="150431" y="537337"/>
                  </a:lnTo>
                  <a:lnTo>
                    <a:pt x="150241" y="537324"/>
                  </a:lnTo>
                  <a:lnTo>
                    <a:pt x="150101" y="537298"/>
                  </a:lnTo>
                  <a:lnTo>
                    <a:pt x="149758" y="537527"/>
                  </a:lnTo>
                  <a:lnTo>
                    <a:pt x="149517" y="537641"/>
                  </a:lnTo>
                  <a:lnTo>
                    <a:pt x="150698" y="537464"/>
                  </a:lnTo>
                  <a:lnTo>
                    <a:pt x="150825" y="537489"/>
                  </a:lnTo>
                  <a:lnTo>
                    <a:pt x="150952" y="537514"/>
                  </a:lnTo>
                  <a:lnTo>
                    <a:pt x="151079" y="537552"/>
                  </a:lnTo>
                  <a:close/>
                </a:path>
                <a:path w="1135379" h="661670">
                  <a:moveTo>
                    <a:pt x="205143" y="553808"/>
                  </a:moveTo>
                  <a:lnTo>
                    <a:pt x="204965" y="553491"/>
                  </a:lnTo>
                  <a:lnTo>
                    <a:pt x="204698" y="553212"/>
                  </a:lnTo>
                  <a:lnTo>
                    <a:pt x="204343" y="553008"/>
                  </a:lnTo>
                  <a:lnTo>
                    <a:pt x="204038" y="553326"/>
                  </a:lnTo>
                  <a:lnTo>
                    <a:pt x="203568" y="553720"/>
                  </a:lnTo>
                  <a:lnTo>
                    <a:pt x="203530" y="553948"/>
                  </a:lnTo>
                  <a:lnTo>
                    <a:pt x="203555" y="554634"/>
                  </a:lnTo>
                  <a:lnTo>
                    <a:pt x="204152" y="554558"/>
                  </a:lnTo>
                  <a:lnTo>
                    <a:pt x="205143" y="553808"/>
                  </a:lnTo>
                  <a:close/>
                </a:path>
                <a:path w="1135379" h="661670">
                  <a:moveTo>
                    <a:pt x="212128" y="253187"/>
                  </a:moveTo>
                  <a:lnTo>
                    <a:pt x="211963" y="252945"/>
                  </a:lnTo>
                  <a:lnTo>
                    <a:pt x="212128" y="253187"/>
                  </a:lnTo>
                  <a:close/>
                </a:path>
                <a:path w="1135379" h="661670">
                  <a:moveTo>
                    <a:pt x="213042" y="556298"/>
                  </a:moveTo>
                  <a:lnTo>
                    <a:pt x="212648" y="556260"/>
                  </a:lnTo>
                  <a:lnTo>
                    <a:pt x="212229" y="556260"/>
                  </a:lnTo>
                  <a:lnTo>
                    <a:pt x="211861" y="556221"/>
                  </a:lnTo>
                  <a:lnTo>
                    <a:pt x="212102" y="556463"/>
                  </a:lnTo>
                  <a:lnTo>
                    <a:pt x="212242" y="556742"/>
                  </a:lnTo>
                  <a:lnTo>
                    <a:pt x="212305" y="557072"/>
                  </a:lnTo>
                  <a:lnTo>
                    <a:pt x="212559" y="556818"/>
                  </a:lnTo>
                  <a:lnTo>
                    <a:pt x="212813" y="556552"/>
                  </a:lnTo>
                  <a:lnTo>
                    <a:pt x="213042" y="556298"/>
                  </a:lnTo>
                  <a:close/>
                </a:path>
                <a:path w="1135379" h="661670">
                  <a:moveTo>
                    <a:pt x="220370" y="558025"/>
                  </a:moveTo>
                  <a:close/>
                </a:path>
                <a:path w="1135379" h="661670">
                  <a:moveTo>
                    <a:pt x="1134960" y="328930"/>
                  </a:moveTo>
                  <a:lnTo>
                    <a:pt x="1133576" y="326390"/>
                  </a:lnTo>
                  <a:lnTo>
                    <a:pt x="1122553" y="320040"/>
                  </a:lnTo>
                  <a:lnTo>
                    <a:pt x="1089507" y="300990"/>
                  </a:lnTo>
                  <a:lnTo>
                    <a:pt x="1085100" y="298450"/>
                  </a:lnTo>
                  <a:lnTo>
                    <a:pt x="1049858" y="278130"/>
                  </a:lnTo>
                  <a:lnTo>
                    <a:pt x="1038834" y="271780"/>
                  </a:lnTo>
                  <a:lnTo>
                    <a:pt x="1016812" y="259080"/>
                  </a:lnTo>
                  <a:lnTo>
                    <a:pt x="998448" y="248500"/>
                  </a:lnTo>
                  <a:lnTo>
                    <a:pt x="998448" y="364490"/>
                  </a:lnTo>
                  <a:lnTo>
                    <a:pt x="997496" y="365760"/>
                  </a:lnTo>
                  <a:lnTo>
                    <a:pt x="996492" y="368300"/>
                  </a:lnTo>
                  <a:lnTo>
                    <a:pt x="992276" y="368300"/>
                  </a:lnTo>
                  <a:lnTo>
                    <a:pt x="993051" y="365760"/>
                  </a:lnTo>
                  <a:lnTo>
                    <a:pt x="993355" y="363220"/>
                  </a:lnTo>
                  <a:lnTo>
                    <a:pt x="995959" y="363220"/>
                  </a:lnTo>
                  <a:lnTo>
                    <a:pt x="998448" y="364490"/>
                  </a:lnTo>
                  <a:lnTo>
                    <a:pt x="998448" y="248500"/>
                  </a:lnTo>
                  <a:lnTo>
                    <a:pt x="994778" y="246380"/>
                  </a:lnTo>
                  <a:lnTo>
                    <a:pt x="992568" y="245110"/>
                  </a:lnTo>
                  <a:lnTo>
                    <a:pt x="987564" y="242227"/>
                  </a:lnTo>
                  <a:lnTo>
                    <a:pt x="987564" y="342900"/>
                  </a:lnTo>
                  <a:lnTo>
                    <a:pt x="987336" y="349250"/>
                  </a:lnTo>
                  <a:lnTo>
                    <a:pt x="984656" y="350520"/>
                  </a:lnTo>
                  <a:lnTo>
                    <a:pt x="979639" y="347980"/>
                  </a:lnTo>
                  <a:lnTo>
                    <a:pt x="978674" y="346710"/>
                  </a:lnTo>
                  <a:lnTo>
                    <a:pt x="977328" y="345440"/>
                  </a:lnTo>
                  <a:lnTo>
                    <a:pt x="976668" y="345440"/>
                  </a:lnTo>
                  <a:lnTo>
                    <a:pt x="976668" y="358140"/>
                  </a:lnTo>
                  <a:lnTo>
                    <a:pt x="975055" y="363220"/>
                  </a:lnTo>
                  <a:lnTo>
                    <a:pt x="964552" y="359410"/>
                  </a:lnTo>
                  <a:lnTo>
                    <a:pt x="964971" y="358140"/>
                  </a:lnTo>
                  <a:lnTo>
                    <a:pt x="965720" y="355600"/>
                  </a:lnTo>
                  <a:lnTo>
                    <a:pt x="976668" y="358140"/>
                  </a:lnTo>
                  <a:lnTo>
                    <a:pt x="976668" y="345440"/>
                  </a:lnTo>
                  <a:lnTo>
                    <a:pt x="975575" y="345440"/>
                  </a:lnTo>
                  <a:lnTo>
                    <a:pt x="974674" y="340360"/>
                  </a:lnTo>
                  <a:lnTo>
                    <a:pt x="970902" y="339090"/>
                  </a:lnTo>
                  <a:lnTo>
                    <a:pt x="967409" y="336550"/>
                  </a:lnTo>
                  <a:lnTo>
                    <a:pt x="967778" y="335280"/>
                  </a:lnTo>
                  <a:lnTo>
                    <a:pt x="967473" y="334010"/>
                  </a:lnTo>
                  <a:lnTo>
                    <a:pt x="966482" y="332740"/>
                  </a:lnTo>
                  <a:lnTo>
                    <a:pt x="968375" y="330200"/>
                  </a:lnTo>
                  <a:lnTo>
                    <a:pt x="970749" y="328930"/>
                  </a:lnTo>
                  <a:lnTo>
                    <a:pt x="973823" y="327660"/>
                  </a:lnTo>
                  <a:lnTo>
                    <a:pt x="976249" y="326390"/>
                  </a:lnTo>
                  <a:lnTo>
                    <a:pt x="977722" y="327660"/>
                  </a:lnTo>
                  <a:lnTo>
                    <a:pt x="978357" y="330200"/>
                  </a:lnTo>
                  <a:lnTo>
                    <a:pt x="978331" y="328930"/>
                  </a:lnTo>
                  <a:lnTo>
                    <a:pt x="980617" y="331470"/>
                  </a:lnTo>
                  <a:lnTo>
                    <a:pt x="981646" y="334010"/>
                  </a:lnTo>
                  <a:lnTo>
                    <a:pt x="982853" y="336550"/>
                  </a:lnTo>
                  <a:lnTo>
                    <a:pt x="983145" y="336550"/>
                  </a:lnTo>
                  <a:lnTo>
                    <a:pt x="984326" y="339090"/>
                  </a:lnTo>
                  <a:lnTo>
                    <a:pt x="985723" y="340360"/>
                  </a:lnTo>
                  <a:lnTo>
                    <a:pt x="987298" y="342900"/>
                  </a:lnTo>
                  <a:lnTo>
                    <a:pt x="987564" y="342900"/>
                  </a:lnTo>
                  <a:lnTo>
                    <a:pt x="987564" y="242227"/>
                  </a:lnTo>
                  <a:lnTo>
                    <a:pt x="961732" y="227330"/>
                  </a:lnTo>
                  <a:lnTo>
                    <a:pt x="955116" y="223520"/>
                  </a:lnTo>
                  <a:lnTo>
                    <a:pt x="941908" y="215900"/>
                  </a:lnTo>
                  <a:lnTo>
                    <a:pt x="937501" y="213360"/>
                  </a:lnTo>
                  <a:lnTo>
                    <a:pt x="933094" y="210820"/>
                  </a:lnTo>
                  <a:lnTo>
                    <a:pt x="930300" y="213360"/>
                  </a:lnTo>
                  <a:lnTo>
                    <a:pt x="926807" y="213360"/>
                  </a:lnTo>
                  <a:lnTo>
                    <a:pt x="923353" y="212090"/>
                  </a:lnTo>
                  <a:lnTo>
                    <a:pt x="923023" y="210820"/>
                  </a:lnTo>
                  <a:lnTo>
                    <a:pt x="923925" y="209550"/>
                  </a:lnTo>
                  <a:lnTo>
                    <a:pt x="924966" y="208280"/>
                  </a:lnTo>
                  <a:lnTo>
                    <a:pt x="926363" y="207010"/>
                  </a:lnTo>
                  <a:lnTo>
                    <a:pt x="924166" y="205740"/>
                  </a:lnTo>
                  <a:lnTo>
                    <a:pt x="913282" y="199440"/>
                  </a:lnTo>
                  <a:lnTo>
                    <a:pt x="913282" y="378460"/>
                  </a:lnTo>
                  <a:lnTo>
                    <a:pt x="904430" y="378460"/>
                  </a:lnTo>
                  <a:lnTo>
                    <a:pt x="904938" y="377190"/>
                  </a:lnTo>
                  <a:lnTo>
                    <a:pt x="905446" y="375920"/>
                  </a:lnTo>
                  <a:lnTo>
                    <a:pt x="906475" y="373380"/>
                  </a:lnTo>
                  <a:lnTo>
                    <a:pt x="907503" y="370840"/>
                  </a:lnTo>
                  <a:lnTo>
                    <a:pt x="908532" y="368300"/>
                  </a:lnTo>
                  <a:lnTo>
                    <a:pt x="912228" y="374650"/>
                  </a:lnTo>
                  <a:lnTo>
                    <a:pt x="913282" y="378460"/>
                  </a:lnTo>
                  <a:lnTo>
                    <a:pt x="913282" y="199440"/>
                  </a:lnTo>
                  <a:lnTo>
                    <a:pt x="911009" y="198120"/>
                  </a:lnTo>
                  <a:lnTo>
                    <a:pt x="895997" y="189433"/>
                  </a:lnTo>
                  <a:lnTo>
                    <a:pt x="895997" y="311150"/>
                  </a:lnTo>
                  <a:lnTo>
                    <a:pt x="895502" y="316230"/>
                  </a:lnTo>
                  <a:lnTo>
                    <a:pt x="890117" y="320040"/>
                  </a:lnTo>
                  <a:lnTo>
                    <a:pt x="880719" y="317500"/>
                  </a:lnTo>
                  <a:lnTo>
                    <a:pt x="879576" y="316230"/>
                  </a:lnTo>
                  <a:lnTo>
                    <a:pt x="878128" y="313690"/>
                  </a:lnTo>
                  <a:lnTo>
                    <a:pt x="876350" y="312420"/>
                  </a:lnTo>
                  <a:lnTo>
                    <a:pt x="875703" y="311150"/>
                  </a:lnTo>
                  <a:lnTo>
                    <a:pt x="875728" y="309880"/>
                  </a:lnTo>
                  <a:lnTo>
                    <a:pt x="875830" y="306070"/>
                  </a:lnTo>
                  <a:lnTo>
                    <a:pt x="874369" y="300990"/>
                  </a:lnTo>
                  <a:lnTo>
                    <a:pt x="881608" y="300990"/>
                  </a:lnTo>
                  <a:lnTo>
                    <a:pt x="889330" y="303530"/>
                  </a:lnTo>
                  <a:lnTo>
                    <a:pt x="893356" y="307340"/>
                  </a:lnTo>
                  <a:lnTo>
                    <a:pt x="895997" y="311150"/>
                  </a:lnTo>
                  <a:lnTo>
                    <a:pt x="895997" y="189433"/>
                  </a:lnTo>
                  <a:lnTo>
                    <a:pt x="893457" y="187960"/>
                  </a:lnTo>
                  <a:lnTo>
                    <a:pt x="857631" y="167220"/>
                  </a:lnTo>
                  <a:lnTo>
                    <a:pt x="857631" y="335280"/>
                  </a:lnTo>
                  <a:lnTo>
                    <a:pt x="856272" y="339090"/>
                  </a:lnTo>
                  <a:lnTo>
                    <a:pt x="853744" y="340360"/>
                  </a:lnTo>
                  <a:lnTo>
                    <a:pt x="850265" y="339090"/>
                  </a:lnTo>
                  <a:lnTo>
                    <a:pt x="850938" y="336550"/>
                  </a:lnTo>
                  <a:lnTo>
                    <a:pt x="851281" y="335280"/>
                  </a:lnTo>
                  <a:lnTo>
                    <a:pt x="853859" y="334010"/>
                  </a:lnTo>
                  <a:lnTo>
                    <a:pt x="857631" y="335280"/>
                  </a:lnTo>
                  <a:lnTo>
                    <a:pt x="857631" y="167220"/>
                  </a:lnTo>
                  <a:lnTo>
                    <a:pt x="845273" y="160070"/>
                  </a:lnTo>
                  <a:lnTo>
                    <a:pt x="845273" y="314960"/>
                  </a:lnTo>
                  <a:lnTo>
                    <a:pt x="844423" y="316230"/>
                  </a:lnTo>
                  <a:lnTo>
                    <a:pt x="844283" y="317500"/>
                  </a:lnTo>
                  <a:lnTo>
                    <a:pt x="844791" y="320040"/>
                  </a:lnTo>
                  <a:lnTo>
                    <a:pt x="838949" y="327660"/>
                  </a:lnTo>
                  <a:lnTo>
                    <a:pt x="834631" y="325120"/>
                  </a:lnTo>
                  <a:lnTo>
                    <a:pt x="825995" y="320040"/>
                  </a:lnTo>
                  <a:lnTo>
                    <a:pt x="825512" y="320040"/>
                  </a:lnTo>
                  <a:lnTo>
                    <a:pt x="824826" y="317500"/>
                  </a:lnTo>
                  <a:lnTo>
                    <a:pt x="823760" y="314960"/>
                  </a:lnTo>
                  <a:lnTo>
                    <a:pt x="822286" y="313690"/>
                  </a:lnTo>
                  <a:lnTo>
                    <a:pt x="822274" y="312420"/>
                  </a:lnTo>
                  <a:lnTo>
                    <a:pt x="828344" y="309880"/>
                  </a:lnTo>
                  <a:lnTo>
                    <a:pt x="834123" y="309880"/>
                  </a:lnTo>
                  <a:lnTo>
                    <a:pt x="839736" y="311150"/>
                  </a:lnTo>
                  <a:lnTo>
                    <a:pt x="845273" y="314960"/>
                  </a:lnTo>
                  <a:lnTo>
                    <a:pt x="845273" y="160070"/>
                  </a:lnTo>
                  <a:lnTo>
                    <a:pt x="820610" y="145783"/>
                  </a:lnTo>
                  <a:lnTo>
                    <a:pt x="820610" y="420370"/>
                  </a:lnTo>
                  <a:lnTo>
                    <a:pt x="819340" y="424180"/>
                  </a:lnTo>
                  <a:lnTo>
                    <a:pt x="813866" y="424180"/>
                  </a:lnTo>
                  <a:lnTo>
                    <a:pt x="814222" y="422910"/>
                  </a:lnTo>
                  <a:lnTo>
                    <a:pt x="814933" y="420370"/>
                  </a:lnTo>
                  <a:lnTo>
                    <a:pt x="817245" y="419100"/>
                  </a:lnTo>
                  <a:lnTo>
                    <a:pt x="820610" y="420370"/>
                  </a:lnTo>
                  <a:lnTo>
                    <a:pt x="820610" y="145783"/>
                  </a:lnTo>
                  <a:lnTo>
                    <a:pt x="811390" y="140449"/>
                  </a:lnTo>
                  <a:lnTo>
                    <a:pt x="811390" y="306070"/>
                  </a:lnTo>
                  <a:lnTo>
                    <a:pt x="809307" y="314960"/>
                  </a:lnTo>
                  <a:lnTo>
                    <a:pt x="805548" y="313690"/>
                  </a:lnTo>
                  <a:lnTo>
                    <a:pt x="802347" y="312420"/>
                  </a:lnTo>
                  <a:lnTo>
                    <a:pt x="800785" y="308610"/>
                  </a:lnTo>
                  <a:lnTo>
                    <a:pt x="805180" y="308610"/>
                  </a:lnTo>
                  <a:lnTo>
                    <a:pt x="811390" y="306070"/>
                  </a:lnTo>
                  <a:lnTo>
                    <a:pt x="811390" y="140449"/>
                  </a:lnTo>
                  <a:lnTo>
                    <a:pt x="805726" y="137160"/>
                  </a:lnTo>
                  <a:lnTo>
                    <a:pt x="790371" y="128270"/>
                  </a:lnTo>
                  <a:lnTo>
                    <a:pt x="780681" y="122669"/>
                  </a:lnTo>
                  <a:lnTo>
                    <a:pt x="780681" y="210820"/>
                  </a:lnTo>
                  <a:lnTo>
                    <a:pt x="778941" y="213360"/>
                  </a:lnTo>
                  <a:lnTo>
                    <a:pt x="777036" y="215900"/>
                  </a:lnTo>
                  <a:lnTo>
                    <a:pt x="775360" y="215315"/>
                  </a:lnTo>
                  <a:lnTo>
                    <a:pt x="775360" y="328930"/>
                  </a:lnTo>
                  <a:lnTo>
                    <a:pt x="774242" y="332740"/>
                  </a:lnTo>
                  <a:lnTo>
                    <a:pt x="772020" y="334010"/>
                  </a:lnTo>
                  <a:lnTo>
                    <a:pt x="768477" y="332740"/>
                  </a:lnTo>
                  <a:lnTo>
                    <a:pt x="768743" y="331470"/>
                  </a:lnTo>
                  <a:lnTo>
                    <a:pt x="769340" y="328930"/>
                  </a:lnTo>
                  <a:lnTo>
                    <a:pt x="770242" y="327660"/>
                  </a:lnTo>
                  <a:lnTo>
                    <a:pt x="772858" y="328930"/>
                  </a:lnTo>
                  <a:lnTo>
                    <a:pt x="775360" y="328930"/>
                  </a:lnTo>
                  <a:lnTo>
                    <a:pt x="775360" y="215315"/>
                  </a:lnTo>
                  <a:lnTo>
                    <a:pt x="773417" y="214630"/>
                  </a:lnTo>
                  <a:lnTo>
                    <a:pt x="774090" y="212090"/>
                  </a:lnTo>
                  <a:lnTo>
                    <a:pt x="774776" y="209550"/>
                  </a:lnTo>
                  <a:lnTo>
                    <a:pt x="777214" y="208280"/>
                  </a:lnTo>
                  <a:lnTo>
                    <a:pt x="779157" y="208280"/>
                  </a:lnTo>
                  <a:lnTo>
                    <a:pt x="780681" y="210820"/>
                  </a:lnTo>
                  <a:lnTo>
                    <a:pt x="780681" y="122669"/>
                  </a:lnTo>
                  <a:lnTo>
                    <a:pt x="777214" y="120650"/>
                  </a:lnTo>
                  <a:lnTo>
                    <a:pt x="766254" y="114300"/>
                  </a:lnTo>
                  <a:lnTo>
                    <a:pt x="764057" y="113030"/>
                  </a:lnTo>
                  <a:lnTo>
                    <a:pt x="763778" y="112877"/>
                  </a:lnTo>
                  <a:lnTo>
                    <a:pt x="763778" y="511810"/>
                  </a:lnTo>
                  <a:lnTo>
                    <a:pt x="762622" y="516890"/>
                  </a:lnTo>
                  <a:lnTo>
                    <a:pt x="751382" y="514350"/>
                  </a:lnTo>
                  <a:lnTo>
                    <a:pt x="751954" y="511810"/>
                  </a:lnTo>
                  <a:lnTo>
                    <a:pt x="752563" y="510540"/>
                  </a:lnTo>
                  <a:lnTo>
                    <a:pt x="753262" y="509270"/>
                  </a:lnTo>
                  <a:lnTo>
                    <a:pt x="763778" y="511810"/>
                  </a:lnTo>
                  <a:lnTo>
                    <a:pt x="763778" y="112877"/>
                  </a:lnTo>
                  <a:lnTo>
                    <a:pt x="749668" y="104711"/>
                  </a:lnTo>
                  <a:lnTo>
                    <a:pt x="749668" y="478790"/>
                  </a:lnTo>
                  <a:lnTo>
                    <a:pt x="749046" y="480060"/>
                  </a:lnTo>
                  <a:lnTo>
                    <a:pt x="748715" y="481330"/>
                  </a:lnTo>
                  <a:lnTo>
                    <a:pt x="748665" y="482600"/>
                  </a:lnTo>
                  <a:lnTo>
                    <a:pt x="746493" y="483870"/>
                  </a:lnTo>
                  <a:lnTo>
                    <a:pt x="744004" y="485140"/>
                  </a:lnTo>
                  <a:lnTo>
                    <a:pt x="742365" y="487680"/>
                  </a:lnTo>
                  <a:lnTo>
                    <a:pt x="737362" y="487680"/>
                  </a:lnTo>
                  <a:lnTo>
                    <a:pt x="735685" y="486410"/>
                  </a:lnTo>
                  <a:lnTo>
                    <a:pt x="734047" y="480060"/>
                  </a:lnTo>
                  <a:lnTo>
                    <a:pt x="734352" y="478790"/>
                  </a:lnTo>
                  <a:lnTo>
                    <a:pt x="734974" y="476250"/>
                  </a:lnTo>
                  <a:lnTo>
                    <a:pt x="739749" y="474980"/>
                  </a:lnTo>
                  <a:lnTo>
                    <a:pt x="739508" y="474980"/>
                  </a:lnTo>
                  <a:lnTo>
                    <a:pt x="744397" y="472440"/>
                  </a:lnTo>
                  <a:lnTo>
                    <a:pt x="747712" y="473710"/>
                  </a:lnTo>
                  <a:lnTo>
                    <a:pt x="749668" y="478790"/>
                  </a:lnTo>
                  <a:lnTo>
                    <a:pt x="749668" y="104711"/>
                  </a:lnTo>
                  <a:lnTo>
                    <a:pt x="742924" y="100799"/>
                  </a:lnTo>
                  <a:lnTo>
                    <a:pt x="742924" y="358140"/>
                  </a:lnTo>
                  <a:lnTo>
                    <a:pt x="740714" y="365760"/>
                  </a:lnTo>
                  <a:lnTo>
                    <a:pt x="738339" y="368300"/>
                  </a:lnTo>
                  <a:lnTo>
                    <a:pt x="735799" y="369570"/>
                  </a:lnTo>
                  <a:lnTo>
                    <a:pt x="733691" y="370522"/>
                  </a:lnTo>
                  <a:lnTo>
                    <a:pt x="733691" y="427990"/>
                  </a:lnTo>
                  <a:lnTo>
                    <a:pt x="730084" y="429260"/>
                  </a:lnTo>
                  <a:lnTo>
                    <a:pt x="728205" y="430530"/>
                  </a:lnTo>
                  <a:lnTo>
                    <a:pt x="725347" y="424180"/>
                  </a:lnTo>
                  <a:lnTo>
                    <a:pt x="728319" y="424180"/>
                  </a:lnTo>
                  <a:lnTo>
                    <a:pt x="732129" y="422910"/>
                  </a:lnTo>
                  <a:lnTo>
                    <a:pt x="733590" y="426720"/>
                  </a:lnTo>
                  <a:lnTo>
                    <a:pt x="733691" y="427990"/>
                  </a:lnTo>
                  <a:lnTo>
                    <a:pt x="733691" y="370522"/>
                  </a:lnTo>
                  <a:lnTo>
                    <a:pt x="732955" y="370840"/>
                  </a:lnTo>
                  <a:lnTo>
                    <a:pt x="727341" y="367030"/>
                  </a:lnTo>
                  <a:lnTo>
                    <a:pt x="725474" y="365760"/>
                  </a:lnTo>
                  <a:lnTo>
                    <a:pt x="724471" y="363220"/>
                  </a:lnTo>
                  <a:lnTo>
                    <a:pt x="723468" y="360680"/>
                  </a:lnTo>
                  <a:lnTo>
                    <a:pt x="727354" y="353060"/>
                  </a:lnTo>
                  <a:lnTo>
                    <a:pt x="732688" y="349250"/>
                  </a:lnTo>
                  <a:lnTo>
                    <a:pt x="734466" y="347980"/>
                  </a:lnTo>
                  <a:lnTo>
                    <a:pt x="739749" y="349250"/>
                  </a:lnTo>
                  <a:lnTo>
                    <a:pt x="742924" y="358140"/>
                  </a:lnTo>
                  <a:lnTo>
                    <a:pt x="742924" y="100799"/>
                  </a:lnTo>
                  <a:lnTo>
                    <a:pt x="739927" y="99060"/>
                  </a:lnTo>
                  <a:lnTo>
                    <a:pt x="737743" y="97790"/>
                  </a:lnTo>
                  <a:lnTo>
                    <a:pt x="728967" y="92710"/>
                  </a:lnTo>
                  <a:lnTo>
                    <a:pt x="726033" y="91020"/>
                  </a:lnTo>
                  <a:lnTo>
                    <a:pt x="726033" y="273050"/>
                  </a:lnTo>
                  <a:lnTo>
                    <a:pt x="725220" y="276860"/>
                  </a:lnTo>
                  <a:lnTo>
                    <a:pt x="724700" y="278130"/>
                  </a:lnTo>
                  <a:lnTo>
                    <a:pt x="721207" y="276860"/>
                  </a:lnTo>
                  <a:lnTo>
                    <a:pt x="719975" y="274320"/>
                  </a:lnTo>
                  <a:lnTo>
                    <a:pt x="720852" y="271780"/>
                  </a:lnTo>
                  <a:lnTo>
                    <a:pt x="722642" y="271780"/>
                  </a:lnTo>
                  <a:lnTo>
                    <a:pt x="724395" y="273050"/>
                  </a:lnTo>
                  <a:lnTo>
                    <a:pt x="726033" y="273050"/>
                  </a:lnTo>
                  <a:lnTo>
                    <a:pt x="726033" y="91020"/>
                  </a:lnTo>
                  <a:lnTo>
                    <a:pt x="718070" y="86410"/>
                  </a:lnTo>
                  <a:lnTo>
                    <a:pt x="718070" y="300990"/>
                  </a:lnTo>
                  <a:lnTo>
                    <a:pt x="714933" y="306070"/>
                  </a:lnTo>
                  <a:lnTo>
                    <a:pt x="710577" y="303530"/>
                  </a:lnTo>
                  <a:lnTo>
                    <a:pt x="706361" y="302260"/>
                  </a:lnTo>
                  <a:lnTo>
                    <a:pt x="707415" y="300990"/>
                  </a:lnTo>
                  <a:lnTo>
                    <a:pt x="709536" y="298450"/>
                  </a:lnTo>
                  <a:lnTo>
                    <a:pt x="718070" y="300990"/>
                  </a:lnTo>
                  <a:lnTo>
                    <a:pt x="718070" y="86410"/>
                  </a:lnTo>
                  <a:lnTo>
                    <a:pt x="707034" y="80010"/>
                  </a:lnTo>
                  <a:lnTo>
                    <a:pt x="680008" y="64363"/>
                  </a:lnTo>
                  <a:lnTo>
                    <a:pt x="680008" y="181610"/>
                  </a:lnTo>
                  <a:lnTo>
                    <a:pt x="673417" y="187960"/>
                  </a:lnTo>
                  <a:lnTo>
                    <a:pt x="668642" y="187960"/>
                  </a:lnTo>
                  <a:lnTo>
                    <a:pt x="665099" y="186690"/>
                  </a:lnTo>
                  <a:lnTo>
                    <a:pt x="663651" y="181610"/>
                  </a:lnTo>
                  <a:lnTo>
                    <a:pt x="664349" y="180340"/>
                  </a:lnTo>
                  <a:lnTo>
                    <a:pt x="664667" y="179070"/>
                  </a:lnTo>
                  <a:lnTo>
                    <a:pt x="664616" y="176530"/>
                  </a:lnTo>
                  <a:lnTo>
                    <a:pt x="662533" y="173990"/>
                  </a:lnTo>
                  <a:lnTo>
                    <a:pt x="663041" y="172720"/>
                  </a:lnTo>
                  <a:lnTo>
                    <a:pt x="663562" y="171450"/>
                  </a:lnTo>
                  <a:lnTo>
                    <a:pt x="667715" y="172720"/>
                  </a:lnTo>
                  <a:lnTo>
                    <a:pt x="673506" y="175260"/>
                  </a:lnTo>
                  <a:lnTo>
                    <a:pt x="678827" y="177800"/>
                  </a:lnTo>
                  <a:lnTo>
                    <a:pt x="680008" y="181610"/>
                  </a:lnTo>
                  <a:lnTo>
                    <a:pt x="680008" y="64363"/>
                  </a:lnTo>
                  <a:lnTo>
                    <a:pt x="675817" y="61937"/>
                  </a:lnTo>
                  <a:lnTo>
                    <a:pt x="675817" y="116840"/>
                  </a:lnTo>
                  <a:lnTo>
                    <a:pt x="675220" y="120650"/>
                  </a:lnTo>
                  <a:lnTo>
                    <a:pt x="672477" y="119380"/>
                  </a:lnTo>
                  <a:lnTo>
                    <a:pt x="671055" y="116840"/>
                  </a:lnTo>
                  <a:lnTo>
                    <a:pt x="671385" y="114300"/>
                  </a:lnTo>
                  <a:lnTo>
                    <a:pt x="674446" y="114300"/>
                  </a:lnTo>
                  <a:lnTo>
                    <a:pt x="675817" y="116840"/>
                  </a:lnTo>
                  <a:lnTo>
                    <a:pt x="675817" y="61937"/>
                  </a:lnTo>
                  <a:lnTo>
                    <a:pt x="619074" y="29083"/>
                  </a:lnTo>
                  <a:lnTo>
                    <a:pt x="619074" y="590550"/>
                  </a:lnTo>
                  <a:lnTo>
                    <a:pt x="613702" y="594360"/>
                  </a:lnTo>
                  <a:lnTo>
                    <a:pt x="608304" y="596900"/>
                  </a:lnTo>
                  <a:lnTo>
                    <a:pt x="606450" y="594360"/>
                  </a:lnTo>
                  <a:lnTo>
                    <a:pt x="604901" y="591820"/>
                  </a:lnTo>
                  <a:lnTo>
                    <a:pt x="604380" y="590550"/>
                  </a:lnTo>
                  <a:lnTo>
                    <a:pt x="603859" y="589280"/>
                  </a:lnTo>
                  <a:lnTo>
                    <a:pt x="604621" y="588010"/>
                  </a:lnTo>
                  <a:lnTo>
                    <a:pt x="605104" y="586740"/>
                  </a:lnTo>
                  <a:lnTo>
                    <a:pt x="605243" y="585470"/>
                  </a:lnTo>
                  <a:lnTo>
                    <a:pt x="609142" y="585470"/>
                  </a:lnTo>
                  <a:lnTo>
                    <a:pt x="610717" y="582930"/>
                  </a:lnTo>
                  <a:lnTo>
                    <a:pt x="613892" y="577850"/>
                  </a:lnTo>
                  <a:lnTo>
                    <a:pt x="616597" y="584200"/>
                  </a:lnTo>
                  <a:lnTo>
                    <a:pt x="619074" y="590550"/>
                  </a:lnTo>
                  <a:lnTo>
                    <a:pt x="619074" y="29083"/>
                  </a:lnTo>
                  <a:lnTo>
                    <a:pt x="611352" y="24612"/>
                  </a:lnTo>
                  <a:lnTo>
                    <a:pt x="611352" y="419100"/>
                  </a:lnTo>
                  <a:lnTo>
                    <a:pt x="607809" y="424180"/>
                  </a:lnTo>
                  <a:lnTo>
                    <a:pt x="603643" y="422910"/>
                  </a:lnTo>
                  <a:lnTo>
                    <a:pt x="599478" y="420370"/>
                  </a:lnTo>
                  <a:lnTo>
                    <a:pt x="602005" y="419100"/>
                  </a:lnTo>
                  <a:lnTo>
                    <a:pt x="607060" y="416560"/>
                  </a:lnTo>
                  <a:lnTo>
                    <a:pt x="609396" y="416560"/>
                  </a:lnTo>
                  <a:lnTo>
                    <a:pt x="610831" y="417830"/>
                  </a:lnTo>
                  <a:lnTo>
                    <a:pt x="611352" y="419100"/>
                  </a:lnTo>
                  <a:lnTo>
                    <a:pt x="611352" y="24612"/>
                  </a:lnTo>
                  <a:lnTo>
                    <a:pt x="599630" y="17830"/>
                  </a:lnTo>
                  <a:lnTo>
                    <a:pt x="599630" y="92710"/>
                  </a:lnTo>
                  <a:lnTo>
                    <a:pt x="599617" y="92925"/>
                  </a:lnTo>
                  <a:lnTo>
                    <a:pt x="599617" y="170180"/>
                  </a:lnTo>
                  <a:lnTo>
                    <a:pt x="596480" y="170764"/>
                  </a:lnTo>
                  <a:lnTo>
                    <a:pt x="596480" y="614680"/>
                  </a:lnTo>
                  <a:lnTo>
                    <a:pt x="595871" y="615950"/>
                  </a:lnTo>
                  <a:lnTo>
                    <a:pt x="590270" y="615950"/>
                  </a:lnTo>
                  <a:lnTo>
                    <a:pt x="590562" y="614680"/>
                  </a:lnTo>
                  <a:lnTo>
                    <a:pt x="591096" y="612140"/>
                  </a:lnTo>
                  <a:lnTo>
                    <a:pt x="591870" y="610870"/>
                  </a:lnTo>
                  <a:lnTo>
                    <a:pt x="596480" y="614680"/>
                  </a:lnTo>
                  <a:lnTo>
                    <a:pt x="596480" y="170764"/>
                  </a:lnTo>
                  <a:lnTo>
                    <a:pt x="592658" y="171450"/>
                  </a:lnTo>
                  <a:lnTo>
                    <a:pt x="589191" y="171450"/>
                  </a:lnTo>
                  <a:lnTo>
                    <a:pt x="588860" y="172720"/>
                  </a:lnTo>
                  <a:lnTo>
                    <a:pt x="586778" y="169773"/>
                  </a:lnTo>
                  <a:lnTo>
                    <a:pt x="586778" y="585470"/>
                  </a:lnTo>
                  <a:lnTo>
                    <a:pt x="586397" y="588010"/>
                  </a:lnTo>
                  <a:lnTo>
                    <a:pt x="585965" y="589280"/>
                  </a:lnTo>
                  <a:lnTo>
                    <a:pt x="585457" y="590550"/>
                  </a:lnTo>
                  <a:lnTo>
                    <a:pt x="578345" y="588010"/>
                  </a:lnTo>
                  <a:lnTo>
                    <a:pt x="574929" y="586790"/>
                  </a:lnTo>
                  <a:lnTo>
                    <a:pt x="574929" y="605790"/>
                  </a:lnTo>
                  <a:lnTo>
                    <a:pt x="571868" y="612140"/>
                  </a:lnTo>
                  <a:lnTo>
                    <a:pt x="567004" y="609600"/>
                  </a:lnTo>
                  <a:lnTo>
                    <a:pt x="565683" y="609231"/>
                  </a:lnTo>
                  <a:lnTo>
                    <a:pt x="565683" y="650240"/>
                  </a:lnTo>
                  <a:lnTo>
                    <a:pt x="565569" y="656590"/>
                  </a:lnTo>
                  <a:lnTo>
                    <a:pt x="561492" y="655320"/>
                  </a:lnTo>
                  <a:lnTo>
                    <a:pt x="556425" y="655320"/>
                  </a:lnTo>
                  <a:lnTo>
                    <a:pt x="556755" y="648970"/>
                  </a:lnTo>
                  <a:lnTo>
                    <a:pt x="561187" y="648970"/>
                  </a:lnTo>
                  <a:lnTo>
                    <a:pt x="565683" y="650240"/>
                  </a:lnTo>
                  <a:lnTo>
                    <a:pt x="565683" y="609231"/>
                  </a:lnTo>
                  <a:lnTo>
                    <a:pt x="562470" y="608330"/>
                  </a:lnTo>
                  <a:lnTo>
                    <a:pt x="562965" y="607060"/>
                  </a:lnTo>
                  <a:lnTo>
                    <a:pt x="565480" y="600710"/>
                  </a:lnTo>
                  <a:lnTo>
                    <a:pt x="570522" y="604520"/>
                  </a:lnTo>
                  <a:lnTo>
                    <a:pt x="574929" y="605790"/>
                  </a:lnTo>
                  <a:lnTo>
                    <a:pt x="574929" y="586790"/>
                  </a:lnTo>
                  <a:lnTo>
                    <a:pt x="574789" y="586740"/>
                  </a:lnTo>
                  <a:lnTo>
                    <a:pt x="575132" y="585470"/>
                  </a:lnTo>
                  <a:lnTo>
                    <a:pt x="575564" y="584200"/>
                  </a:lnTo>
                  <a:lnTo>
                    <a:pt x="576122" y="582930"/>
                  </a:lnTo>
                  <a:lnTo>
                    <a:pt x="583222" y="584200"/>
                  </a:lnTo>
                  <a:lnTo>
                    <a:pt x="586778" y="585470"/>
                  </a:lnTo>
                  <a:lnTo>
                    <a:pt x="586778" y="169773"/>
                  </a:lnTo>
                  <a:lnTo>
                    <a:pt x="586168" y="168910"/>
                  </a:lnTo>
                  <a:lnTo>
                    <a:pt x="580961" y="167640"/>
                  </a:lnTo>
                  <a:lnTo>
                    <a:pt x="578878" y="163830"/>
                  </a:lnTo>
                  <a:lnTo>
                    <a:pt x="583463" y="156210"/>
                  </a:lnTo>
                  <a:lnTo>
                    <a:pt x="584225" y="154940"/>
                  </a:lnTo>
                  <a:lnTo>
                    <a:pt x="590943" y="161290"/>
                  </a:lnTo>
                  <a:lnTo>
                    <a:pt x="597166" y="162560"/>
                  </a:lnTo>
                  <a:lnTo>
                    <a:pt x="599617" y="170180"/>
                  </a:lnTo>
                  <a:lnTo>
                    <a:pt x="599617" y="92925"/>
                  </a:lnTo>
                  <a:lnTo>
                    <a:pt x="599554" y="93980"/>
                  </a:lnTo>
                  <a:lnTo>
                    <a:pt x="598995" y="96520"/>
                  </a:lnTo>
                  <a:lnTo>
                    <a:pt x="598030" y="97790"/>
                  </a:lnTo>
                  <a:lnTo>
                    <a:pt x="596188" y="96278"/>
                  </a:lnTo>
                  <a:lnTo>
                    <a:pt x="596188" y="102870"/>
                  </a:lnTo>
                  <a:lnTo>
                    <a:pt x="590435" y="109220"/>
                  </a:lnTo>
                  <a:lnTo>
                    <a:pt x="587578" y="113030"/>
                  </a:lnTo>
                  <a:lnTo>
                    <a:pt x="583234" y="110490"/>
                  </a:lnTo>
                  <a:lnTo>
                    <a:pt x="578167" y="110490"/>
                  </a:lnTo>
                  <a:lnTo>
                    <a:pt x="578332" y="104140"/>
                  </a:lnTo>
                  <a:lnTo>
                    <a:pt x="580656" y="102870"/>
                  </a:lnTo>
                  <a:lnTo>
                    <a:pt x="582764" y="101600"/>
                  </a:lnTo>
                  <a:lnTo>
                    <a:pt x="584644" y="100330"/>
                  </a:lnTo>
                  <a:lnTo>
                    <a:pt x="585533" y="99060"/>
                  </a:lnTo>
                  <a:lnTo>
                    <a:pt x="596188" y="102870"/>
                  </a:lnTo>
                  <a:lnTo>
                    <a:pt x="596188" y="96278"/>
                  </a:lnTo>
                  <a:lnTo>
                    <a:pt x="593394" y="93980"/>
                  </a:lnTo>
                  <a:lnTo>
                    <a:pt x="593940" y="92710"/>
                  </a:lnTo>
                  <a:lnTo>
                    <a:pt x="599630" y="92710"/>
                  </a:lnTo>
                  <a:lnTo>
                    <a:pt x="599630" y="17830"/>
                  </a:lnTo>
                  <a:lnTo>
                    <a:pt x="576922" y="4673"/>
                  </a:lnTo>
                  <a:lnTo>
                    <a:pt x="576922" y="151130"/>
                  </a:lnTo>
                  <a:lnTo>
                    <a:pt x="575894" y="154940"/>
                  </a:lnTo>
                  <a:lnTo>
                    <a:pt x="572414" y="154940"/>
                  </a:lnTo>
                  <a:lnTo>
                    <a:pt x="569099" y="156210"/>
                  </a:lnTo>
                  <a:lnTo>
                    <a:pt x="564095" y="153670"/>
                  </a:lnTo>
                  <a:lnTo>
                    <a:pt x="556590" y="144780"/>
                  </a:lnTo>
                  <a:lnTo>
                    <a:pt x="557390" y="142240"/>
                  </a:lnTo>
                  <a:lnTo>
                    <a:pt x="558203" y="139700"/>
                  </a:lnTo>
                  <a:lnTo>
                    <a:pt x="568782" y="137160"/>
                  </a:lnTo>
                  <a:lnTo>
                    <a:pt x="574357" y="138430"/>
                  </a:lnTo>
                  <a:lnTo>
                    <a:pt x="575360" y="142240"/>
                  </a:lnTo>
                  <a:lnTo>
                    <a:pt x="575030" y="147320"/>
                  </a:lnTo>
                  <a:lnTo>
                    <a:pt x="576668" y="151130"/>
                  </a:lnTo>
                  <a:lnTo>
                    <a:pt x="576922" y="151130"/>
                  </a:lnTo>
                  <a:lnTo>
                    <a:pt x="576922" y="4673"/>
                  </a:lnTo>
                  <a:lnTo>
                    <a:pt x="568858" y="0"/>
                  </a:lnTo>
                  <a:lnTo>
                    <a:pt x="566077" y="0"/>
                  </a:lnTo>
                  <a:lnTo>
                    <a:pt x="549338" y="9677"/>
                  </a:lnTo>
                  <a:lnTo>
                    <a:pt x="549338" y="509270"/>
                  </a:lnTo>
                  <a:lnTo>
                    <a:pt x="549211" y="509270"/>
                  </a:lnTo>
                  <a:lnTo>
                    <a:pt x="548449" y="513080"/>
                  </a:lnTo>
                  <a:lnTo>
                    <a:pt x="549059" y="519430"/>
                  </a:lnTo>
                  <a:lnTo>
                    <a:pt x="541121" y="518160"/>
                  </a:lnTo>
                  <a:lnTo>
                    <a:pt x="539559" y="515620"/>
                  </a:lnTo>
                  <a:lnTo>
                    <a:pt x="538238" y="511810"/>
                  </a:lnTo>
                  <a:lnTo>
                    <a:pt x="538086" y="509270"/>
                  </a:lnTo>
                  <a:lnTo>
                    <a:pt x="538568" y="506730"/>
                  </a:lnTo>
                  <a:lnTo>
                    <a:pt x="543090" y="502920"/>
                  </a:lnTo>
                  <a:lnTo>
                    <a:pt x="546582" y="504190"/>
                  </a:lnTo>
                  <a:lnTo>
                    <a:pt x="549338" y="509270"/>
                  </a:lnTo>
                  <a:lnTo>
                    <a:pt x="549338" y="9677"/>
                  </a:lnTo>
                  <a:lnTo>
                    <a:pt x="538619" y="15875"/>
                  </a:lnTo>
                  <a:lnTo>
                    <a:pt x="538619" y="320040"/>
                  </a:lnTo>
                  <a:lnTo>
                    <a:pt x="538276" y="322580"/>
                  </a:lnTo>
                  <a:lnTo>
                    <a:pt x="537870" y="323850"/>
                  </a:lnTo>
                  <a:lnTo>
                    <a:pt x="537387" y="325120"/>
                  </a:lnTo>
                  <a:lnTo>
                    <a:pt x="537349" y="529590"/>
                  </a:lnTo>
                  <a:lnTo>
                    <a:pt x="536092" y="532130"/>
                  </a:lnTo>
                  <a:lnTo>
                    <a:pt x="533971" y="533400"/>
                  </a:lnTo>
                  <a:lnTo>
                    <a:pt x="531050" y="533400"/>
                  </a:lnTo>
                  <a:lnTo>
                    <a:pt x="531406" y="532130"/>
                  </a:lnTo>
                  <a:lnTo>
                    <a:pt x="532117" y="529590"/>
                  </a:lnTo>
                  <a:lnTo>
                    <a:pt x="534238" y="528320"/>
                  </a:lnTo>
                  <a:lnTo>
                    <a:pt x="537349" y="529590"/>
                  </a:lnTo>
                  <a:lnTo>
                    <a:pt x="537349" y="325120"/>
                  </a:lnTo>
                  <a:lnTo>
                    <a:pt x="531977" y="323850"/>
                  </a:lnTo>
                  <a:lnTo>
                    <a:pt x="526567" y="322580"/>
                  </a:lnTo>
                  <a:lnTo>
                    <a:pt x="526973" y="320040"/>
                  </a:lnTo>
                  <a:lnTo>
                    <a:pt x="527443" y="318770"/>
                  </a:lnTo>
                  <a:lnTo>
                    <a:pt x="527989" y="317500"/>
                  </a:lnTo>
                  <a:lnTo>
                    <a:pt x="532599" y="314960"/>
                  </a:lnTo>
                  <a:lnTo>
                    <a:pt x="536384" y="314960"/>
                  </a:lnTo>
                  <a:lnTo>
                    <a:pt x="538619" y="320040"/>
                  </a:lnTo>
                  <a:lnTo>
                    <a:pt x="538619" y="15875"/>
                  </a:lnTo>
                  <a:lnTo>
                    <a:pt x="530631" y="20497"/>
                  </a:lnTo>
                  <a:lnTo>
                    <a:pt x="530631" y="93980"/>
                  </a:lnTo>
                  <a:lnTo>
                    <a:pt x="529920" y="97790"/>
                  </a:lnTo>
                  <a:lnTo>
                    <a:pt x="525487" y="99847"/>
                  </a:lnTo>
                  <a:lnTo>
                    <a:pt x="525487" y="588010"/>
                  </a:lnTo>
                  <a:lnTo>
                    <a:pt x="523633" y="596900"/>
                  </a:lnTo>
                  <a:lnTo>
                    <a:pt x="522300" y="600710"/>
                  </a:lnTo>
                  <a:lnTo>
                    <a:pt x="522465" y="607060"/>
                  </a:lnTo>
                  <a:lnTo>
                    <a:pt x="515340" y="605790"/>
                  </a:lnTo>
                  <a:lnTo>
                    <a:pt x="514489" y="603250"/>
                  </a:lnTo>
                  <a:lnTo>
                    <a:pt x="512737" y="599440"/>
                  </a:lnTo>
                  <a:lnTo>
                    <a:pt x="513829" y="593090"/>
                  </a:lnTo>
                  <a:lnTo>
                    <a:pt x="513168" y="591820"/>
                  </a:lnTo>
                  <a:lnTo>
                    <a:pt x="513245" y="590550"/>
                  </a:lnTo>
                  <a:lnTo>
                    <a:pt x="513321" y="589280"/>
                  </a:lnTo>
                  <a:lnTo>
                    <a:pt x="514235" y="588010"/>
                  </a:lnTo>
                  <a:lnTo>
                    <a:pt x="510489" y="585470"/>
                  </a:lnTo>
                  <a:lnTo>
                    <a:pt x="508622" y="584200"/>
                  </a:lnTo>
                  <a:lnTo>
                    <a:pt x="511187" y="582930"/>
                  </a:lnTo>
                  <a:lnTo>
                    <a:pt x="516051" y="582930"/>
                  </a:lnTo>
                  <a:lnTo>
                    <a:pt x="514616" y="588010"/>
                  </a:lnTo>
                  <a:lnTo>
                    <a:pt x="518756" y="589280"/>
                  </a:lnTo>
                  <a:lnTo>
                    <a:pt x="525487" y="588010"/>
                  </a:lnTo>
                  <a:lnTo>
                    <a:pt x="525487" y="99847"/>
                  </a:lnTo>
                  <a:lnTo>
                    <a:pt x="524433" y="100330"/>
                  </a:lnTo>
                  <a:lnTo>
                    <a:pt x="522655" y="99060"/>
                  </a:lnTo>
                  <a:lnTo>
                    <a:pt x="520928" y="99060"/>
                  </a:lnTo>
                  <a:lnTo>
                    <a:pt x="519226" y="100330"/>
                  </a:lnTo>
                  <a:lnTo>
                    <a:pt x="515226" y="100330"/>
                  </a:lnTo>
                  <a:lnTo>
                    <a:pt x="511683" y="99060"/>
                  </a:lnTo>
                  <a:lnTo>
                    <a:pt x="508800" y="96520"/>
                  </a:lnTo>
                  <a:lnTo>
                    <a:pt x="506107" y="92710"/>
                  </a:lnTo>
                  <a:lnTo>
                    <a:pt x="505879" y="88900"/>
                  </a:lnTo>
                  <a:lnTo>
                    <a:pt x="506666" y="83820"/>
                  </a:lnTo>
                  <a:lnTo>
                    <a:pt x="508939" y="81280"/>
                  </a:lnTo>
                  <a:lnTo>
                    <a:pt x="511746" y="80010"/>
                  </a:lnTo>
                  <a:lnTo>
                    <a:pt x="515340" y="80010"/>
                  </a:lnTo>
                  <a:lnTo>
                    <a:pt x="528561" y="90170"/>
                  </a:lnTo>
                  <a:lnTo>
                    <a:pt x="530631" y="93980"/>
                  </a:lnTo>
                  <a:lnTo>
                    <a:pt x="530631" y="20497"/>
                  </a:lnTo>
                  <a:lnTo>
                    <a:pt x="503796" y="36004"/>
                  </a:lnTo>
                  <a:lnTo>
                    <a:pt x="503796" y="563880"/>
                  </a:lnTo>
                  <a:lnTo>
                    <a:pt x="501980" y="569747"/>
                  </a:lnTo>
                  <a:lnTo>
                    <a:pt x="501980" y="590550"/>
                  </a:lnTo>
                  <a:lnTo>
                    <a:pt x="499910" y="589280"/>
                  </a:lnTo>
                  <a:lnTo>
                    <a:pt x="497852" y="588010"/>
                  </a:lnTo>
                  <a:lnTo>
                    <a:pt x="496201" y="589280"/>
                  </a:lnTo>
                  <a:lnTo>
                    <a:pt x="499465" y="585470"/>
                  </a:lnTo>
                  <a:lnTo>
                    <a:pt x="501980" y="590550"/>
                  </a:lnTo>
                  <a:lnTo>
                    <a:pt x="501980" y="569747"/>
                  </a:lnTo>
                  <a:lnTo>
                    <a:pt x="499465" y="577850"/>
                  </a:lnTo>
                  <a:lnTo>
                    <a:pt x="493534" y="576580"/>
                  </a:lnTo>
                  <a:lnTo>
                    <a:pt x="488035" y="575310"/>
                  </a:lnTo>
                  <a:lnTo>
                    <a:pt x="485673" y="570230"/>
                  </a:lnTo>
                  <a:lnTo>
                    <a:pt x="487489" y="566420"/>
                  </a:lnTo>
                  <a:lnTo>
                    <a:pt x="490956" y="562610"/>
                  </a:lnTo>
                  <a:lnTo>
                    <a:pt x="493572" y="560070"/>
                  </a:lnTo>
                  <a:lnTo>
                    <a:pt x="499300" y="561340"/>
                  </a:lnTo>
                  <a:lnTo>
                    <a:pt x="503796" y="563880"/>
                  </a:lnTo>
                  <a:lnTo>
                    <a:pt x="503796" y="36004"/>
                  </a:lnTo>
                  <a:lnTo>
                    <a:pt x="493229" y="42113"/>
                  </a:lnTo>
                  <a:lnTo>
                    <a:pt x="493229" y="534670"/>
                  </a:lnTo>
                  <a:lnTo>
                    <a:pt x="493001" y="537210"/>
                  </a:lnTo>
                  <a:lnTo>
                    <a:pt x="492264" y="539750"/>
                  </a:lnTo>
                  <a:lnTo>
                    <a:pt x="490474" y="538480"/>
                  </a:lnTo>
                  <a:lnTo>
                    <a:pt x="486867" y="538480"/>
                  </a:lnTo>
                  <a:lnTo>
                    <a:pt x="487756" y="537210"/>
                  </a:lnTo>
                  <a:lnTo>
                    <a:pt x="488619" y="534670"/>
                  </a:lnTo>
                  <a:lnTo>
                    <a:pt x="493229" y="534670"/>
                  </a:lnTo>
                  <a:lnTo>
                    <a:pt x="493229" y="42113"/>
                  </a:lnTo>
                  <a:lnTo>
                    <a:pt x="478739" y="50482"/>
                  </a:lnTo>
                  <a:lnTo>
                    <a:pt x="478739" y="487680"/>
                  </a:lnTo>
                  <a:lnTo>
                    <a:pt x="477253" y="487680"/>
                  </a:lnTo>
                  <a:lnTo>
                    <a:pt x="476504" y="488950"/>
                  </a:lnTo>
                  <a:lnTo>
                    <a:pt x="476465" y="490220"/>
                  </a:lnTo>
                  <a:lnTo>
                    <a:pt x="472351" y="496570"/>
                  </a:lnTo>
                  <a:lnTo>
                    <a:pt x="468795" y="494030"/>
                  </a:lnTo>
                  <a:lnTo>
                    <a:pt x="466509" y="491490"/>
                  </a:lnTo>
                  <a:lnTo>
                    <a:pt x="465366" y="490220"/>
                  </a:lnTo>
                  <a:lnTo>
                    <a:pt x="465937" y="485140"/>
                  </a:lnTo>
                  <a:lnTo>
                    <a:pt x="465861" y="480060"/>
                  </a:lnTo>
                  <a:lnTo>
                    <a:pt x="471093" y="478790"/>
                  </a:lnTo>
                  <a:lnTo>
                    <a:pt x="476161" y="478790"/>
                  </a:lnTo>
                  <a:lnTo>
                    <a:pt x="478675" y="482600"/>
                  </a:lnTo>
                  <a:lnTo>
                    <a:pt x="478739" y="487680"/>
                  </a:lnTo>
                  <a:lnTo>
                    <a:pt x="478739" y="50482"/>
                  </a:lnTo>
                  <a:lnTo>
                    <a:pt x="476821" y="51600"/>
                  </a:lnTo>
                  <a:lnTo>
                    <a:pt x="476821" y="368300"/>
                  </a:lnTo>
                  <a:lnTo>
                    <a:pt x="476631" y="369570"/>
                  </a:lnTo>
                  <a:lnTo>
                    <a:pt x="476046" y="370840"/>
                  </a:lnTo>
                  <a:lnTo>
                    <a:pt x="475107" y="373380"/>
                  </a:lnTo>
                  <a:lnTo>
                    <a:pt x="473456" y="372110"/>
                  </a:lnTo>
                  <a:lnTo>
                    <a:pt x="470255" y="372110"/>
                  </a:lnTo>
                  <a:lnTo>
                    <a:pt x="471106" y="368300"/>
                  </a:lnTo>
                  <a:lnTo>
                    <a:pt x="473481" y="367030"/>
                  </a:lnTo>
                  <a:lnTo>
                    <a:pt x="476821" y="368300"/>
                  </a:lnTo>
                  <a:lnTo>
                    <a:pt x="476821" y="51600"/>
                  </a:lnTo>
                  <a:lnTo>
                    <a:pt x="462026" y="60147"/>
                  </a:lnTo>
                  <a:lnTo>
                    <a:pt x="462026" y="383540"/>
                  </a:lnTo>
                  <a:lnTo>
                    <a:pt x="453859" y="392430"/>
                  </a:lnTo>
                  <a:lnTo>
                    <a:pt x="452424" y="386499"/>
                  </a:lnTo>
                  <a:lnTo>
                    <a:pt x="452424" y="533400"/>
                  </a:lnTo>
                  <a:lnTo>
                    <a:pt x="451281" y="537210"/>
                  </a:lnTo>
                  <a:lnTo>
                    <a:pt x="448754" y="538480"/>
                  </a:lnTo>
                  <a:lnTo>
                    <a:pt x="445363" y="537210"/>
                  </a:lnTo>
                  <a:lnTo>
                    <a:pt x="446519" y="534670"/>
                  </a:lnTo>
                  <a:lnTo>
                    <a:pt x="449059" y="533400"/>
                  </a:lnTo>
                  <a:lnTo>
                    <a:pt x="452424" y="533400"/>
                  </a:lnTo>
                  <a:lnTo>
                    <a:pt x="452424" y="386499"/>
                  </a:lnTo>
                  <a:lnTo>
                    <a:pt x="452018" y="384810"/>
                  </a:lnTo>
                  <a:lnTo>
                    <a:pt x="448564" y="383540"/>
                  </a:lnTo>
                  <a:lnTo>
                    <a:pt x="447636" y="388620"/>
                  </a:lnTo>
                  <a:lnTo>
                    <a:pt x="447408" y="389521"/>
                  </a:lnTo>
                  <a:lnTo>
                    <a:pt x="447408" y="511810"/>
                  </a:lnTo>
                  <a:lnTo>
                    <a:pt x="444665" y="520700"/>
                  </a:lnTo>
                  <a:lnTo>
                    <a:pt x="442036" y="521970"/>
                  </a:lnTo>
                  <a:lnTo>
                    <a:pt x="434606" y="521970"/>
                  </a:lnTo>
                  <a:lnTo>
                    <a:pt x="436346" y="513080"/>
                  </a:lnTo>
                  <a:lnTo>
                    <a:pt x="436600" y="511810"/>
                  </a:lnTo>
                  <a:lnTo>
                    <a:pt x="441528" y="513080"/>
                  </a:lnTo>
                  <a:lnTo>
                    <a:pt x="447408" y="511810"/>
                  </a:lnTo>
                  <a:lnTo>
                    <a:pt x="447408" y="389521"/>
                  </a:lnTo>
                  <a:lnTo>
                    <a:pt x="446341" y="393700"/>
                  </a:lnTo>
                  <a:lnTo>
                    <a:pt x="439610" y="393700"/>
                  </a:lnTo>
                  <a:lnTo>
                    <a:pt x="437718" y="391160"/>
                  </a:lnTo>
                  <a:lnTo>
                    <a:pt x="436257" y="389890"/>
                  </a:lnTo>
                  <a:lnTo>
                    <a:pt x="435876" y="389115"/>
                  </a:lnTo>
                  <a:lnTo>
                    <a:pt x="435876" y="483870"/>
                  </a:lnTo>
                  <a:lnTo>
                    <a:pt x="432752" y="485140"/>
                  </a:lnTo>
                  <a:lnTo>
                    <a:pt x="432485" y="480060"/>
                  </a:lnTo>
                  <a:lnTo>
                    <a:pt x="435876" y="483870"/>
                  </a:lnTo>
                  <a:lnTo>
                    <a:pt x="435876" y="389115"/>
                  </a:lnTo>
                  <a:lnTo>
                    <a:pt x="434390" y="386080"/>
                  </a:lnTo>
                  <a:lnTo>
                    <a:pt x="433273" y="384810"/>
                  </a:lnTo>
                  <a:lnTo>
                    <a:pt x="431901" y="383667"/>
                  </a:lnTo>
                  <a:lnTo>
                    <a:pt x="431901" y="499110"/>
                  </a:lnTo>
                  <a:lnTo>
                    <a:pt x="430822" y="506730"/>
                  </a:lnTo>
                  <a:lnTo>
                    <a:pt x="430301" y="509270"/>
                  </a:lnTo>
                  <a:lnTo>
                    <a:pt x="426529" y="508000"/>
                  </a:lnTo>
                  <a:lnTo>
                    <a:pt x="418998" y="505460"/>
                  </a:lnTo>
                  <a:lnTo>
                    <a:pt x="427888" y="496570"/>
                  </a:lnTo>
                  <a:lnTo>
                    <a:pt x="427977" y="497840"/>
                  </a:lnTo>
                  <a:lnTo>
                    <a:pt x="429336" y="497840"/>
                  </a:lnTo>
                  <a:lnTo>
                    <a:pt x="430644" y="499110"/>
                  </a:lnTo>
                  <a:lnTo>
                    <a:pt x="431901" y="499110"/>
                  </a:lnTo>
                  <a:lnTo>
                    <a:pt x="431901" y="383667"/>
                  </a:lnTo>
                  <a:lnTo>
                    <a:pt x="431749" y="383540"/>
                  </a:lnTo>
                  <a:lnTo>
                    <a:pt x="428193" y="381000"/>
                  </a:lnTo>
                  <a:lnTo>
                    <a:pt x="428498" y="379730"/>
                  </a:lnTo>
                  <a:lnTo>
                    <a:pt x="432663" y="378460"/>
                  </a:lnTo>
                  <a:lnTo>
                    <a:pt x="432142" y="378460"/>
                  </a:lnTo>
                  <a:lnTo>
                    <a:pt x="437134" y="375920"/>
                  </a:lnTo>
                  <a:lnTo>
                    <a:pt x="441655" y="378460"/>
                  </a:lnTo>
                  <a:lnTo>
                    <a:pt x="446290" y="379730"/>
                  </a:lnTo>
                  <a:lnTo>
                    <a:pt x="447890" y="382270"/>
                  </a:lnTo>
                  <a:lnTo>
                    <a:pt x="447243" y="381000"/>
                  </a:lnTo>
                  <a:lnTo>
                    <a:pt x="447306" y="379730"/>
                  </a:lnTo>
                  <a:lnTo>
                    <a:pt x="449084" y="378460"/>
                  </a:lnTo>
                  <a:lnTo>
                    <a:pt x="450596" y="378460"/>
                  </a:lnTo>
                  <a:lnTo>
                    <a:pt x="452361" y="377190"/>
                  </a:lnTo>
                  <a:lnTo>
                    <a:pt x="454139" y="377190"/>
                  </a:lnTo>
                  <a:lnTo>
                    <a:pt x="455930" y="378460"/>
                  </a:lnTo>
                  <a:lnTo>
                    <a:pt x="462026" y="383540"/>
                  </a:lnTo>
                  <a:lnTo>
                    <a:pt x="462026" y="60147"/>
                  </a:lnTo>
                  <a:lnTo>
                    <a:pt x="439394" y="73228"/>
                  </a:lnTo>
                  <a:lnTo>
                    <a:pt x="439394" y="209550"/>
                  </a:lnTo>
                  <a:lnTo>
                    <a:pt x="438492" y="212090"/>
                  </a:lnTo>
                  <a:lnTo>
                    <a:pt x="435279" y="212090"/>
                  </a:lnTo>
                  <a:lnTo>
                    <a:pt x="433717" y="210820"/>
                  </a:lnTo>
                  <a:lnTo>
                    <a:pt x="433819" y="209550"/>
                  </a:lnTo>
                  <a:lnTo>
                    <a:pt x="434035" y="208280"/>
                  </a:lnTo>
                  <a:lnTo>
                    <a:pt x="434251" y="207010"/>
                  </a:lnTo>
                  <a:lnTo>
                    <a:pt x="435000" y="205740"/>
                  </a:lnTo>
                  <a:lnTo>
                    <a:pt x="437984" y="207010"/>
                  </a:lnTo>
                  <a:lnTo>
                    <a:pt x="439394" y="209550"/>
                  </a:lnTo>
                  <a:lnTo>
                    <a:pt x="439394" y="73228"/>
                  </a:lnTo>
                  <a:lnTo>
                    <a:pt x="424065" y="82092"/>
                  </a:lnTo>
                  <a:lnTo>
                    <a:pt x="424065" y="198120"/>
                  </a:lnTo>
                  <a:lnTo>
                    <a:pt x="422376" y="208280"/>
                  </a:lnTo>
                  <a:lnTo>
                    <a:pt x="416445" y="205740"/>
                  </a:lnTo>
                  <a:lnTo>
                    <a:pt x="415823" y="200660"/>
                  </a:lnTo>
                  <a:lnTo>
                    <a:pt x="418719" y="198120"/>
                  </a:lnTo>
                  <a:lnTo>
                    <a:pt x="424065" y="198120"/>
                  </a:lnTo>
                  <a:lnTo>
                    <a:pt x="424065" y="82092"/>
                  </a:lnTo>
                  <a:lnTo>
                    <a:pt x="412203" y="88938"/>
                  </a:lnTo>
                  <a:lnTo>
                    <a:pt x="412203" y="408940"/>
                  </a:lnTo>
                  <a:lnTo>
                    <a:pt x="411988" y="408838"/>
                  </a:lnTo>
                  <a:lnTo>
                    <a:pt x="411988" y="487680"/>
                  </a:lnTo>
                  <a:lnTo>
                    <a:pt x="410933" y="491490"/>
                  </a:lnTo>
                  <a:lnTo>
                    <a:pt x="407936" y="490220"/>
                  </a:lnTo>
                  <a:lnTo>
                    <a:pt x="406501" y="488950"/>
                  </a:lnTo>
                  <a:lnTo>
                    <a:pt x="407123" y="485140"/>
                  </a:lnTo>
                  <a:lnTo>
                    <a:pt x="410375" y="486410"/>
                  </a:lnTo>
                  <a:lnTo>
                    <a:pt x="411988" y="487680"/>
                  </a:lnTo>
                  <a:lnTo>
                    <a:pt x="411988" y="408838"/>
                  </a:lnTo>
                  <a:lnTo>
                    <a:pt x="407377" y="406400"/>
                  </a:lnTo>
                  <a:lnTo>
                    <a:pt x="405866" y="406400"/>
                  </a:lnTo>
                  <a:lnTo>
                    <a:pt x="409194" y="403860"/>
                  </a:lnTo>
                  <a:lnTo>
                    <a:pt x="412203" y="408940"/>
                  </a:lnTo>
                  <a:lnTo>
                    <a:pt x="412203" y="88938"/>
                  </a:lnTo>
                  <a:lnTo>
                    <a:pt x="405853" y="92608"/>
                  </a:lnTo>
                  <a:lnTo>
                    <a:pt x="405853" y="508000"/>
                  </a:lnTo>
                  <a:lnTo>
                    <a:pt x="403644" y="511810"/>
                  </a:lnTo>
                  <a:lnTo>
                    <a:pt x="402513" y="513080"/>
                  </a:lnTo>
                  <a:lnTo>
                    <a:pt x="400862" y="509270"/>
                  </a:lnTo>
                  <a:lnTo>
                    <a:pt x="404177" y="509270"/>
                  </a:lnTo>
                  <a:lnTo>
                    <a:pt x="405853" y="508000"/>
                  </a:lnTo>
                  <a:lnTo>
                    <a:pt x="405853" y="92608"/>
                  </a:lnTo>
                  <a:lnTo>
                    <a:pt x="396430" y="98056"/>
                  </a:lnTo>
                  <a:lnTo>
                    <a:pt x="396430" y="356870"/>
                  </a:lnTo>
                  <a:lnTo>
                    <a:pt x="396125" y="358140"/>
                  </a:lnTo>
                  <a:lnTo>
                    <a:pt x="395719" y="359410"/>
                  </a:lnTo>
                  <a:lnTo>
                    <a:pt x="395236" y="360680"/>
                  </a:lnTo>
                  <a:lnTo>
                    <a:pt x="390588" y="363220"/>
                  </a:lnTo>
                  <a:lnTo>
                    <a:pt x="386956" y="363220"/>
                  </a:lnTo>
                  <a:lnTo>
                    <a:pt x="384314" y="358140"/>
                  </a:lnTo>
                  <a:lnTo>
                    <a:pt x="384759" y="356870"/>
                  </a:lnTo>
                  <a:lnTo>
                    <a:pt x="385254" y="355600"/>
                  </a:lnTo>
                  <a:lnTo>
                    <a:pt x="385838" y="353060"/>
                  </a:lnTo>
                  <a:lnTo>
                    <a:pt x="396430" y="356870"/>
                  </a:lnTo>
                  <a:lnTo>
                    <a:pt x="396430" y="98056"/>
                  </a:lnTo>
                  <a:lnTo>
                    <a:pt x="373100" y="111544"/>
                  </a:lnTo>
                  <a:lnTo>
                    <a:pt x="373100" y="135890"/>
                  </a:lnTo>
                  <a:lnTo>
                    <a:pt x="372008" y="138430"/>
                  </a:lnTo>
                  <a:lnTo>
                    <a:pt x="371576" y="139700"/>
                  </a:lnTo>
                  <a:lnTo>
                    <a:pt x="371182" y="138430"/>
                  </a:lnTo>
                  <a:lnTo>
                    <a:pt x="368147" y="141465"/>
                  </a:lnTo>
                  <a:lnTo>
                    <a:pt x="368147" y="388620"/>
                  </a:lnTo>
                  <a:lnTo>
                    <a:pt x="367284" y="394970"/>
                  </a:lnTo>
                  <a:lnTo>
                    <a:pt x="362610" y="397510"/>
                  </a:lnTo>
                  <a:lnTo>
                    <a:pt x="358927" y="396240"/>
                  </a:lnTo>
                  <a:lnTo>
                    <a:pt x="356743" y="391160"/>
                  </a:lnTo>
                  <a:lnTo>
                    <a:pt x="357301" y="389890"/>
                  </a:lnTo>
                  <a:lnTo>
                    <a:pt x="357733" y="388620"/>
                  </a:lnTo>
                  <a:lnTo>
                    <a:pt x="358000" y="386080"/>
                  </a:lnTo>
                  <a:lnTo>
                    <a:pt x="362508" y="388620"/>
                  </a:lnTo>
                  <a:lnTo>
                    <a:pt x="368147" y="388620"/>
                  </a:lnTo>
                  <a:lnTo>
                    <a:pt x="368147" y="141465"/>
                  </a:lnTo>
                  <a:lnTo>
                    <a:pt x="367360" y="142240"/>
                  </a:lnTo>
                  <a:lnTo>
                    <a:pt x="363093" y="142240"/>
                  </a:lnTo>
                  <a:lnTo>
                    <a:pt x="358571" y="140970"/>
                  </a:lnTo>
                  <a:lnTo>
                    <a:pt x="356362" y="138430"/>
                  </a:lnTo>
                  <a:lnTo>
                    <a:pt x="355282" y="135890"/>
                  </a:lnTo>
                  <a:lnTo>
                    <a:pt x="355041" y="132080"/>
                  </a:lnTo>
                  <a:lnTo>
                    <a:pt x="359575" y="130810"/>
                  </a:lnTo>
                  <a:lnTo>
                    <a:pt x="361823" y="129540"/>
                  </a:lnTo>
                  <a:lnTo>
                    <a:pt x="366166" y="128270"/>
                  </a:lnTo>
                  <a:lnTo>
                    <a:pt x="369849" y="129540"/>
                  </a:lnTo>
                  <a:lnTo>
                    <a:pt x="371983" y="133350"/>
                  </a:lnTo>
                  <a:lnTo>
                    <a:pt x="371830" y="133350"/>
                  </a:lnTo>
                  <a:lnTo>
                    <a:pt x="372846" y="134620"/>
                  </a:lnTo>
                  <a:lnTo>
                    <a:pt x="373100" y="135890"/>
                  </a:lnTo>
                  <a:lnTo>
                    <a:pt x="373100" y="111544"/>
                  </a:lnTo>
                  <a:lnTo>
                    <a:pt x="347027" y="126619"/>
                  </a:lnTo>
                  <a:lnTo>
                    <a:pt x="347027" y="527050"/>
                  </a:lnTo>
                  <a:lnTo>
                    <a:pt x="346176" y="530860"/>
                  </a:lnTo>
                  <a:lnTo>
                    <a:pt x="343471" y="532130"/>
                  </a:lnTo>
                  <a:lnTo>
                    <a:pt x="339902" y="530860"/>
                  </a:lnTo>
                  <a:lnTo>
                    <a:pt x="341096" y="527050"/>
                  </a:lnTo>
                  <a:lnTo>
                    <a:pt x="343306" y="525780"/>
                  </a:lnTo>
                  <a:lnTo>
                    <a:pt x="347027" y="527050"/>
                  </a:lnTo>
                  <a:lnTo>
                    <a:pt x="347027" y="126619"/>
                  </a:lnTo>
                  <a:lnTo>
                    <a:pt x="346925" y="341630"/>
                  </a:lnTo>
                  <a:lnTo>
                    <a:pt x="345567" y="346710"/>
                  </a:lnTo>
                  <a:lnTo>
                    <a:pt x="341007" y="349250"/>
                  </a:lnTo>
                  <a:lnTo>
                    <a:pt x="337324" y="347980"/>
                  </a:lnTo>
                  <a:lnTo>
                    <a:pt x="334695" y="344170"/>
                  </a:lnTo>
                  <a:lnTo>
                    <a:pt x="335216" y="342900"/>
                  </a:lnTo>
                  <a:lnTo>
                    <a:pt x="337832" y="336550"/>
                  </a:lnTo>
                  <a:lnTo>
                    <a:pt x="346925" y="341630"/>
                  </a:lnTo>
                  <a:lnTo>
                    <a:pt x="346925" y="126669"/>
                  </a:lnTo>
                  <a:lnTo>
                    <a:pt x="273951" y="168859"/>
                  </a:lnTo>
                  <a:lnTo>
                    <a:pt x="273951" y="386080"/>
                  </a:lnTo>
                  <a:lnTo>
                    <a:pt x="272389" y="386080"/>
                  </a:lnTo>
                  <a:lnTo>
                    <a:pt x="270852" y="384810"/>
                  </a:lnTo>
                  <a:lnTo>
                    <a:pt x="269341" y="384810"/>
                  </a:lnTo>
                  <a:lnTo>
                    <a:pt x="272745" y="381000"/>
                  </a:lnTo>
                  <a:lnTo>
                    <a:pt x="273138" y="382270"/>
                  </a:lnTo>
                  <a:lnTo>
                    <a:pt x="273570" y="384810"/>
                  </a:lnTo>
                  <a:lnTo>
                    <a:pt x="273951" y="386080"/>
                  </a:lnTo>
                  <a:lnTo>
                    <a:pt x="273951" y="168859"/>
                  </a:lnTo>
                  <a:lnTo>
                    <a:pt x="255587" y="179463"/>
                  </a:lnTo>
                  <a:lnTo>
                    <a:pt x="255587" y="422910"/>
                  </a:lnTo>
                  <a:lnTo>
                    <a:pt x="255092" y="426720"/>
                  </a:lnTo>
                  <a:lnTo>
                    <a:pt x="248373" y="431800"/>
                  </a:lnTo>
                  <a:lnTo>
                    <a:pt x="244944" y="431800"/>
                  </a:lnTo>
                  <a:lnTo>
                    <a:pt x="238074" y="429260"/>
                  </a:lnTo>
                  <a:lnTo>
                    <a:pt x="236347" y="427990"/>
                  </a:lnTo>
                  <a:lnTo>
                    <a:pt x="235864" y="426720"/>
                  </a:lnTo>
                  <a:lnTo>
                    <a:pt x="237426" y="424180"/>
                  </a:lnTo>
                  <a:lnTo>
                    <a:pt x="238086" y="422910"/>
                  </a:lnTo>
                  <a:lnTo>
                    <a:pt x="238658" y="422910"/>
                  </a:lnTo>
                  <a:lnTo>
                    <a:pt x="247065" y="419100"/>
                  </a:lnTo>
                  <a:lnTo>
                    <a:pt x="255587" y="422910"/>
                  </a:lnTo>
                  <a:lnTo>
                    <a:pt x="255587" y="179463"/>
                  </a:lnTo>
                  <a:lnTo>
                    <a:pt x="236562" y="190461"/>
                  </a:lnTo>
                  <a:lnTo>
                    <a:pt x="236562" y="247650"/>
                  </a:lnTo>
                  <a:lnTo>
                    <a:pt x="235712" y="255270"/>
                  </a:lnTo>
                  <a:lnTo>
                    <a:pt x="232156" y="257416"/>
                  </a:lnTo>
                  <a:lnTo>
                    <a:pt x="232156" y="345440"/>
                  </a:lnTo>
                  <a:lnTo>
                    <a:pt x="230911" y="349250"/>
                  </a:lnTo>
                  <a:lnTo>
                    <a:pt x="229247" y="349250"/>
                  </a:lnTo>
                  <a:lnTo>
                    <a:pt x="227647" y="347980"/>
                  </a:lnTo>
                  <a:lnTo>
                    <a:pt x="226072" y="347980"/>
                  </a:lnTo>
                  <a:lnTo>
                    <a:pt x="226136" y="345440"/>
                  </a:lnTo>
                  <a:lnTo>
                    <a:pt x="226542" y="344170"/>
                  </a:lnTo>
                  <a:lnTo>
                    <a:pt x="227241" y="342900"/>
                  </a:lnTo>
                  <a:lnTo>
                    <a:pt x="231063" y="342900"/>
                  </a:lnTo>
                  <a:lnTo>
                    <a:pt x="232156" y="345440"/>
                  </a:lnTo>
                  <a:lnTo>
                    <a:pt x="232156" y="257416"/>
                  </a:lnTo>
                  <a:lnTo>
                    <a:pt x="231495" y="257810"/>
                  </a:lnTo>
                  <a:lnTo>
                    <a:pt x="226720" y="259080"/>
                  </a:lnTo>
                  <a:lnTo>
                    <a:pt x="221665" y="257810"/>
                  </a:lnTo>
                  <a:lnTo>
                    <a:pt x="217398" y="259080"/>
                  </a:lnTo>
                  <a:lnTo>
                    <a:pt x="213614" y="257810"/>
                  </a:lnTo>
                  <a:lnTo>
                    <a:pt x="211874" y="254000"/>
                  </a:lnTo>
                  <a:lnTo>
                    <a:pt x="210870" y="251460"/>
                  </a:lnTo>
                  <a:lnTo>
                    <a:pt x="210731" y="251460"/>
                  </a:lnTo>
                  <a:lnTo>
                    <a:pt x="212293" y="248920"/>
                  </a:lnTo>
                  <a:lnTo>
                    <a:pt x="213423" y="248920"/>
                  </a:lnTo>
                  <a:lnTo>
                    <a:pt x="216395" y="245110"/>
                  </a:lnTo>
                  <a:lnTo>
                    <a:pt x="221830" y="248920"/>
                  </a:lnTo>
                  <a:lnTo>
                    <a:pt x="225069" y="246380"/>
                  </a:lnTo>
                  <a:lnTo>
                    <a:pt x="230911" y="246380"/>
                  </a:lnTo>
                  <a:lnTo>
                    <a:pt x="236562" y="247650"/>
                  </a:lnTo>
                  <a:lnTo>
                    <a:pt x="236562" y="190461"/>
                  </a:lnTo>
                  <a:lnTo>
                    <a:pt x="230149" y="194170"/>
                  </a:lnTo>
                  <a:lnTo>
                    <a:pt x="230149" y="227330"/>
                  </a:lnTo>
                  <a:lnTo>
                    <a:pt x="225336" y="227330"/>
                  </a:lnTo>
                  <a:lnTo>
                    <a:pt x="228384" y="223520"/>
                  </a:lnTo>
                  <a:lnTo>
                    <a:pt x="230149" y="227330"/>
                  </a:lnTo>
                  <a:lnTo>
                    <a:pt x="230149" y="194170"/>
                  </a:lnTo>
                  <a:lnTo>
                    <a:pt x="186448" y="219430"/>
                  </a:lnTo>
                  <a:lnTo>
                    <a:pt x="186448" y="318770"/>
                  </a:lnTo>
                  <a:lnTo>
                    <a:pt x="185521" y="322580"/>
                  </a:lnTo>
                  <a:lnTo>
                    <a:pt x="183045" y="323850"/>
                  </a:lnTo>
                  <a:lnTo>
                    <a:pt x="178993" y="322580"/>
                  </a:lnTo>
                  <a:lnTo>
                    <a:pt x="179730" y="317500"/>
                  </a:lnTo>
                  <a:lnTo>
                    <a:pt x="182943" y="317500"/>
                  </a:lnTo>
                  <a:lnTo>
                    <a:pt x="186448" y="318770"/>
                  </a:lnTo>
                  <a:lnTo>
                    <a:pt x="186448" y="219430"/>
                  </a:lnTo>
                  <a:lnTo>
                    <a:pt x="176974" y="224904"/>
                  </a:lnTo>
                  <a:lnTo>
                    <a:pt x="176974" y="309880"/>
                  </a:lnTo>
                  <a:lnTo>
                    <a:pt x="175133" y="317500"/>
                  </a:lnTo>
                  <a:lnTo>
                    <a:pt x="171615" y="314960"/>
                  </a:lnTo>
                  <a:lnTo>
                    <a:pt x="164642" y="312420"/>
                  </a:lnTo>
                  <a:lnTo>
                    <a:pt x="165557" y="308610"/>
                  </a:lnTo>
                  <a:lnTo>
                    <a:pt x="167449" y="300990"/>
                  </a:lnTo>
                  <a:lnTo>
                    <a:pt x="170992" y="302260"/>
                  </a:lnTo>
                  <a:lnTo>
                    <a:pt x="172783" y="302260"/>
                  </a:lnTo>
                  <a:lnTo>
                    <a:pt x="174193" y="304800"/>
                  </a:lnTo>
                  <a:lnTo>
                    <a:pt x="175387" y="307340"/>
                  </a:lnTo>
                  <a:lnTo>
                    <a:pt x="176974" y="309880"/>
                  </a:lnTo>
                  <a:lnTo>
                    <a:pt x="176974" y="224904"/>
                  </a:lnTo>
                  <a:lnTo>
                    <a:pt x="1384" y="326390"/>
                  </a:lnTo>
                  <a:lnTo>
                    <a:pt x="0" y="328930"/>
                  </a:lnTo>
                  <a:lnTo>
                    <a:pt x="0" y="334010"/>
                  </a:lnTo>
                  <a:lnTo>
                    <a:pt x="1384" y="336550"/>
                  </a:lnTo>
                  <a:lnTo>
                    <a:pt x="375780" y="552450"/>
                  </a:lnTo>
                  <a:lnTo>
                    <a:pt x="376885" y="549910"/>
                  </a:lnTo>
                  <a:lnTo>
                    <a:pt x="378866" y="548640"/>
                  </a:lnTo>
                  <a:lnTo>
                    <a:pt x="381647" y="549910"/>
                  </a:lnTo>
                  <a:lnTo>
                    <a:pt x="380606" y="552450"/>
                  </a:lnTo>
                  <a:lnTo>
                    <a:pt x="378790" y="553720"/>
                  </a:lnTo>
                  <a:lnTo>
                    <a:pt x="376224" y="552450"/>
                  </a:lnTo>
                  <a:lnTo>
                    <a:pt x="396671" y="565150"/>
                  </a:lnTo>
                  <a:lnTo>
                    <a:pt x="400812" y="562610"/>
                  </a:lnTo>
                  <a:lnTo>
                    <a:pt x="403961" y="565150"/>
                  </a:lnTo>
                  <a:lnTo>
                    <a:pt x="406234" y="568960"/>
                  </a:lnTo>
                  <a:lnTo>
                    <a:pt x="405980" y="568960"/>
                  </a:lnTo>
                  <a:lnTo>
                    <a:pt x="405765" y="570230"/>
                  </a:lnTo>
                  <a:lnTo>
                    <a:pt x="564946" y="661670"/>
                  </a:lnTo>
                  <a:lnTo>
                    <a:pt x="570001" y="661670"/>
                  </a:lnTo>
                  <a:lnTo>
                    <a:pt x="574573" y="659130"/>
                  </a:lnTo>
                  <a:lnTo>
                    <a:pt x="573455" y="659130"/>
                  </a:lnTo>
                  <a:lnTo>
                    <a:pt x="572363" y="657860"/>
                  </a:lnTo>
                  <a:lnTo>
                    <a:pt x="571525" y="659130"/>
                  </a:lnTo>
                  <a:lnTo>
                    <a:pt x="571538" y="656590"/>
                  </a:lnTo>
                  <a:lnTo>
                    <a:pt x="571995" y="655320"/>
                  </a:lnTo>
                  <a:lnTo>
                    <a:pt x="572693" y="654050"/>
                  </a:lnTo>
                  <a:lnTo>
                    <a:pt x="572566" y="654050"/>
                  </a:lnTo>
                  <a:lnTo>
                    <a:pt x="571373" y="651510"/>
                  </a:lnTo>
                  <a:lnTo>
                    <a:pt x="571538" y="648970"/>
                  </a:lnTo>
                  <a:lnTo>
                    <a:pt x="573011" y="646430"/>
                  </a:lnTo>
                  <a:lnTo>
                    <a:pt x="575678" y="641350"/>
                  </a:lnTo>
                  <a:lnTo>
                    <a:pt x="575056" y="640080"/>
                  </a:lnTo>
                  <a:lnTo>
                    <a:pt x="575348" y="637540"/>
                  </a:lnTo>
                  <a:lnTo>
                    <a:pt x="576453" y="636270"/>
                  </a:lnTo>
                  <a:lnTo>
                    <a:pt x="573697" y="635000"/>
                  </a:lnTo>
                  <a:lnTo>
                    <a:pt x="572338" y="635000"/>
                  </a:lnTo>
                  <a:lnTo>
                    <a:pt x="571842" y="631190"/>
                  </a:lnTo>
                  <a:lnTo>
                    <a:pt x="571373" y="626110"/>
                  </a:lnTo>
                  <a:lnTo>
                    <a:pt x="583514" y="626110"/>
                  </a:lnTo>
                  <a:lnTo>
                    <a:pt x="584339" y="631190"/>
                  </a:lnTo>
                  <a:lnTo>
                    <a:pt x="582714" y="637540"/>
                  </a:lnTo>
                  <a:lnTo>
                    <a:pt x="587857" y="645160"/>
                  </a:lnTo>
                  <a:lnTo>
                    <a:pt x="579780" y="655320"/>
                  </a:lnTo>
                  <a:lnTo>
                    <a:pt x="579818" y="656590"/>
                  </a:lnTo>
                  <a:lnTo>
                    <a:pt x="632548" y="626110"/>
                  </a:lnTo>
                  <a:lnTo>
                    <a:pt x="650138" y="615950"/>
                  </a:lnTo>
                  <a:lnTo>
                    <a:pt x="658926" y="610870"/>
                  </a:lnTo>
                  <a:lnTo>
                    <a:pt x="676503" y="600710"/>
                  </a:lnTo>
                  <a:lnTo>
                    <a:pt x="683094" y="596900"/>
                  </a:lnTo>
                  <a:lnTo>
                    <a:pt x="746823" y="560070"/>
                  </a:lnTo>
                  <a:lnTo>
                    <a:pt x="757809" y="553720"/>
                  </a:lnTo>
                  <a:lnTo>
                    <a:pt x="766597" y="548640"/>
                  </a:lnTo>
                  <a:lnTo>
                    <a:pt x="781977" y="539750"/>
                  </a:lnTo>
                  <a:lnTo>
                    <a:pt x="790765" y="534670"/>
                  </a:lnTo>
                  <a:lnTo>
                    <a:pt x="801763" y="528320"/>
                  </a:lnTo>
                  <a:lnTo>
                    <a:pt x="845705" y="502920"/>
                  </a:lnTo>
                  <a:lnTo>
                    <a:pt x="898448" y="472440"/>
                  </a:lnTo>
                  <a:lnTo>
                    <a:pt x="968768" y="431800"/>
                  </a:lnTo>
                  <a:lnTo>
                    <a:pt x="970965" y="430530"/>
                  </a:lnTo>
                  <a:lnTo>
                    <a:pt x="981951" y="424180"/>
                  </a:lnTo>
                  <a:lnTo>
                    <a:pt x="1036878" y="392430"/>
                  </a:lnTo>
                  <a:lnTo>
                    <a:pt x="1061059" y="378460"/>
                  </a:lnTo>
                  <a:lnTo>
                    <a:pt x="1100607" y="355600"/>
                  </a:lnTo>
                  <a:lnTo>
                    <a:pt x="1109395" y="350520"/>
                  </a:lnTo>
                  <a:lnTo>
                    <a:pt x="1133576" y="336550"/>
                  </a:lnTo>
                  <a:lnTo>
                    <a:pt x="1134960" y="334010"/>
                  </a:lnTo>
                  <a:lnTo>
                    <a:pt x="1134960" y="328930"/>
                  </a:lnTo>
                  <a:close/>
                </a:path>
              </a:pathLst>
            </a:custGeom>
            <a:solidFill>
              <a:srgbClr val="FDB714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8" name="object 21">
              <a:extLst>
                <a:ext uri="{FF2B5EF4-FFF2-40B4-BE49-F238E27FC236}">
                  <a16:creationId xmlns:a16="http://schemas.microsoft.com/office/drawing/2014/main" id="{377C9432-F37A-46B2-AC33-02540187112F}"/>
                </a:ext>
              </a:extLst>
            </p:cNvPr>
            <p:cNvSpPr/>
            <p:nvPr/>
          </p:nvSpPr>
          <p:spPr>
            <a:xfrm>
              <a:off x="3470198" y="4734890"/>
              <a:ext cx="624840" cy="231140"/>
            </a:xfrm>
            <a:custGeom>
              <a:avLst/>
              <a:gdLst/>
              <a:ahLst/>
              <a:cxnLst/>
              <a:rect l="l" t="t" r="r" b="b"/>
              <a:pathLst>
                <a:path w="624839" h="231139">
                  <a:moveTo>
                    <a:pt x="56654" y="209511"/>
                  </a:moveTo>
                  <a:lnTo>
                    <a:pt x="46875" y="196989"/>
                  </a:lnTo>
                  <a:lnTo>
                    <a:pt x="42405" y="196989"/>
                  </a:lnTo>
                  <a:lnTo>
                    <a:pt x="40474" y="197497"/>
                  </a:lnTo>
                  <a:lnTo>
                    <a:pt x="36652" y="199491"/>
                  </a:lnTo>
                  <a:lnTo>
                    <a:pt x="35179" y="201002"/>
                  </a:lnTo>
                  <a:lnTo>
                    <a:pt x="34124" y="202996"/>
                  </a:lnTo>
                  <a:lnTo>
                    <a:pt x="33985" y="202730"/>
                  </a:lnTo>
                  <a:lnTo>
                    <a:pt x="33083" y="201002"/>
                  </a:lnTo>
                  <a:lnTo>
                    <a:pt x="31737" y="199491"/>
                  </a:lnTo>
                  <a:lnTo>
                    <a:pt x="28460" y="197497"/>
                  </a:lnTo>
                  <a:lnTo>
                    <a:pt x="26428" y="196989"/>
                  </a:lnTo>
                  <a:lnTo>
                    <a:pt x="22567" y="196989"/>
                  </a:lnTo>
                  <a:lnTo>
                    <a:pt x="13639" y="202869"/>
                  </a:lnTo>
                  <a:lnTo>
                    <a:pt x="13512" y="202869"/>
                  </a:lnTo>
                  <a:lnTo>
                    <a:pt x="13512" y="197815"/>
                  </a:lnTo>
                  <a:lnTo>
                    <a:pt x="7772" y="197815"/>
                  </a:lnTo>
                  <a:lnTo>
                    <a:pt x="7772" y="230174"/>
                  </a:lnTo>
                  <a:lnTo>
                    <a:pt x="13919" y="230174"/>
                  </a:lnTo>
                  <a:lnTo>
                    <a:pt x="14008" y="210921"/>
                  </a:lnTo>
                  <a:lnTo>
                    <a:pt x="14097" y="210286"/>
                  </a:lnTo>
                  <a:lnTo>
                    <a:pt x="21221" y="202730"/>
                  </a:lnTo>
                  <a:lnTo>
                    <a:pt x="23812" y="202730"/>
                  </a:lnTo>
                  <a:lnTo>
                    <a:pt x="29146" y="230174"/>
                  </a:lnTo>
                  <a:lnTo>
                    <a:pt x="35293" y="230174"/>
                  </a:lnTo>
                  <a:lnTo>
                    <a:pt x="40589" y="202730"/>
                  </a:lnTo>
                  <a:lnTo>
                    <a:pt x="45046" y="202730"/>
                  </a:lnTo>
                  <a:lnTo>
                    <a:pt x="50507" y="230174"/>
                  </a:lnTo>
                  <a:lnTo>
                    <a:pt x="56654" y="230174"/>
                  </a:lnTo>
                  <a:lnTo>
                    <a:pt x="56654" y="209511"/>
                  </a:lnTo>
                  <a:close/>
                </a:path>
                <a:path w="624839" h="231139">
                  <a:moveTo>
                    <a:pt x="62865" y="47078"/>
                  </a:moveTo>
                  <a:lnTo>
                    <a:pt x="54190" y="13652"/>
                  </a:lnTo>
                  <a:lnTo>
                    <a:pt x="52184" y="10477"/>
                  </a:lnTo>
                  <a:lnTo>
                    <a:pt x="49669" y="7708"/>
                  </a:lnTo>
                  <a:lnTo>
                    <a:pt x="46647" y="5359"/>
                  </a:lnTo>
                  <a:lnTo>
                    <a:pt x="41021" y="1955"/>
                  </a:lnTo>
                  <a:lnTo>
                    <a:pt x="35217" y="533"/>
                  </a:lnTo>
                  <a:lnTo>
                    <a:pt x="29222" y="1079"/>
                  </a:lnTo>
                  <a:lnTo>
                    <a:pt x="254" y="39331"/>
                  </a:lnTo>
                  <a:lnTo>
                    <a:pt x="266" y="47155"/>
                  </a:lnTo>
                  <a:lnTo>
                    <a:pt x="24536" y="85763"/>
                  </a:lnTo>
                  <a:lnTo>
                    <a:pt x="25374" y="86106"/>
                  </a:lnTo>
                  <a:lnTo>
                    <a:pt x="26085" y="86525"/>
                  </a:lnTo>
                  <a:lnTo>
                    <a:pt x="27266" y="87528"/>
                  </a:lnTo>
                  <a:lnTo>
                    <a:pt x="27978" y="88023"/>
                  </a:lnTo>
                  <a:lnTo>
                    <a:pt x="28816" y="88531"/>
                  </a:lnTo>
                  <a:lnTo>
                    <a:pt x="36017" y="93052"/>
                  </a:lnTo>
                  <a:lnTo>
                    <a:pt x="39535" y="99339"/>
                  </a:lnTo>
                  <a:lnTo>
                    <a:pt x="39395" y="106032"/>
                  </a:lnTo>
                  <a:lnTo>
                    <a:pt x="39306" y="107797"/>
                  </a:lnTo>
                  <a:lnTo>
                    <a:pt x="39014" y="109931"/>
                  </a:lnTo>
                  <a:lnTo>
                    <a:pt x="38735" y="112395"/>
                  </a:lnTo>
                  <a:lnTo>
                    <a:pt x="38239" y="117424"/>
                  </a:lnTo>
                  <a:lnTo>
                    <a:pt x="37604" y="122453"/>
                  </a:lnTo>
                  <a:lnTo>
                    <a:pt x="36931" y="126136"/>
                  </a:lnTo>
                  <a:lnTo>
                    <a:pt x="36347" y="129984"/>
                  </a:lnTo>
                  <a:lnTo>
                    <a:pt x="35344" y="138023"/>
                  </a:lnTo>
                  <a:lnTo>
                    <a:pt x="34671" y="141211"/>
                  </a:lnTo>
                  <a:lnTo>
                    <a:pt x="32994" y="145897"/>
                  </a:lnTo>
                  <a:lnTo>
                    <a:pt x="31826" y="146786"/>
                  </a:lnTo>
                  <a:lnTo>
                    <a:pt x="28816" y="145605"/>
                  </a:lnTo>
                  <a:lnTo>
                    <a:pt x="18859" y="109880"/>
                  </a:lnTo>
                  <a:lnTo>
                    <a:pt x="20015" y="100584"/>
                  </a:lnTo>
                  <a:lnTo>
                    <a:pt x="20523" y="98082"/>
                  </a:lnTo>
                  <a:lnTo>
                    <a:pt x="20472" y="96240"/>
                  </a:lnTo>
                  <a:lnTo>
                    <a:pt x="19304" y="93891"/>
                  </a:lnTo>
                  <a:lnTo>
                    <a:pt x="18008" y="92887"/>
                  </a:lnTo>
                  <a:lnTo>
                    <a:pt x="16002" y="92049"/>
                  </a:lnTo>
                  <a:lnTo>
                    <a:pt x="11645" y="90043"/>
                  </a:lnTo>
                  <a:lnTo>
                    <a:pt x="0" y="107797"/>
                  </a:lnTo>
                  <a:lnTo>
                    <a:pt x="1219" y="120434"/>
                  </a:lnTo>
                  <a:lnTo>
                    <a:pt x="12979" y="159600"/>
                  </a:lnTo>
                  <a:lnTo>
                    <a:pt x="20269" y="165417"/>
                  </a:lnTo>
                  <a:lnTo>
                    <a:pt x="21780" y="166420"/>
                  </a:lnTo>
                  <a:lnTo>
                    <a:pt x="23787" y="167081"/>
                  </a:lnTo>
                  <a:lnTo>
                    <a:pt x="28816" y="167754"/>
                  </a:lnTo>
                  <a:lnTo>
                    <a:pt x="31369" y="167881"/>
                  </a:lnTo>
                  <a:lnTo>
                    <a:pt x="36563" y="167716"/>
                  </a:lnTo>
                  <a:lnTo>
                    <a:pt x="39027" y="167297"/>
                  </a:lnTo>
                  <a:lnTo>
                    <a:pt x="43713" y="165785"/>
                  </a:lnTo>
                  <a:lnTo>
                    <a:pt x="45478" y="164744"/>
                  </a:lnTo>
                  <a:lnTo>
                    <a:pt x="46647" y="163398"/>
                  </a:lnTo>
                  <a:lnTo>
                    <a:pt x="48488" y="161556"/>
                  </a:lnTo>
                  <a:lnTo>
                    <a:pt x="50165" y="159550"/>
                  </a:lnTo>
                  <a:lnTo>
                    <a:pt x="53187" y="155194"/>
                  </a:lnTo>
                  <a:lnTo>
                    <a:pt x="54356" y="152933"/>
                  </a:lnTo>
                  <a:lnTo>
                    <a:pt x="55194" y="150583"/>
                  </a:lnTo>
                  <a:lnTo>
                    <a:pt x="56616" y="146786"/>
                  </a:lnTo>
                  <a:lnTo>
                    <a:pt x="57708" y="143891"/>
                  </a:lnTo>
                  <a:lnTo>
                    <a:pt x="59588" y="137147"/>
                  </a:lnTo>
                  <a:lnTo>
                    <a:pt x="62103" y="123583"/>
                  </a:lnTo>
                  <a:lnTo>
                    <a:pt x="62306" y="116674"/>
                  </a:lnTo>
                  <a:lnTo>
                    <a:pt x="60629" y="102603"/>
                  </a:lnTo>
                  <a:lnTo>
                    <a:pt x="37058" y="77812"/>
                  </a:lnTo>
                  <a:lnTo>
                    <a:pt x="33502" y="74295"/>
                  </a:lnTo>
                  <a:lnTo>
                    <a:pt x="23291" y="49047"/>
                  </a:lnTo>
                  <a:lnTo>
                    <a:pt x="23355" y="39331"/>
                  </a:lnTo>
                  <a:lnTo>
                    <a:pt x="36220" y="16713"/>
                  </a:lnTo>
                  <a:lnTo>
                    <a:pt x="39738" y="17881"/>
                  </a:lnTo>
                  <a:lnTo>
                    <a:pt x="44513" y="53517"/>
                  </a:lnTo>
                  <a:lnTo>
                    <a:pt x="44386" y="59639"/>
                  </a:lnTo>
                  <a:lnTo>
                    <a:pt x="44081" y="62649"/>
                  </a:lnTo>
                  <a:lnTo>
                    <a:pt x="44056" y="65379"/>
                  </a:lnTo>
                  <a:lnTo>
                    <a:pt x="51422" y="71780"/>
                  </a:lnTo>
                  <a:lnTo>
                    <a:pt x="53352" y="72529"/>
                  </a:lnTo>
                  <a:lnTo>
                    <a:pt x="62814" y="49047"/>
                  </a:lnTo>
                  <a:lnTo>
                    <a:pt x="62865" y="47078"/>
                  </a:lnTo>
                  <a:close/>
                </a:path>
                <a:path w="624839" h="231139">
                  <a:moveTo>
                    <a:pt x="72567" y="197815"/>
                  </a:moveTo>
                  <a:lnTo>
                    <a:pt x="66421" y="197815"/>
                  </a:lnTo>
                  <a:lnTo>
                    <a:pt x="66421" y="230174"/>
                  </a:lnTo>
                  <a:lnTo>
                    <a:pt x="72567" y="230174"/>
                  </a:lnTo>
                  <a:lnTo>
                    <a:pt x="72567" y="197815"/>
                  </a:lnTo>
                  <a:close/>
                </a:path>
                <a:path w="624839" h="231139">
                  <a:moveTo>
                    <a:pt x="74002" y="184975"/>
                  </a:moveTo>
                  <a:lnTo>
                    <a:pt x="73558" y="183921"/>
                  </a:lnTo>
                  <a:lnTo>
                    <a:pt x="71780" y="182143"/>
                  </a:lnTo>
                  <a:lnTo>
                    <a:pt x="70726" y="181698"/>
                  </a:lnTo>
                  <a:lnTo>
                    <a:pt x="68262" y="181698"/>
                  </a:lnTo>
                  <a:lnTo>
                    <a:pt x="67208" y="182143"/>
                  </a:lnTo>
                  <a:lnTo>
                    <a:pt x="65430" y="183921"/>
                  </a:lnTo>
                  <a:lnTo>
                    <a:pt x="64985" y="184975"/>
                  </a:lnTo>
                  <a:lnTo>
                    <a:pt x="64985" y="187439"/>
                  </a:lnTo>
                  <a:lnTo>
                    <a:pt x="65430" y="188493"/>
                  </a:lnTo>
                  <a:lnTo>
                    <a:pt x="67208" y="190271"/>
                  </a:lnTo>
                  <a:lnTo>
                    <a:pt x="68262" y="190715"/>
                  </a:lnTo>
                  <a:lnTo>
                    <a:pt x="70726" y="190715"/>
                  </a:lnTo>
                  <a:lnTo>
                    <a:pt x="71780" y="190271"/>
                  </a:lnTo>
                  <a:lnTo>
                    <a:pt x="73558" y="188493"/>
                  </a:lnTo>
                  <a:lnTo>
                    <a:pt x="74002" y="187439"/>
                  </a:lnTo>
                  <a:lnTo>
                    <a:pt x="74002" y="184975"/>
                  </a:lnTo>
                  <a:close/>
                </a:path>
                <a:path w="624839" h="231139">
                  <a:moveTo>
                    <a:pt x="99872" y="224307"/>
                  </a:moveTo>
                  <a:lnTo>
                    <a:pt x="99237" y="224663"/>
                  </a:lnTo>
                  <a:lnTo>
                    <a:pt x="98526" y="224917"/>
                  </a:lnTo>
                  <a:lnTo>
                    <a:pt x="96989" y="225196"/>
                  </a:lnTo>
                  <a:lnTo>
                    <a:pt x="96227" y="225259"/>
                  </a:lnTo>
                  <a:lnTo>
                    <a:pt x="94322" y="225259"/>
                  </a:lnTo>
                  <a:lnTo>
                    <a:pt x="90868" y="203136"/>
                  </a:lnTo>
                  <a:lnTo>
                    <a:pt x="99669" y="203136"/>
                  </a:lnTo>
                  <a:lnTo>
                    <a:pt x="99669" y="197815"/>
                  </a:lnTo>
                  <a:lnTo>
                    <a:pt x="90868" y="197815"/>
                  </a:lnTo>
                  <a:lnTo>
                    <a:pt x="90868" y="188734"/>
                  </a:lnTo>
                  <a:lnTo>
                    <a:pt x="84721" y="188734"/>
                  </a:lnTo>
                  <a:lnTo>
                    <a:pt x="84721" y="197815"/>
                  </a:lnTo>
                  <a:lnTo>
                    <a:pt x="77622" y="197815"/>
                  </a:lnTo>
                  <a:lnTo>
                    <a:pt x="77622" y="203136"/>
                  </a:lnTo>
                  <a:lnTo>
                    <a:pt x="84721" y="203136"/>
                  </a:lnTo>
                  <a:lnTo>
                    <a:pt x="84759" y="222199"/>
                  </a:lnTo>
                  <a:lnTo>
                    <a:pt x="84912" y="224180"/>
                  </a:lnTo>
                  <a:lnTo>
                    <a:pt x="91973" y="231000"/>
                  </a:lnTo>
                  <a:lnTo>
                    <a:pt x="94983" y="231000"/>
                  </a:lnTo>
                  <a:lnTo>
                    <a:pt x="95885" y="230911"/>
                  </a:lnTo>
                  <a:lnTo>
                    <a:pt x="98196" y="230593"/>
                  </a:lnTo>
                  <a:lnTo>
                    <a:pt x="99148" y="230314"/>
                  </a:lnTo>
                  <a:lnTo>
                    <a:pt x="99872" y="229908"/>
                  </a:lnTo>
                  <a:lnTo>
                    <a:pt x="99872" y="225259"/>
                  </a:lnTo>
                  <a:lnTo>
                    <a:pt x="99872" y="224307"/>
                  </a:lnTo>
                  <a:close/>
                </a:path>
                <a:path w="624839" h="231139">
                  <a:moveTo>
                    <a:pt x="153377" y="52755"/>
                  </a:moveTo>
                  <a:lnTo>
                    <a:pt x="153225" y="40754"/>
                  </a:lnTo>
                  <a:lnTo>
                    <a:pt x="152133" y="35102"/>
                  </a:lnTo>
                  <a:lnTo>
                    <a:pt x="147942" y="24371"/>
                  </a:lnTo>
                  <a:lnTo>
                    <a:pt x="146177" y="21742"/>
                  </a:lnTo>
                  <a:lnTo>
                    <a:pt x="144716" y="19558"/>
                  </a:lnTo>
                  <a:lnTo>
                    <a:pt x="136017" y="11023"/>
                  </a:lnTo>
                  <a:lnTo>
                    <a:pt x="130416" y="7632"/>
                  </a:lnTo>
                  <a:lnTo>
                    <a:pt x="130416" y="58293"/>
                  </a:lnTo>
                  <a:lnTo>
                    <a:pt x="130352" y="63906"/>
                  </a:lnTo>
                  <a:lnTo>
                    <a:pt x="129400" y="70942"/>
                  </a:lnTo>
                  <a:lnTo>
                    <a:pt x="127558" y="77978"/>
                  </a:lnTo>
                  <a:lnTo>
                    <a:pt x="127215" y="79654"/>
                  </a:lnTo>
                  <a:lnTo>
                    <a:pt x="126885" y="80822"/>
                  </a:lnTo>
                  <a:lnTo>
                    <a:pt x="126555" y="81495"/>
                  </a:lnTo>
                  <a:lnTo>
                    <a:pt x="126212" y="81826"/>
                  </a:lnTo>
                  <a:lnTo>
                    <a:pt x="125958" y="82245"/>
                  </a:lnTo>
                  <a:lnTo>
                    <a:pt x="125628" y="83248"/>
                  </a:lnTo>
                  <a:lnTo>
                    <a:pt x="125120" y="83591"/>
                  </a:lnTo>
                  <a:lnTo>
                    <a:pt x="124294" y="83756"/>
                  </a:lnTo>
                  <a:lnTo>
                    <a:pt x="121272" y="84264"/>
                  </a:lnTo>
                  <a:lnTo>
                    <a:pt x="118884" y="84099"/>
                  </a:lnTo>
                  <a:lnTo>
                    <a:pt x="117132" y="83248"/>
                  </a:lnTo>
                  <a:lnTo>
                    <a:pt x="115366" y="82423"/>
                  </a:lnTo>
                  <a:lnTo>
                    <a:pt x="111315" y="63906"/>
                  </a:lnTo>
                  <a:lnTo>
                    <a:pt x="111480" y="37503"/>
                  </a:lnTo>
                  <a:lnTo>
                    <a:pt x="111633" y="35102"/>
                  </a:lnTo>
                  <a:lnTo>
                    <a:pt x="111645" y="32499"/>
                  </a:lnTo>
                  <a:lnTo>
                    <a:pt x="111302" y="27470"/>
                  </a:lnTo>
                  <a:lnTo>
                    <a:pt x="111226" y="22694"/>
                  </a:lnTo>
                  <a:lnTo>
                    <a:pt x="114566" y="21869"/>
                  </a:lnTo>
                  <a:lnTo>
                    <a:pt x="117716" y="21742"/>
                  </a:lnTo>
                  <a:lnTo>
                    <a:pt x="123571" y="22910"/>
                  </a:lnTo>
                  <a:lnTo>
                    <a:pt x="125463" y="24460"/>
                  </a:lnTo>
                  <a:lnTo>
                    <a:pt x="126301" y="26974"/>
                  </a:lnTo>
                  <a:lnTo>
                    <a:pt x="127304" y="29819"/>
                  </a:lnTo>
                  <a:lnTo>
                    <a:pt x="128054" y="32664"/>
                  </a:lnTo>
                  <a:lnTo>
                    <a:pt x="129895" y="42722"/>
                  </a:lnTo>
                  <a:lnTo>
                    <a:pt x="130352" y="47917"/>
                  </a:lnTo>
                  <a:lnTo>
                    <a:pt x="130416" y="58293"/>
                  </a:lnTo>
                  <a:lnTo>
                    <a:pt x="130416" y="7632"/>
                  </a:lnTo>
                  <a:lnTo>
                    <a:pt x="117665" y="2933"/>
                  </a:lnTo>
                  <a:lnTo>
                    <a:pt x="111975" y="1765"/>
                  </a:lnTo>
                  <a:lnTo>
                    <a:pt x="100926" y="1435"/>
                  </a:lnTo>
                  <a:lnTo>
                    <a:pt x="95224" y="2603"/>
                  </a:lnTo>
                  <a:lnTo>
                    <a:pt x="89369" y="5118"/>
                  </a:lnTo>
                  <a:lnTo>
                    <a:pt x="89408" y="11023"/>
                  </a:lnTo>
                  <a:lnTo>
                    <a:pt x="89573" y="16548"/>
                  </a:lnTo>
                  <a:lnTo>
                    <a:pt x="89700" y="24371"/>
                  </a:lnTo>
                  <a:lnTo>
                    <a:pt x="90220" y="37503"/>
                  </a:lnTo>
                  <a:lnTo>
                    <a:pt x="90449" y="47917"/>
                  </a:lnTo>
                  <a:lnTo>
                    <a:pt x="90487" y="75844"/>
                  </a:lnTo>
                  <a:lnTo>
                    <a:pt x="90385" y="82423"/>
                  </a:lnTo>
                  <a:lnTo>
                    <a:pt x="89839" y="98247"/>
                  </a:lnTo>
                  <a:lnTo>
                    <a:pt x="88976" y="113499"/>
                  </a:lnTo>
                  <a:lnTo>
                    <a:pt x="87820" y="128752"/>
                  </a:lnTo>
                  <a:lnTo>
                    <a:pt x="86017" y="147574"/>
                  </a:lnTo>
                  <a:lnTo>
                    <a:pt x="86271" y="150837"/>
                  </a:lnTo>
                  <a:lnTo>
                    <a:pt x="87934" y="156870"/>
                  </a:lnTo>
                  <a:lnTo>
                    <a:pt x="89611" y="159639"/>
                  </a:lnTo>
                  <a:lnTo>
                    <a:pt x="92125" y="162140"/>
                  </a:lnTo>
                  <a:lnTo>
                    <a:pt x="94475" y="164655"/>
                  </a:lnTo>
                  <a:lnTo>
                    <a:pt x="96443" y="166001"/>
                  </a:lnTo>
                  <a:lnTo>
                    <a:pt x="99618" y="166331"/>
                  </a:lnTo>
                  <a:lnTo>
                    <a:pt x="101752" y="165658"/>
                  </a:lnTo>
                  <a:lnTo>
                    <a:pt x="111226" y="102184"/>
                  </a:lnTo>
                  <a:lnTo>
                    <a:pt x="111391" y="100253"/>
                  </a:lnTo>
                  <a:lnTo>
                    <a:pt x="111721" y="99580"/>
                  </a:lnTo>
                  <a:lnTo>
                    <a:pt x="112560" y="97574"/>
                  </a:lnTo>
                  <a:lnTo>
                    <a:pt x="113690" y="96481"/>
                  </a:lnTo>
                  <a:lnTo>
                    <a:pt x="116535" y="96151"/>
                  </a:lnTo>
                  <a:lnTo>
                    <a:pt x="118211" y="96316"/>
                  </a:lnTo>
                  <a:lnTo>
                    <a:pt x="122072" y="97320"/>
                  </a:lnTo>
                  <a:lnTo>
                    <a:pt x="124117" y="97790"/>
                  </a:lnTo>
                  <a:lnTo>
                    <a:pt x="128473" y="98628"/>
                  </a:lnTo>
                  <a:lnTo>
                    <a:pt x="130822" y="98247"/>
                  </a:lnTo>
                  <a:lnTo>
                    <a:pt x="133337" y="97066"/>
                  </a:lnTo>
                  <a:lnTo>
                    <a:pt x="134251" y="96151"/>
                  </a:lnTo>
                  <a:lnTo>
                    <a:pt x="135597" y="94805"/>
                  </a:lnTo>
                  <a:lnTo>
                    <a:pt x="139280" y="90957"/>
                  </a:lnTo>
                  <a:lnTo>
                    <a:pt x="142455" y="86398"/>
                  </a:lnTo>
                  <a:lnTo>
                    <a:pt x="143535" y="84264"/>
                  </a:lnTo>
                  <a:lnTo>
                    <a:pt x="147815" y="75844"/>
                  </a:lnTo>
                  <a:lnTo>
                    <a:pt x="149885" y="70192"/>
                  </a:lnTo>
                  <a:lnTo>
                    <a:pt x="152717" y="58547"/>
                  </a:lnTo>
                  <a:lnTo>
                    <a:pt x="153377" y="52755"/>
                  </a:lnTo>
                  <a:close/>
                </a:path>
                <a:path w="624839" h="231139">
                  <a:moveTo>
                    <a:pt x="192747" y="22453"/>
                  </a:moveTo>
                  <a:lnTo>
                    <a:pt x="192252" y="17843"/>
                  </a:lnTo>
                  <a:lnTo>
                    <a:pt x="191452" y="15506"/>
                  </a:lnTo>
                  <a:lnTo>
                    <a:pt x="190119" y="13157"/>
                  </a:lnTo>
                  <a:lnTo>
                    <a:pt x="188442" y="9804"/>
                  </a:lnTo>
                  <a:lnTo>
                    <a:pt x="186093" y="8051"/>
                  </a:lnTo>
                  <a:lnTo>
                    <a:pt x="180073" y="7708"/>
                  </a:lnTo>
                  <a:lnTo>
                    <a:pt x="177634" y="9296"/>
                  </a:lnTo>
                  <a:lnTo>
                    <a:pt x="175793" y="12649"/>
                  </a:lnTo>
                  <a:lnTo>
                    <a:pt x="174117" y="15836"/>
                  </a:lnTo>
                  <a:lnTo>
                    <a:pt x="173113" y="19100"/>
                  </a:lnTo>
                  <a:lnTo>
                    <a:pt x="172770" y="22529"/>
                  </a:lnTo>
                  <a:lnTo>
                    <a:pt x="172110" y="28486"/>
                  </a:lnTo>
                  <a:lnTo>
                    <a:pt x="171602" y="34505"/>
                  </a:lnTo>
                  <a:lnTo>
                    <a:pt x="170268" y="58635"/>
                  </a:lnTo>
                  <a:lnTo>
                    <a:pt x="169951" y="67792"/>
                  </a:lnTo>
                  <a:lnTo>
                    <a:pt x="169887" y="95186"/>
                  </a:lnTo>
                  <a:lnTo>
                    <a:pt x="170129" y="104305"/>
                  </a:lnTo>
                  <a:lnTo>
                    <a:pt x="170497" y="113652"/>
                  </a:lnTo>
                  <a:lnTo>
                    <a:pt x="170954" y="122580"/>
                  </a:lnTo>
                  <a:lnTo>
                    <a:pt x="171526" y="131749"/>
                  </a:lnTo>
                  <a:lnTo>
                    <a:pt x="171691" y="137782"/>
                  </a:lnTo>
                  <a:lnTo>
                    <a:pt x="172440" y="143802"/>
                  </a:lnTo>
                  <a:lnTo>
                    <a:pt x="173786" y="149834"/>
                  </a:lnTo>
                  <a:lnTo>
                    <a:pt x="174790" y="155028"/>
                  </a:lnTo>
                  <a:lnTo>
                    <a:pt x="177965" y="158381"/>
                  </a:lnTo>
                  <a:lnTo>
                    <a:pt x="183337" y="159880"/>
                  </a:lnTo>
                  <a:lnTo>
                    <a:pt x="188353" y="161391"/>
                  </a:lnTo>
                  <a:lnTo>
                    <a:pt x="190868" y="159385"/>
                  </a:lnTo>
                  <a:lnTo>
                    <a:pt x="190817" y="149834"/>
                  </a:lnTo>
                  <a:lnTo>
                    <a:pt x="190652" y="137769"/>
                  </a:lnTo>
                  <a:lnTo>
                    <a:pt x="190398" y="113436"/>
                  </a:lnTo>
                  <a:lnTo>
                    <a:pt x="190246" y="104305"/>
                  </a:lnTo>
                  <a:lnTo>
                    <a:pt x="190017" y="95186"/>
                  </a:lnTo>
                  <a:lnTo>
                    <a:pt x="189865" y="89535"/>
                  </a:lnTo>
                  <a:lnTo>
                    <a:pt x="190614" y="89535"/>
                  </a:lnTo>
                  <a:lnTo>
                    <a:pt x="190627" y="76936"/>
                  </a:lnTo>
                  <a:lnTo>
                    <a:pt x="192633" y="27470"/>
                  </a:lnTo>
                  <a:lnTo>
                    <a:pt x="192747" y="22453"/>
                  </a:lnTo>
                  <a:close/>
                </a:path>
                <a:path w="624839" h="231139">
                  <a:moveTo>
                    <a:pt x="204063" y="230174"/>
                  </a:moveTo>
                  <a:lnTo>
                    <a:pt x="198945" y="218224"/>
                  </a:lnTo>
                  <a:lnTo>
                    <a:pt x="196494" y="212496"/>
                  </a:lnTo>
                  <a:lnTo>
                    <a:pt x="189179" y="195402"/>
                  </a:lnTo>
                  <a:lnTo>
                    <a:pt x="189179" y="212496"/>
                  </a:lnTo>
                  <a:lnTo>
                    <a:pt x="170878" y="212496"/>
                  </a:lnTo>
                  <a:lnTo>
                    <a:pt x="180035" y="190296"/>
                  </a:lnTo>
                  <a:lnTo>
                    <a:pt x="180162" y="190296"/>
                  </a:lnTo>
                  <a:lnTo>
                    <a:pt x="189179" y="212496"/>
                  </a:lnTo>
                  <a:lnTo>
                    <a:pt x="189179" y="195402"/>
                  </a:lnTo>
                  <a:lnTo>
                    <a:pt x="186994" y="190296"/>
                  </a:lnTo>
                  <a:lnTo>
                    <a:pt x="183375" y="181838"/>
                  </a:lnTo>
                  <a:lnTo>
                    <a:pt x="177431" y="181838"/>
                  </a:lnTo>
                  <a:lnTo>
                    <a:pt x="156133" y="230174"/>
                  </a:lnTo>
                  <a:lnTo>
                    <a:pt x="163779" y="230174"/>
                  </a:lnTo>
                  <a:lnTo>
                    <a:pt x="168554" y="218224"/>
                  </a:lnTo>
                  <a:lnTo>
                    <a:pt x="191566" y="218224"/>
                  </a:lnTo>
                  <a:lnTo>
                    <a:pt x="196418" y="230174"/>
                  </a:lnTo>
                  <a:lnTo>
                    <a:pt x="204063" y="230174"/>
                  </a:lnTo>
                  <a:close/>
                </a:path>
                <a:path w="624839" h="231139">
                  <a:moveTo>
                    <a:pt x="273951" y="160731"/>
                  </a:moveTo>
                  <a:lnTo>
                    <a:pt x="272783" y="159385"/>
                  </a:lnTo>
                  <a:lnTo>
                    <a:pt x="271272" y="157378"/>
                  </a:lnTo>
                  <a:lnTo>
                    <a:pt x="269887" y="155740"/>
                  </a:lnTo>
                  <a:lnTo>
                    <a:pt x="247650" y="148831"/>
                  </a:lnTo>
                  <a:lnTo>
                    <a:pt x="247523" y="127101"/>
                  </a:lnTo>
                  <a:lnTo>
                    <a:pt x="256070" y="96570"/>
                  </a:lnTo>
                  <a:lnTo>
                    <a:pt x="257581" y="96570"/>
                  </a:lnTo>
                  <a:lnTo>
                    <a:pt x="258368" y="96481"/>
                  </a:lnTo>
                  <a:lnTo>
                    <a:pt x="259207" y="96316"/>
                  </a:lnTo>
                  <a:lnTo>
                    <a:pt x="260718" y="95821"/>
                  </a:lnTo>
                  <a:lnTo>
                    <a:pt x="262013" y="95529"/>
                  </a:lnTo>
                  <a:lnTo>
                    <a:pt x="264185" y="95351"/>
                  </a:lnTo>
                  <a:lnTo>
                    <a:pt x="265404" y="94983"/>
                  </a:lnTo>
                  <a:lnTo>
                    <a:pt x="266750" y="94310"/>
                  </a:lnTo>
                  <a:lnTo>
                    <a:pt x="269087" y="93472"/>
                  </a:lnTo>
                  <a:lnTo>
                    <a:pt x="269925" y="91719"/>
                  </a:lnTo>
                  <a:lnTo>
                    <a:pt x="269265" y="89027"/>
                  </a:lnTo>
                  <a:lnTo>
                    <a:pt x="269087" y="87693"/>
                  </a:lnTo>
                  <a:lnTo>
                    <a:pt x="258457" y="83756"/>
                  </a:lnTo>
                  <a:lnTo>
                    <a:pt x="257619" y="83591"/>
                  </a:lnTo>
                  <a:lnTo>
                    <a:pt x="256692" y="83502"/>
                  </a:lnTo>
                  <a:lnTo>
                    <a:pt x="254685" y="83502"/>
                  </a:lnTo>
                  <a:lnTo>
                    <a:pt x="253682" y="83337"/>
                  </a:lnTo>
                  <a:lnTo>
                    <a:pt x="252679" y="83007"/>
                  </a:lnTo>
                  <a:lnTo>
                    <a:pt x="250494" y="82334"/>
                  </a:lnTo>
                  <a:lnTo>
                    <a:pt x="249110" y="81622"/>
                  </a:lnTo>
                  <a:lnTo>
                    <a:pt x="246481" y="51435"/>
                  </a:lnTo>
                  <a:lnTo>
                    <a:pt x="246227" y="45148"/>
                  </a:lnTo>
                  <a:lnTo>
                    <a:pt x="245897" y="38785"/>
                  </a:lnTo>
                  <a:lnTo>
                    <a:pt x="245719" y="36944"/>
                  </a:lnTo>
                  <a:lnTo>
                    <a:pt x="245592" y="35102"/>
                  </a:lnTo>
                  <a:lnTo>
                    <a:pt x="245503" y="33210"/>
                  </a:lnTo>
                  <a:lnTo>
                    <a:pt x="245389" y="27724"/>
                  </a:lnTo>
                  <a:lnTo>
                    <a:pt x="245554" y="24371"/>
                  </a:lnTo>
                  <a:lnTo>
                    <a:pt x="246303" y="22034"/>
                  </a:lnTo>
                  <a:lnTo>
                    <a:pt x="248996" y="19354"/>
                  </a:lnTo>
                  <a:lnTo>
                    <a:pt x="251333" y="18846"/>
                  </a:lnTo>
                  <a:lnTo>
                    <a:pt x="254685" y="19189"/>
                  </a:lnTo>
                  <a:lnTo>
                    <a:pt x="255524" y="19189"/>
                  </a:lnTo>
                  <a:lnTo>
                    <a:pt x="256400" y="19265"/>
                  </a:lnTo>
                  <a:lnTo>
                    <a:pt x="258241" y="19608"/>
                  </a:lnTo>
                  <a:lnTo>
                    <a:pt x="259118" y="19850"/>
                  </a:lnTo>
                  <a:lnTo>
                    <a:pt x="259969" y="20193"/>
                  </a:lnTo>
                  <a:lnTo>
                    <a:pt x="261302" y="20358"/>
                  </a:lnTo>
                  <a:lnTo>
                    <a:pt x="262597" y="20612"/>
                  </a:lnTo>
                  <a:lnTo>
                    <a:pt x="265112" y="21285"/>
                  </a:lnTo>
                  <a:lnTo>
                    <a:pt x="266407" y="21361"/>
                  </a:lnTo>
                  <a:lnTo>
                    <a:pt x="267754" y="21196"/>
                  </a:lnTo>
                  <a:lnTo>
                    <a:pt x="270433" y="21196"/>
                  </a:lnTo>
                  <a:lnTo>
                    <a:pt x="272110" y="20358"/>
                  </a:lnTo>
                  <a:lnTo>
                    <a:pt x="272707" y="18846"/>
                  </a:lnTo>
                  <a:lnTo>
                    <a:pt x="273443" y="17005"/>
                  </a:lnTo>
                  <a:lnTo>
                    <a:pt x="273113" y="15074"/>
                  </a:lnTo>
                  <a:lnTo>
                    <a:pt x="255143" y="6413"/>
                  </a:lnTo>
                  <a:lnTo>
                    <a:pt x="250952" y="6578"/>
                  </a:lnTo>
                  <a:lnTo>
                    <a:pt x="248818" y="6616"/>
                  </a:lnTo>
                  <a:lnTo>
                    <a:pt x="246646" y="6616"/>
                  </a:lnTo>
                  <a:lnTo>
                    <a:pt x="244462" y="6794"/>
                  </a:lnTo>
                  <a:lnTo>
                    <a:pt x="241655" y="6743"/>
                  </a:lnTo>
                  <a:lnTo>
                    <a:pt x="234797" y="6248"/>
                  </a:lnTo>
                  <a:lnTo>
                    <a:pt x="232079" y="5613"/>
                  </a:lnTo>
                  <a:lnTo>
                    <a:pt x="228384" y="3771"/>
                  </a:lnTo>
                  <a:lnTo>
                    <a:pt x="227088" y="3606"/>
                  </a:lnTo>
                  <a:lnTo>
                    <a:pt x="221107" y="18846"/>
                  </a:lnTo>
                  <a:lnTo>
                    <a:pt x="221183" y="20866"/>
                  </a:lnTo>
                  <a:lnTo>
                    <a:pt x="221310" y="35102"/>
                  </a:lnTo>
                  <a:lnTo>
                    <a:pt x="221411" y="38785"/>
                  </a:lnTo>
                  <a:lnTo>
                    <a:pt x="221526" y="41287"/>
                  </a:lnTo>
                  <a:lnTo>
                    <a:pt x="223393" y="105613"/>
                  </a:lnTo>
                  <a:lnTo>
                    <a:pt x="224078" y="134213"/>
                  </a:lnTo>
                  <a:lnTo>
                    <a:pt x="224282" y="144056"/>
                  </a:lnTo>
                  <a:lnTo>
                    <a:pt x="224447" y="145059"/>
                  </a:lnTo>
                  <a:lnTo>
                    <a:pt x="224536" y="146481"/>
                  </a:lnTo>
                  <a:lnTo>
                    <a:pt x="224586" y="150710"/>
                  </a:lnTo>
                  <a:lnTo>
                    <a:pt x="224764" y="152222"/>
                  </a:lnTo>
                  <a:lnTo>
                    <a:pt x="231825" y="163398"/>
                  </a:lnTo>
                  <a:lnTo>
                    <a:pt x="234505" y="164414"/>
                  </a:lnTo>
                  <a:lnTo>
                    <a:pt x="238391" y="165036"/>
                  </a:lnTo>
                  <a:lnTo>
                    <a:pt x="248615" y="165544"/>
                  </a:lnTo>
                  <a:lnTo>
                    <a:pt x="253555" y="165455"/>
                  </a:lnTo>
                  <a:lnTo>
                    <a:pt x="263105" y="164617"/>
                  </a:lnTo>
                  <a:lnTo>
                    <a:pt x="267004" y="163906"/>
                  </a:lnTo>
                  <a:lnTo>
                    <a:pt x="273024" y="161899"/>
                  </a:lnTo>
                  <a:lnTo>
                    <a:pt x="273951" y="160731"/>
                  </a:lnTo>
                  <a:close/>
                </a:path>
                <a:path w="624839" h="231139">
                  <a:moveTo>
                    <a:pt x="276783" y="210845"/>
                  </a:moveTo>
                  <a:lnTo>
                    <a:pt x="272973" y="202450"/>
                  </a:lnTo>
                  <a:lnTo>
                    <a:pt x="271005" y="200355"/>
                  </a:lnTo>
                  <a:lnTo>
                    <a:pt x="270357" y="199910"/>
                  </a:lnTo>
                  <a:lnTo>
                    <a:pt x="270357" y="212356"/>
                  </a:lnTo>
                  <a:lnTo>
                    <a:pt x="270357" y="215633"/>
                  </a:lnTo>
                  <a:lnTo>
                    <a:pt x="261340" y="225259"/>
                  </a:lnTo>
                  <a:lnTo>
                    <a:pt x="258064" y="225259"/>
                  </a:lnTo>
                  <a:lnTo>
                    <a:pt x="249186" y="216408"/>
                  </a:lnTo>
                  <a:lnTo>
                    <a:pt x="249301" y="210845"/>
                  </a:lnTo>
                  <a:lnTo>
                    <a:pt x="258064" y="202730"/>
                  </a:lnTo>
                  <a:lnTo>
                    <a:pt x="261340" y="202730"/>
                  </a:lnTo>
                  <a:lnTo>
                    <a:pt x="270357" y="212356"/>
                  </a:lnTo>
                  <a:lnTo>
                    <a:pt x="270357" y="199910"/>
                  </a:lnTo>
                  <a:lnTo>
                    <a:pt x="269278" y="199161"/>
                  </a:lnTo>
                  <a:lnTo>
                    <a:pt x="265226" y="197421"/>
                  </a:lnTo>
                  <a:lnTo>
                    <a:pt x="262966" y="196989"/>
                  </a:lnTo>
                  <a:lnTo>
                    <a:pt x="258140" y="196989"/>
                  </a:lnTo>
                  <a:lnTo>
                    <a:pt x="255955" y="197485"/>
                  </a:lnTo>
                  <a:lnTo>
                    <a:pt x="251853" y="199440"/>
                  </a:lnTo>
                  <a:lnTo>
                    <a:pt x="250278" y="200774"/>
                  </a:lnTo>
                  <a:lnTo>
                    <a:pt x="249186" y="202450"/>
                  </a:lnTo>
                  <a:lnTo>
                    <a:pt x="249059" y="202450"/>
                  </a:lnTo>
                  <a:lnTo>
                    <a:pt x="249059" y="178562"/>
                  </a:lnTo>
                  <a:lnTo>
                    <a:pt x="242912" y="178562"/>
                  </a:lnTo>
                  <a:lnTo>
                    <a:pt x="242912" y="230174"/>
                  </a:lnTo>
                  <a:lnTo>
                    <a:pt x="249059" y="230174"/>
                  </a:lnTo>
                  <a:lnTo>
                    <a:pt x="249059" y="225526"/>
                  </a:lnTo>
                  <a:lnTo>
                    <a:pt x="249186" y="225526"/>
                  </a:lnTo>
                  <a:lnTo>
                    <a:pt x="250380" y="227266"/>
                  </a:lnTo>
                  <a:lnTo>
                    <a:pt x="252006" y="228600"/>
                  </a:lnTo>
                  <a:lnTo>
                    <a:pt x="256146" y="230517"/>
                  </a:lnTo>
                  <a:lnTo>
                    <a:pt x="258267" y="231000"/>
                  </a:lnTo>
                  <a:lnTo>
                    <a:pt x="262966" y="231000"/>
                  </a:lnTo>
                  <a:lnTo>
                    <a:pt x="265226" y="230555"/>
                  </a:lnTo>
                  <a:lnTo>
                    <a:pt x="269278" y="228828"/>
                  </a:lnTo>
                  <a:lnTo>
                    <a:pt x="271005" y="227622"/>
                  </a:lnTo>
                  <a:lnTo>
                    <a:pt x="272948" y="225526"/>
                  </a:lnTo>
                  <a:lnTo>
                    <a:pt x="273202" y="225259"/>
                  </a:lnTo>
                  <a:lnTo>
                    <a:pt x="273875" y="224536"/>
                  </a:lnTo>
                  <a:lnTo>
                    <a:pt x="274980" y="222732"/>
                  </a:lnTo>
                  <a:lnTo>
                    <a:pt x="276529" y="218630"/>
                  </a:lnTo>
                  <a:lnTo>
                    <a:pt x="276783" y="217144"/>
                  </a:lnTo>
                  <a:lnTo>
                    <a:pt x="276783" y="210845"/>
                  </a:lnTo>
                  <a:close/>
                </a:path>
                <a:path w="624839" h="231139">
                  <a:moveTo>
                    <a:pt x="341642" y="219316"/>
                  </a:moveTo>
                  <a:lnTo>
                    <a:pt x="328803" y="210743"/>
                  </a:lnTo>
                  <a:lnTo>
                    <a:pt x="327901" y="210464"/>
                  </a:lnTo>
                  <a:lnTo>
                    <a:pt x="326212" y="209740"/>
                  </a:lnTo>
                  <a:lnTo>
                    <a:pt x="325488" y="209257"/>
                  </a:lnTo>
                  <a:lnTo>
                    <a:pt x="324256" y="208076"/>
                  </a:lnTo>
                  <a:lnTo>
                    <a:pt x="323951" y="207302"/>
                  </a:lnTo>
                  <a:lnTo>
                    <a:pt x="324027" y="205028"/>
                  </a:lnTo>
                  <a:lnTo>
                    <a:pt x="324485" y="204266"/>
                  </a:lnTo>
                  <a:lnTo>
                    <a:pt x="326631" y="203034"/>
                  </a:lnTo>
                  <a:lnTo>
                    <a:pt x="327888" y="202730"/>
                  </a:lnTo>
                  <a:lnTo>
                    <a:pt x="330898" y="202730"/>
                  </a:lnTo>
                  <a:lnTo>
                    <a:pt x="332206" y="203034"/>
                  </a:lnTo>
                  <a:lnTo>
                    <a:pt x="334340" y="204266"/>
                  </a:lnTo>
                  <a:lnTo>
                    <a:pt x="335241" y="205028"/>
                  </a:lnTo>
                  <a:lnTo>
                    <a:pt x="335965" y="205943"/>
                  </a:lnTo>
                  <a:lnTo>
                    <a:pt x="340220" y="202730"/>
                  </a:lnTo>
                  <a:lnTo>
                    <a:pt x="331876" y="196989"/>
                  </a:lnTo>
                  <a:lnTo>
                    <a:pt x="328180" y="196989"/>
                  </a:lnTo>
                  <a:lnTo>
                    <a:pt x="317398" y="208508"/>
                  </a:lnTo>
                  <a:lnTo>
                    <a:pt x="317677" y="209804"/>
                  </a:lnTo>
                  <a:lnTo>
                    <a:pt x="330542" y="216890"/>
                  </a:lnTo>
                  <a:lnTo>
                    <a:pt x="331381" y="217170"/>
                  </a:lnTo>
                  <a:lnTo>
                    <a:pt x="332981" y="217855"/>
                  </a:lnTo>
                  <a:lnTo>
                    <a:pt x="333654" y="218313"/>
                  </a:lnTo>
                  <a:lnTo>
                    <a:pt x="334797" y="219506"/>
                  </a:lnTo>
                  <a:lnTo>
                    <a:pt x="335076" y="220256"/>
                  </a:lnTo>
                  <a:lnTo>
                    <a:pt x="335076" y="221843"/>
                  </a:lnTo>
                  <a:lnTo>
                    <a:pt x="329298" y="225259"/>
                  </a:lnTo>
                  <a:lnTo>
                    <a:pt x="326758" y="225259"/>
                  </a:lnTo>
                  <a:lnTo>
                    <a:pt x="325221" y="224866"/>
                  </a:lnTo>
                  <a:lnTo>
                    <a:pt x="322795" y="223329"/>
                  </a:lnTo>
                  <a:lnTo>
                    <a:pt x="321678" y="222440"/>
                  </a:lnTo>
                  <a:lnTo>
                    <a:pt x="320675" y="221437"/>
                  </a:lnTo>
                  <a:lnTo>
                    <a:pt x="316039" y="225259"/>
                  </a:lnTo>
                  <a:lnTo>
                    <a:pt x="317627" y="227444"/>
                  </a:lnTo>
                  <a:lnTo>
                    <a:pt x="319430" y="228942"/>
                  </a:lnTo>
                  <a:lnTo>
                    <a:pt x="323481" y="230581"/>
                  </a:lnTo>
                  <a:lnTo>
                    <a:pt x="325843" y="231000"/>
                  </a:lnTo>
                  <a:lnTo>
                    <a:pt x="330123" y="231000"/>
                  </a:lnTo>
                  <a:lnTo>
                    <a:pt x="340614" y="225259"/>
                  </a:lnTo>
                  <a:lnTo>
                    <a:pt x="341249" y="224205"/>
                  </a:lnTo>
                  <a:lnTo>
                    <a:pt x="341642" y="222643"/>
                  </a:lnTo>
                  <a:lnTo>
                    <a:pt x="341642" y="219316"/>
                  </a:lnTo>
                  <a:close/>
                </a:path>
                <a:path w="624839" h="231139">
                  <a:moveTo>
                    <a:pt x="353009" y="155867"/>
                  </a:moveTo>
                  <a:lnTo>
                    <a:pt x="332905" y="148082"/>
                  </a:lnTo>
                  <a:lnTo>
                    <a:pt x="329133" y="147408"/>
                  </a:lnTo>
                  <a:lnTo>
                    <a:pt x="317792" y="42545"/>
                  </a:lnTo>
                  <a:lnTo>
                    <a:pt x="317754" y="38023"/>
                  </a:lnTo>
                  <a:lnTo>
                    <a:pt x="315239" y="15417"/>
                  </a:lnTo>
                  <a:lnTo>
                    <a:pt x="314401" y="10058"/>
                  </a:lnTo>
                  <a:lnTo>
                    <a:pt x="311721" y="5867"/>
                  </a:lnTo>
                  <a:lnTo>
                    <a:pt x="307200" y="2857"/>
                  </a:lnTo>
                  <a:lnTo>
                    <a:pt x="303009" y="0"/>
                  </a:lnTo>
                  <a:lnTo>
                    <a:pt x="300075" y="762"/>
                  </a:lnTo>
                  <a:lnTo>
                    <a:pt x="298399" y="5118"/>
                  </a:lnTo>
                  <a:lnTo>
                    <a:pt x="296900" y="8636"/>
                  </a:lnTo>
                  <a:lnTo>
                    <a:pt x="296138" y="12484"/>
                  </a:lnTo>
                  <a:lnTo>
                    <a:pt x="296024" y="19100"/>
                  </a:lnTo>
                  <a:lnTo>
                    <a:pt x="295503" y="30365"/>
                  </a:lnTo>
                  <a:lnTo>
                    <a:pt x="294970" y="42545"/>
                  </a:lnTo>
                  <a:lnTo>
                    <a:pt x="294462" y="55486"/>
                  </a:lnTo>
                  <a:lnTo>
                    <a:pt x="293090" y="94310"/>
                  </a:lnTo>
                  <a:lnTo>
                    <a:pt x="291947" y="124879"/>
                  </a:lnTo>
                  <a:lnTo>
                    <a:pt x="291846" y="128397"/>
                  </a:lnTo>
                  <a:lnTo>
                    <a:pt x="291731" y="134010"/>
                  </a:lnTo>
                  <a:lnTo>
                    <a:pt x="291617" y="151841"/>
                  </a:lnTo>
                  <a:lnTo>
                    <a:pt x="292493" y="154317"/>
                  </a:lnTo>
                  <a:lnTo>
                    <a:pt x="296011" y="156159"/>
                  </a:lnTo>
                  <a:lnTo>
                    <a:pt x="298818" y="157289"/>
                  </a:lnTo>
                  <a:lnTo>
                    <a:pt x="302679" y="158635"/>
                  </a:lnTo>
                  <a:lnTo>
                    <a:pt x="303504" y="158965"/>
                  </a:lnTo>
                  <a:lnTo>
                    <a:pt x="304431" y="159258"/>
                  </a:lnTo>
                  <a:lnTo>
                    <a:pt x="306438" y="159766"/>
                  </a:lnTo>
                  <a:lnTo>
                    <a:pt x="308203" y="160134"/>
                  </a:lnTo>
                  <a:lnTo>
                    <a:pt x="311213" y="160477"/>
                  </a:lnTo>
                  <a:lnTo>
                    <a:pt x="314236" y="160896"/>
                  </a:lnTo>
                  <a:lnTo>
                    <a:pt x="320255" y="161899"/>
                  </a:lnTo>
                  <a:lnTo>
                    <a:pt x="323354" y="162229"/>
                  </a:lnTo>
                  <a:lnTo>
                    <a:pt x="330390" y="162560"/>
                  </a:lnTo>
                  <a:lnTo>
                    <a:pt x="334581" y="162610"/>
                  </a:lnTo>
                  <a:lnTo>
                    <a:pt x="343623" y="162433"/>
                  </a:lnTo>
                  <a:lnTo>
                    <a:pt x="351663" y="162394"/>
                  </a:lnTo>
                  <a:lnTo>
                    <a:pt x="353009" y="155867"/>
                  </a:lnTo>
                  <a:close/>
                </a:path>
                <a:path w="624839" h="231139">
                  <a:moveTo>
                    <a:pt x="400761" y="224307"/>
                  </a:moveTo>
                  <a:lnTo>
                    <a:pt x="400126" y="224663"/>
                  </a:lnTo>
                  <a:lnTo>
                    <a:pt x="399415" y="224917"/>
                  </a:lnTo>
                  <a:lnTo>
                    <a:pt x="397865" y="225196"/>
                  </a:lnTo>
                  <a:lnTo>
                    <a:pt x="397116" y="225259"/>
                  </a:lnTo>
                  <a:lnTo>
                    <a:pt x="395211" y="225259"/>
                  </a:lnTo>
                  <a:lnTo>
                    <a:pt x="391744" y="203136"/>
                  </a:lnTo>
                  <a:lnTo>
                    <a:pt x="400558" y="203136"/>
                  </a:lnTo>
                  <a:lnTo>
                    <a:pt x="400558" y="197815"/>
                  </a:lnTo>
                  <a:lnTo>
                    <a:pt x="391744" y="197815"/>
                  </a:lnTo>
                  <a:lnTo>
                    <a:pt x="391744" y="188734"/>
                  </a:lnTo>
                  <a:lnTo>
                    <a:pt x="385610" y="188734"/>
                  </a:lnTo>
                  <a:lnTo>
                    <a:pt x="385610" y="197815"/>
                  </a:lnTo>
                  <a:lnTo>
                    <a:pt x="378510" y="197815"/>
                  </a:lnTo>
                  <a:lnTo>
                    <a:pt x="378510" y="203136"/>
                  </a:lnTo>
                  <a:lnTo>
                    <a:pt x="385610" y="203136"/>
                  </a:lnTo>
                  <a:lnTo>
                    <a:pt x="385648" y="222199"/>
                  </a:lnTo>
                  <a:lnTo>
                    <a:pt x="385800" y="224180"/>
                  </a:lnTo>
                  <a:lnTo>
                    <a:pt x="392861" y="231000"/>
                  </a:lnTo>
                  <a:lnTo>
                    <a:pt x="395871" y="231000"/>
                  </a:lnTo>
                  <a:lnTo>
                    <a:pt x="396773" y="230911"/>
                  </a:lnTo>
                  <a:lnTo>
                    <a:pt x="399084" y="230593"/>
                  </a:lnTo>
                  <a:lnTo>
                    <a:pt x="400037" y="230314"/>
                  </a:lnTo>
                  <a:lnTo>
                    <a:pt x="400761" y="229908"/>
                  </a:lnTo>
                  <a:lnTo>
                    <a:pt x="400761" y="225259"/>
                  </a:lnTo>
                  <a:lnTo>
                    <a:pt x="400761" y="224307"/>
                  </a:lnTo>
                  <a:close/>
                </a:path>
                <a:path w="624839" h="231139">
                  <a:moveTo>
                    <a:pt x="433832" y="130746"/>
                  </a:moveTo>
                  <a:lnTo>
                    <a:pt x="425361" y="99999"/>
                  </a:lnTo>
                  <a:lnTo>
                    <a:pt x="423354" y="97282"/>
                  </a:lnTo>
                  <a:lnTo>
                    <a:pt x="420344" y="93395"/>
                  </a:lnTo>
                  <a:lnTo>
                    <a:pt x="419290" y="91211"/>
                  </a:lnTo>
                  <a:lnTo>
                    <a:pt x="418452" y="86855"/>
                  </a:lnTo>
                  <a:lnTo>
                    <a:pt x="418820" y="84924"/>
                  </a:lnTo>
                  <a:lnTo>
                    <a:pt x="418922" y="84429"/>
                  </a:lnTo>
                  <a:lnTo>
                    <a:pt x="420255" y="81749"/>
                  </a:lnTo>
                  <a:lnTo>
                    <a:pt x="423252" y="74168"/>
                  </a:lnTo>
                  <a:lnTo>
                    <a:pt x="425462" y="65989"/>
                  </a:lnTo>
                  <a:lnTo>
                    <a:pt x="426897" y="57162"/>
                  </a:lnTo>
                  <a:lnTo>
                    <a:pt x="427545" y="47828"/>
                  </a:lnTo>
                  <a:lnTo>
                    <a:pt x="427380" y="46659"/>
                  </a:lnTo>
                  <a:lnTo>
                    <a:pt x="427253" y="45275"/>
                  </a:lnTo>
                  <a:lnTo>
                    <a:pt x="427088" y="42087"/>
                  </a:lnTo>
                  <a:lnTo>
                    <a:pt x="426872" y="40373"/>
                  </a:lnTo>
                  <a:lnTo>
                    <a:pt x="426427" y="37858"/>
                  </a:lnTo>
                  <a:lnTo>
                    <a:pt x="425234" y="30238"/>
                  </a:lnTo>
                  <a:lnTo>
                    <a:pt x="425157" y="29908"/>
                  </a:lnTo>
                  <a:lnTo>
                    <a:pt x="422313" y="22821"/>
                  </a:lnTo>
                  <a:lnTo>
                    <a:pt x="419392" y="19024"/>
                  </a:lnTo>
                  <a:lnTo>
                    <a:pt x="414540" y="12712"/>
                  </a:lnTo>
                  <a:lnTo>
                    <a:pt x="414540" y="121031"/>
                  </a:lnTo>
                  <a:lnTo>
                    <a:pt x="414477" y="125082"/>
                  </a:lnTo>
                  <a:lnTo>
                    <a:pt x="406184" y="145567"/>
                  </a:lnTo>
                  <a:lnTo>
                    <a:pt x="405015" y="147066"/>
                  </a:lnTo>
                  <a:lnTo>
                    <a:pt x="403847" y="148158"/>
                  </a:lnTo>
                  <a:lnTo>
                    <a:pt x="402666" y="148831"/>
                  </a:lnTo>
                  <a:lnTo>
                    <a:pt x="399821" y="150837"/>
                  </a:lnTo>
                  <a:lnTo>
                    <a:pt x="388823" y="139534"/>
                  </a:lnTo>
                  <a:lnTo>
                    <a:pt x="388061" y="135978"/>
                  </a:lnTo>
                  <a:lnTo>
                    <a:pt x="387756" y="134099"/>
                  </a:lnTo>
                  <a:lnTo>
                    <a:pt x="387591" y="132245"/>
                  </a:lnTo>
                  <a:lnTo>
                    <a:pt x="386753" y="130403"/>
                  </a:lnTo>
                  <a:lnTo>
                    <a:pt x="386549" y="128308"/>
                  </a:lnTo>
                  <a:lnTo>
                    <a:pt x="387388" y="123621"/>
                  </a:lnTo>
                  <a:lnTo>
                    <a:pt x="387426" y="121031"/>
                  </a:lnTo>
                  <a:lnTo>
                    <a:pt x="387096" y="118173"/>
                  </a:lnTo>
                  <a:lnTo>
                    <a:pt x="386930" y="117170"/>
                  </a:lnTo>
                  <a:lnTo>
                    <a:pt x="386803" y="116205"/>
                  </a:lnTo>
                  <a:lnTo>
                    <a:pt x="386626" y="114363"/>
                  </a:lnTo>
                  <a:lnTo>
                    <a:pt x="386753" y="113398"/>
                  </a:lnTo>
                  <a:lnTo>
                    <a:pt x="387096" y="112395"/>
                  </a:lnTo>
                  <a:lnTo>
                    <a:pt x="402958" y="104406"/>
                  </a:lnTo>
                  <a:lnTo>
                    <a:pt x="405434" y="104609"/>
                  </a:lnTo>
                  <a:lnTo>
                    <a:pt x="414540" y="121031"/>
                  </a:lnTo>
                  <a:lnTo>
                    <a:pt x="414540" y="12712"/>
                  </a:lnTo>
                  <a:lnTo>
                    <a:pt x="413435" y="11264"/>
                  </a:lnTo>
                  <a:lnTo>
                    <a:pt x="408952" y="8255"/>
                  </a:lnTo>
                  <a:lnTo>
                    <a:pt x="408952" y="53936"/>
                  </a:lnTo>
                  <a:lnTo>
                    <a:pt x="408279" y="59296"/>
                  </a:lnTo>
                  <a:lnTo>
                    <a:pt x="406946" y="64655"/>
                  </a:lnTo>
                  <a:lnTo>
                    <a:pt x="405599" y="70853"/>
                  </a:lnTo>
                  <a:lnTo>
                    <a:pt x="402666" y="75971"/>
                  </a:lnTo>
                  <a:lnTo>
                    <a:pt x="398145" y="79984"/>
                  </a:lnTo>
                  <a:lnTo>
                    <a:pt x="394131" y="83337"/>
                  </a:lnTo>
                  <a:lnTo>
                    <a:pt x="389686" y="84924"/>
                  </a:lnTo>
                  <a:lnTo>
                    <a:pt x="384835" y="84759"/>
                  </a:lnTo>
                  <a:lnTo>
                    <a:pt x="384746" y="81584"/>
                  </a:lnTo>
                  <a:lnTo>
                    <a:pt x="384581" y="80746"/>
                  </a:lnTo>
                  <a:lnTo>
                    <a:pt x="384581" y="36360"/>
                  </a:lnTo>
                  <a:lnTo>
                    <a:pt x="384835" y="33248"/>
                  </a:lnTo>
                  <a:lnTo>
                    <a:pt x="394208" y="19024"/>
                  </a:lnTo>
                  <a:lnTo>
                    <a:pt x="396138" y="19024"/>
                  </a:lnTo>
                  <a:lnTo>
                    <a:pt x="408952" y="53936"/>
                  </a:lnTo>
                  <a:lnTo>
                    <a:pt x="408952" y="8255"/>
                  </a:lnTo>
                  <a:lnTo>
                    <a:pt x="407276" y="7124"/>
                  </a:lnTo>
                  <a:lnTo>
                    <a:pt x="394550" y="3098"/>
                  </a:lnTo>
                  <a:lnTo>
                    <a:pt x="389902" y="2603"/>
                  </a:lnTo>
                  <a:lnTo>
                    <a:pt x="381025" y="3606"/>
                  </a:lnTo>
                  <a:lnTo>
                    <a:pt x="368922" y="31165"/>
                  </a:lnTo>
                  <a:lnTo>
                    <a:pt x="369049" y="57162"/>
                  </a:lnTo>
                  <a:lnTo>
                    <a:pt x="369912" y="97282"/>
                  </a:lnTo>
                  <a:lnTo>
                    <a:pt x="371919" y="139827"/>
                  </a:lnTo>
                  <a:lnTo>
                    <a:pt x="372770" y="146316"/>
                  </a:lnTo>
                  <a:lnTo>
                    <a:pt x="373773" y="154698"/>
                  </a:lnTo>
                  <a:lnTo>
                    <a:pt x="377964" y="160312"/>
                  </a:lnTo>
                  <a:lnTo>
                    <a:pt x="388848" y="164490"/>
                  </a:lnTo>
                  <a:lnTo>
                    <a:pt x="392493" y="165201"/>
                  </a:lnTo>
                  <a:lnTo>
                    <a:pt x="400037" y="165366"/>
                  </a:lnTo>
                  <a:lnTo>
                    <a:pt x="403720" y="164909"/>
                  </a:lnTo>
                  <a:lnTo>
                    <a:pt x="425577" y="151384"/>
                  </a:lnTo>
                  <a:lnTo>
                    <a:pt x="428459" y="147574"/>
                  </a:lnTo>
                  <a:lnTo>
                    <a:pt x="430479" y="143675"/>
                  </a:lnTo>
                  <a:lnTo>
                    <a:pt x="433158" y="135140"/>
                  </a:lnTo>
                  <a:lnTo>
                    <a:pt x="433832" y="130746"/>
                  </a:lnTo>
                  <a:close/>
                </a:path>
                <a:path w="624839" h="231139">
                  <a:moveTo>
                    <a:pt x="469379" y="230174"/>
                  </a:moveTo>
                  <a:lnTo>
                    <a:pt x="469252" y="228828"/>
                  </a:lnTo>
                  <a:lnTo>
                    <a:pt x="469138" y="226707"/>
                  </a:lnTo>
                  <a:lnTo>
                    <a:pt x="469112" y="225259"/>
                  </a:lnTo>
                  <a:lnTo>
                    <a:pt x="469112" y="214604"/>
                  </a:lnTo>
                  <a:lnTo>
                    <a:pt x="469112" y="206375"/>
                  </a:lnTo>
                  <a:lnTo>
                    <a:pt x="457949" y="196989"/>
                  </a:lnTo>
                  <a:lnTo>
                    <a:pt x="453313" y="196989"/>
                  </a:lnTo>
                  <a:lnTo>
                    <a:pt x="451040" y="197396"/>
                  </a:lnTo>
                  <a:lnTo>
                    <a:pt x="446481" y="198983"/>
                  </a:lnTo>
                  <a:lnTo>
                    <a:pt x="444487" y="200177"/>
                  </a:lnTo>
                  <a:lnTo>
                    <a:pt x="442747" y="201777"/>
                  </a:lnTo>
                  <a:lnTo>
                    <a:pt x="446443" y="205600"/>
                  </a:lnTo>
                  <a:lnTo>
                    <a:pt x="448741" y="203847"/>
                  </a:lnTo>
                  <a:lnTo>
                    <a:pt x="449478" y="203403"/>
                  </a:lnTo>
                  <a:lnTo>
                    <a:pt x="450850" y="202768"/>
                  </a:lnTo>
                  <a:lnTo>
                    <a:pt x="451662" y="202476"/>
                  </a:lnTo>
                  <a:lnTo>
                    <a:pt x="453440" y="202018"/>
                  </a:lnTo>
                  <a:lnTo>
                    <a:pt x="454469" y="201904"/>
                  </a:lnTo>
                  <a:lnTo>
                    <a:pt x="456971" y="201904"/>
                  </a:lnTo>
                  <a:lnTo>
                    <a:pt x="463372" y="207911"/>
                  </a:lnTo>
                  <a:lnTo>
                    <a:pt x="463372" y="210096"/>
                  </a:lnTo>
                  <a:lnTo>
                    <a:pt x="463372" y="214604"/>
                  </a:lnTo>
                  <a:lnTo>
                    <a:pt x="455841" y="226072"/>
                  </a:lnTo>
                  <a:lnTo>
                    <a:pt x="452018" y="226072"/>
                  </a:lnTo>
                  <a:lnTo>
                    <a:pt x="450316" y="225666"/>
                  </a:lnTo>
                  <a:lnTo>
                    <a:pt x="447814" y="224028"/>
                  </a:lnTo>
                  <a:lnTo>
                    <a:pt x="447294" y="222897"/>
                  </a:lnTo>
                  <a:lnTo>
                    <a:pt x="447192" y="219544"/>
                  </a:lnTo>
                  <a:lnTo>
                    <a:pt x="447586" y="218503"/>
                  </a:lnTo>
                  <a:lnTo>
                    <a:pt x="458635" y="214604"/>
                  </a:lnTo>
                  <a:lnTo>
                    <a:pt x="463372" y="214604"/>
                  </a:lnTo>
                  <a:lnTo>
                    <a:pt x="463372" y="210096"/>
                  </a:lnTo>
                  <a:lnTo>
                    <a:pt x="456412" y="210096"/>
                  </a:lnTo>
                  <a:lnTo>
                    <a:pt x="454101" y="210299"/>
                  </a:lnTo>
                  <a:lnTo>
                    <a:pt x="441045" y="222897"/>
                  </a:lnTo>
                  <a:lnTo>
                    <a:pt x="441337" y="224294"/>
                  </a:lnTo>
                  <a:lnTo>
                    <a:pt x="450735" y="231000"/>
                  </a:lnTo>
                  <a:lnTo>
                    <a:pt x="454698" y="231000"/>
                  </a:lnTo>
                  <a:lnTo>
                    <a:pt x="456857" y="230555"/>
                  </a:lnTo>
                  <a:lnTo>
                    <a:pt x="460590" y="228828"/>
                  </a:lnTo>
                  <a:lnTo>
                    <a:pt x="462216" y="227355"/>
                  </a:lnTo>
                  <a:lnTo>
                    <a:pt x="463042" y="226072"/>
                  </a:lnTo>
                  <a:lnTo>
                    <a:pt x="463575" y="225259"/>
                  </a:lnTo>
                  <a:lnTo>
                    <a:pt x="463715" y="225259"/>
                  </a:lnTo>
                  <a:lnTo>
                    <a:pt x="463804" y="228828"/>
                  </a:lnTo>
                  <a:lnTo>
                    <a:pt x="463918" y="230174"/>
                  </a:lnTo>
                  <a:lnTo>
                    <a:pt x="469379" y="230174"/>
                  </a:lnTo>
                  <a:close/>
                </a:path>
                <a:path w="624839" h="231139">
                  <a:moveTo>
                    <a:pt x="521766" y="160134"/>
                  </a:moveTo>
                  <a:lnTo>
                    <a:pt x="521601" y="159804"/>
                  </a:lnTo>
                  <a:lnTo>
                    <a:pt x="520992" y="151511"/>
                  </a:lnTo>
                  <a:lnTo>
                    <a:pt x="520725" y="145732"/>
                  </a:lnTo>
                  <a:lnTo>
                    <a:pt x="520814" y="129565"/>
                  </a:lnTo>
                  <a:lnTo>
                    <a:pt x="520700" y="113030"/>
                  </a:lnTo>
                  <a:lnTo>
                    <a:pt x="520661" y="111874"/>
                  </a:lnTo>
                  <a:lnTo>
                    <a:pt x="520255" y="105117"/>
                  </a:lnTo>
                  <a:lnTo>
                    <a:pt x="519645" y="96901"/>
                  </a:lnTo>
                  <a:lnTo>
                    <a:pt x="518426" y="81457"/>
                  </a:lnTo>
                  <a:lnTo>
                    <a:pt x="518160" y="76809"/>
                  </a:lnTo>
                  <a:lnTo>
                    <a:pt x="517829" y="67094"/>
                  </a:lnTo>
                  <a:lnTo>
                    <a:pt x="517931" y="45313"/>
                  </a:lnTo>
                  <a:lnTo>
                    <a:pt x="518210" y="39624"/>
                  </a:lnTo>
                  <a:lnTo>
                    <a:pt x="518236" y="35814"/>
                  </a:lnTo>
                  <a:lnTo>
                    <a:pt x="500824" y="4229"/>
                  </a:lnTo>
                  <a:lnTo>
                    <a:pt x="500824" y="39624"/>
                  </a:lnTo>
                  <a:lnTo>
                    <a:pt x="500151" y="43802"/>
                  </a:lnTo>
                  <a:lnTo>
                    <a:pt x="500075" y="53517"/>
                  </a:lnTo>
                  <a:lnTo>
                    <a:pt x="500659" y="62103"/>
                  </a:lnTo>
                  <a:lnTo>
                    <a:pt x="500748" y="70091"/>
                  </a:lnTo>
                  <a:lnTo>
                    <a:pt x="500672" y="72491"/>
                  </a:lnTo>
                  <a:lnTo>
                    <a:pt x="500583" y="82423"/>
                  </a:lnTo>
                  <a:lnTo>
                    <a:pt x="500494" y="83591"/>
                  </a:lnTo>
                  <a:lnTo>
                    <a:pt x="499656" y="89115"/>
                  </a:lnTo>
                  <a:lnTo>
                    <a:pt x="498309" y="91833"/>
                  </a:lnTo>
                  <a:lnTo>
                    <a:pt x="493953" y="96024"/>
                  </a:lnTo>
                  <a:lnTo>
                    <a:pt x="491439" y="96901"/>
                  </a:lnTo>
                  <a:lnTo>
                    <a:pt x="488594" y="96570"/>
                  </a:lnTo>
                  <a:lnTo>
                    <a:pt x="485419" y="96570"/>
                  </a:lnTo>
                  <a:lnTo>
                    <a:pt x="483819" y="94640"/>
                  </a:lnTo>
                  <a:lnTo>
                    <a:pt x="483755" y="89115"/>
                  </a:lnTo>
                  <a:lnTo>
                    <a:pt x="483628" y="83591"/>
                  </a:lnTo>
                  <a:lnTo>
                    <a:pt x="483819" y="63398"/>
                  </a:lnTo>
                  <a:lnTo>
                    <a:pt x="483577" y="63398"/>
                  </a:lnTo>
                  <a:lnTo>
                    <a:pt x="483616" y="35814"/>
                  </a:lnTo>
                  <a:lnTo>
                    <a:pt x="483743" y="31242"/>
                  </a:lnTo>
                  <a:lnTo>
                    <a:pt x="484873" y="27432"/>
                  </a:lnTo>
                  <a:lnTo>
                    <a:pt x="489051" y="24257"/>
                  </a:lnTo>
                  <a:lnTo>
                    <a:pt x="491197" y="24079"/>
                  </a:lnTo>
                  <a:lnTo>
                    <a:pt x="495541" y="26593"/>
                  </a:lnTo>
                  <a:lnTo>
                    <a:pt x="497395" y="28943"/>
                  </a:lnTo>
                  <a:lnTo>
                    <a:pt x="500405" y="35814"/>
                  </a:lnTo>
                  <a:lnTo>
                    <a:pt x="500824" y="39624"/>
                  </a:lnTo>
                  <a:lnTo>
                    <a:pt x="500824" y="4229"/>
                  </a:lnTo>
                  <a:lnTo>
                    <a:pt x="497560" y="3441"/>
                  </a:lnTo>
                  <a:lnTo>
                    <a:pt x="491363" y="3606"/>
                  </a:lnTo>
                  <a:lnTo>
                    <a:pt x="484073" y="6057"/>
                  </a:lnTo>
                  <a:lnTo>
                    <a:pt x="463473" y="45313"/>
                  </a:lnTo>
                  <a:lnTo>
                    <a:pt x="462089" y="57734"/>
                  </a:lnTo>
                  <a:lnTo>
                    <a:pt x="460933" y="70091"/>
                  </a:lnTo>
                  <a:lnTo>
                    <a:pt x="460070" y="81711"/>
                  </a:lnTo>
                  <a:lnTo>
                    <a:pt x="458647" y="106959"/>
                  </a:lnTo>
                  <a:lnTo>
                    <a:pt x="457720" y="119278"/>
                  </a:lnTo>
                  <a:lnTo>
                    <a:pt x="456552" y="131787"/>
                  </a:lnTo>
                  <a:lnTo>
                    <a:pt x="455104" y="144767"/>
                  </a:lnTo>
                  <a:lnTo>
                    <a:pt x="454990" y="155067"/>
                  </a:lnTo>
                  <a:lnTo>
                    <a:pt x="455269" y="158381"/>
                  </a:lnTo>
                  <a:lnTo>
                    <a:pt x="456692" y="161480"/>
                  </a:lnTo>
                  <a:lnTo>
                    <a:pt x="459206" y="163652"/>
                  </a:lnTo>
                  <a:lnTo>
                    <a:pt x="461873" y="166001"/>
                  </a:lnTo>
                  <a:lnTo>
                    <a:pt x="464096" y="166916"/>
                  </a:lnTo>
                  <a:lnTo>
                    <a:pt x="467614" y="165912"/>
                  </a:lnTo>
                  <a:lnTo>
                    <a:pt x="469163" y="164655"/>
                  </a:lnTo>
                  <a:lnTo>
                    <a:pt x="470623" y="162483"/>
                  </a:lnTo>
                  <a:lnTo>
                    <a:pt x="471843" y="160807"/>
                  </a:lnTo>
                  <a:lnTo>
                    <a:pt x="472846" y="158927"/>
                  </a:lnTo>
                  <a:lnTo>
                    <a:pt x="474192" y="155067"/>
                  </a:lnTo>
                  <a:lnTo>
                    <a:pt x="474687" y="153022"/>
                  </a:lnTo>
                  <a:lnTo>
                    <a:pt x="475030" y="150837"/>
                  </a:lnTo>
                  <a:lnTo>
                    <a:pt x="475538" y="147828"/>
                  </a:lnTo>
                  <a:lnTo>
                    <a:pt x="475919" y="144945"/>
                  </a:lnTo>
                  <a:lnTo>
                    <a:pt x="476669" y="138201"/>
                  </a:lnTo>
                  <a:lnTo>
                    <a:pt x="477037" y="135509"/>
                  </a:lnTo>
                  <a:lnTo>
                    <a:pt x="478548" y="126466"/>
                  </a:lnTo>
                  <a:lnTo>
                    <a:pt x="480974" y="121450"/>
                  </a:lnTo>
                  <a:lnTo>
                    <a:pt x="484835" y="117424"/>
                  </a:lnTo>
                  <a:lnTo>
                    <a:pt x="487845" y="114249"/>
                  </a:lnTo>
                  <a:lnTo>
                    <a:pt x="504380" y="135978"/>
                  </a:lnTo>
                  <a:lnTo>
                    <a:pt x="504532" y="138569"/>
                  </a:lnTo>
                  <a:lnTo>
                    <a:pt x="504685" y="140538"/>
                  </a:lnTo>
                  <a:lnTo>
                    <a:pt x="504837" y="143395"/>
                  </a:lnTo>
                  <a:lnTo>
                    <a:pt x="505091" y="146151"/>
                  </a:lnTo>
                  <a:lnTo>
                    <a:pt x="505675" y="150837"/>
                  </a:lnTo>
                  <a:lnTo>
                    <a:pt x="505802" y="151625"/>
                  </a:lnTo>
                  <a:lnTo>
                    <a:pt x="506603" y="154101"/>
                  </a:lnTo>
                  <a:lnTo>
                    <a:pt x="507949" y="156616"/>
                  </a:lnTo>
                  <a:lnTo>
                    <a:pt x="509790" y="160134"/>
                  </a:lnTo>
                  <a:lnTo>
                    <a:pt x="511759" y="162191"/>
                  </a:lnTo>
                  <a:lnTo>
                    <a:pt x="515937" y="163360"/>
                  </a:lnTo>
                  <a:lnTo>
                    <a:pt x="518579" y="162483"/>
                  </a:lnTo>
                  <a:lnTo>
                    <a:pt x="521766" y="160134"/>
                  </a:lnTo>
                  <a:close/>
                </a:path>
                <a:path w="624839" h="231139">
                  <a:moveTo>
                    <a:pt x="540867" y="207213"/>
                  </a:moveTo>
                  <a:lnTo>
                    <a:pt x="540550" y="205359"/>
                  </a:lnTo>
                  <a:lnTo>
                    <a:pt x="539470" y="202730"/>
                  </a:lnTo>
                  <a:lnTo>
                    <a:pt x="539267" y="202222"/>
                  </a:lnTo>
                  <a:lnTo>
                    <a:pt x="530669" y="196989"/>
                  </a:lnTo>
                  <a:lnTo>
                    <a:pt x="526618" y="196989"/>
                  </a:lnTo>
                  <a:lnTo>
                    <a:pt x="524408" y="197523"/>
                  </a:lnTo>
                  <a:lnTo>
                    <a:pt x="520585" y="199669"/>
                  </a:lnTo>
                  <a:lnTo>
                    <a:pt x="519239" y="201066"/>
                  </a:lnTo>
                  <a:lnTo>
                    <a:pt x="518464" y="202793"/>
                  </a:lnTo>
                  <a:lnTo>
                    <a:pt x="518337" y="202793"/>
                  </a:lnTo>
                  <a:lnTo>
                    <a:pt x="518337" y="197815"/>
                  </a:lnTo>
                  <a:lnTo>
                    <a:pt x="512191" y="197815"/>
                  </a:lnTo>
                  <a:lnTo>
                    <a:pt x="512191" y="230174"/>
                  </a:lnTo>
                  <a:lnTo>
                    <a:pt x="518337" y="230174"/>
                  </a:lnTo>
                  <a:lnTo>
                    <a:pt x="518337" y="211645"/>
                  </a:lnTo>
                  <a:lnTo>
                    <a:pt x="518566" y="210032"/>
                  </a:lnTo>
                  <a:lnTo>
                    <a:pt x="525703" y="202793"/>
                  </a:lnTo>
                  <a:lnTo>
                    <a:pt x="526072" y="202730"/>
                  </a:lnTo>
                  <a:lnTo>
                    <a:pt x="528307" y="202730"/>
                  </a:lnTo>
                  <a:lnTo>
                    <a:pt x="529221" y="202882"/>
                  </a:lnTo>
                  <a:lnTo>
                    <a:pt x="534720" y="209550"/>
                  </a:lnTo>
                  <a:lnTo>
                    <a:pt x="534720" y="230174"/>
                  </a:lnTo>
                  <a:lnTo>
                    <a:pt x="540867" y="230174"/>
                  </a:lnTo>
                  <a:lnTo>
                    <a:pt x="540867" y="207213"/>
                  </a:lnTo>
                  <a:close/>
                </a:path>
                <a:path w="624839" h="231139">
                  <a:moveTo>
                    <a:pt x="616712" y="178562"/>
                  </a:moveTo>
                  <a:lnTo>
                    <a:pt x="610577" y="178562"/>
                  </a:lnTo>
                  <a:lnTo>
                    <a:pt x="610577" y="202450"/>
                  </a:lnTo>
                  <a:lnTo>
                    <a:pt x="610577" y="212356"/>
                  </a:lnTo>
                  <a:lnTo>
                    <a:pt x="610577" y="215633"/>
                  </a:lnTo>
                  <a:lnTo>
                    <a:pt x="610323" y="217144"/>
                  </a:lnTo>
                  <a:lnTo>
                    <a:pt x="601560" y="225259"/>
                  </a:lnTo>
                  <a:lnTo>
                    <a:pt x="598284" y="225259"/>
                  </a:lnTo>
                  <a:lnTo>
                    <a:pt x="589267" y="215633"/>
                  </a:lnTo>
                  <a:lnTo>
                    <a:pt x="589267" y="212356"/>
                  </a:lnTo>
                  <a:lnTo>
                    <a:pt x="598284" y="202730"/>
                  </a:lnTo>
                  <a:lnTo>
                    <a:pt x="601560" y="202730"/>
                  </a:lnTo>
                  <a:lnTo>
                    <a:pt x="610577" y="212356"/>
                  </a:lnTo>
                  <a:lnTo>
                    <a:pt x="610577" y="202450"/>
                  </a:lnTo>
                  <a:lnTo>
                    <a:pt x="610438" y="202450"/>
                  </a:lnTo>
                  <a:lnTo>
                    <a:pt x="609346" y="200774"/>
                  </a:lnTo>
                  <a:lnTo>
                    <a:pt x="607771" y="199440"/>
                  </a:lnTo>
                  <a:lnTo>
                    <a:pt x="603681" y="197485"/>
                  </a:lnTo>
                  <a:lnTo>
                    <a:pt x="601497" y="196989"/>
                  </a:lnTo>
                  <a:lnTo>
                    <a:pt x="596671" y="196989"/>
                  </a:lnTo>
                  <a:lnTo>
                    <a:pt x="582714" y="211582"/>
                  </a:lnTo>
                  <a:lnTo>
                    <a:pt x="582714" y="216408"/>
                  </a:lnTo>
                  <a:lnTo>
                    <a:pt x="596671" y="231000"/>
                  </a:lnTo>
                  <a:lnTo>
                    <a:pt x="601357" y="231000"/>
                  </a:lnTo>
                  <a:lnTo>
                    <a:pt x="603478" y="230517"/>
                  </a:lnTo>
                  <a:lnTo>
                    <a:pt x="607631" y="228600"/>
                  </a:lnTo>
                  <a:lnTo>
                    <a:pt x="609257" y="227266"/>
                  </a:lnTo>
                  <a:lnTo>
                    <a:pt x="610438" y="225526"/>
                  </a:lnTo>
                  <a:lnTo>
                    <a:pt x="610577" y="225526"/>
                  </a:lnTo>
                  <a:lnTo>
                    <a:pt x="610577" y="230174"/>
                  </a:lnTo>
                  <a:lnTo>
                    <a:pt x="616712" y="230174"/>
                  </a:lnTo>
                  <a:lnTo>
                    <a:pt x="616712" y="225526"/>
                  </a:lnTo>
                  <a:lnTo>
                    <a:pt x="616712" y="225259"/>
                  </a:lnTo>
                  <a:lnTo>
                    <a:pt x="616712" y="202730"/>
                  </a:lnTo>
                  <a:lnTo>
                    <a:pt x="616712" y="202450"/>
                  </a:lnTo>
                  <a:lnTo>
                    <a:pt x="616712" y="178562"/>
                  </a:lnTo>
                  <a:close/>
                </a:path>
                <a:path w="624839" h="231139">
                  <a:moveTo>
                    <a:pt x="624484" y="155613"/>
                  </a:moveTo>
                  <a:lnTo>
                    <a:pt x="624306" y="152603"/>
                  </a:lnTo>
                  <a:lnTo>
                    <a:pt x="623354" y="150672"/>
                  </a:lnTo>
                  <a:lnTo>
                    <a:pt x="621512" y="148323"/>
                  </a:lnTo>
                  <a:lnTo>
                    <a:pt x="617308" y="142240"/>
                  </a:lnTo>
                  <a:lnTo>
                    <a:pt x="601776" y="103606"/>
                  </a:lnTo>
                  <a:lnTo>
                    <a:pt x="601713" y="103289"/>
                  </a:lnTo>
                  <a:lnTo>
                    <a:pt x="601268" y="97764"/>
                  </a:lnTo>
                  <a:lnTo>
                    <a:pt x="601154" y="96062"/>
                  </a:lnTo>
                  <a:lnTo>
                    <a:pt x="601662" y="95732"/>
                  </a:lnTo>
                  <a:lnTo>
                    <a:pt x="602411" y="95059"/>
                  </a:lnTo>
                  <a:lnTo>
                    <a:pt x="603415" y="94056"/>
                  </a:lnTo>
                  <a:lnTo>
                    <a:pt x="608952" y="88366"/>
                  </a:lnTo>
                  <a:lnTo>
                    <a:pt x="610704" y="85267"/>
                  </a:lnTo>
                  <a:lnTo>
                    <a:pt x="612965" y="81292"/>
                  </a:lnTo>
                  <a:lnTo>
                    <a:pt x="615480" y="72821"/>
                  </a:lnTo>
                  <a:lnTo>
                    <a:pt x="617004" y="66471"/>
                  </a:lnTo>
                  <a:lnTo>
                    <a:pt x="617829" y="60083"/>
                  </a:lnTo>
                  <a:lnTo>
                    <a:pt x="617943" y="53657"/>
                  </a:lnTo>
                  <a:lnTo>
                    <a:pt x="617359" y="47193"/>
                  </a:lnTo>
                  <a:lnTo>
                    <a:pt x="604837" y="20231"/>
                  </a:lnTo>
                  <a:lnTo>
                    <a:pt x="602602" y="17627"/>
                  </a:lnTo>
                  <a:lnTo>
                    <a:pt x="597141" y="12966"/>
                  </a:lnTo>
                  <a:lnTo>
                    <a:pt x="591235" y="9258"/>
                  </a:lnTo>
                  <a:lnTo>
                    <a:pt x="591235" y="50838"/>
                  </a:lnTo>
                  <a:lnTo>
                    <a:pt x="591235" y="60083"/>
                  </a:lnTo>
                  <a:lnTo>
                    <a:pt x="585241" y="84924"/>
                  </a:lnTo>
                  <a:lnTo>
                    <a:pt x="584568" y="85267"/>
                  </a:lnTo>
                  <a:lnTo>
                    <a:pt x="568248" y="76466"/>
                  </a:lnTo>
                  <a:lnTo>
                    <a:pt x="571258" y="20688"/>
                  </a:lnTo>
                  <a:lnTo>
                    <a:pt x="572592" y="20688"/>
                  </a:lnTo>
                  <a:lnTo>
                    <a:pt x="574027" y="20612"/>
                  </a:lnTo>
                  <a:lnTo>
                    <a:pt x="577037" y="20269"/>
                  </a:lnTo>
                  <a:lnTo>
                    <a:pt x="578548" y="20231"/>
                  </a:lnTo>
                  <a:lnTo>
                    <a:pt x="581558" y="20396"/>
                  </a:lnTo>
                  <a:lnTo>
                    <a:pt x="590689" y="40830"/>
                  </a:lnTo>
                  <a:lnTo>
                    <a:pt x="590727" y="41795"/>
                  </a:lnTo>
                  <a:lnTo>
                    <a:pt x="591235" y="50838"/>
                  </a:lnTo>
                  <a:lnTo>
                    <a:pt x="591235" y="9258"/>
                  </a:lnTo>
                  <a:lnTo>
                    <a:pt x="561149" y="1930"/>
                  </a:lnTo>
                  <a:lnTo>
                    <a:pt x="555434" y="2768"/>
                  </a:lnTo>
                  <a:lnTo>
                    <a:pt x="549148" y="4610"/>
                  </a:lnTo>
                  <a:lnTo>
                    <a:pt x="549160" y="22948"/>
                  </a:lnTo>
                  <a:lnTo>
                    <a:pt x="549275" y="47193"/>
                  </a:lnTo>
                  <a:lnTo>
                    <a:pt x="549148" y="60083"/>
                  </a:lnTo>
                  <a:lnTo>
                    <a:pt x="546887" y="112928"/>
                  </a:lnTo>
                  <a:lnTo>
                    <a:pt x="542620" y="150672"/>
                  </a:lnTo>
                  <a:lnTo>
                    <a:pt x="544372" y="156870"/>
                  </a:lnTo>
                  <a:lnTo>
                    <a:pt x="549198" y="162267"/>
                  </a:lnTo>
                  <a:lnTo>
                    <a:pt x="550722" y="164071"/>
                  </a:lnTo>
                  <a:lnTo>
                    <a:pt x="552869" y="165582"/>
                  </a:lnTo>
                  <a:lnTo>
                    <a:pt x="557834" y="167259"/>
                  </a:lnTo>
                  <a:lnTo>
                    <a:pt x="560184" y="167424"/>
                  </a:lnTo>
                  <a:lnTo>
                    <a:pt x="564654" y="166420"/>
                  </a:lnTo>
                  <a:lnTo>
                    <a:pt x="566470" y="165201"/>
                  </a:lnTo>
                  <a:lnTo>
                    <a:pt x="569290" y="161353"/>
                  </a:lnTo>
                  <a:lnTo>
                    <a:pt x="569658" y="159131"/>
                  </a:lnTo>
                  <a:lnTo>
                    <a:pt x="569556" y="157289"/>
                  </a:lnTo>
                  <a:lnTo>
                    <a:pt x="568134" y="147497"/>
                  </a:lnTo>
                  <a:lnTo>
                    <a:pt x="567550" y="139966"/>
                  </a:lnTo>
                  <a:lnTo>
                    <a:pt x="572516" y="105359"/>
                  </a:lnTo>
                  <a:lnTo>
                    <a:pt x="572681" y="104698"/>
                  </a:lnTo>
                  <a:lnTo>
                    <a:pt x="573227" y="104228"/>
                  </a:lnTo>
                  <a:lnTo>
                    <a:pt x="575068" y="103733"/>
                  </a:lnTo>
                  <a:lnTo>
                    <a:pt x="576033" y="103606"/>
                  </a:lnTo>
                  <a:lnTo>
                    <a:pt x="578040" y="103606"/>
                  </a:lnTo>
                  <a:lnTo>
                    <a:pt x="596379" y="143306"/>
                  </a:lnTo>
                  <a:lnTo>
                    <a:pt x="597217" y="145478"/>
                  </a:lnTo>
                  <a:lnTo>
                    <a:pt x="613930" y="163779"/>
                  </a:lnTo>
                  <a:lnTo>
                    <a:pt x="618782" y="162267"/>
                  </a:lnTo>
                  <a:lnTo>
                    <a:pt x="620839" y="160972"/>
                  </a:lnTo>
                  <a:lnTo>
                    <a:pt x="622515" y="159131"/>
                  </a:lnTo>
                  <a:lnTo>
                    <a:pt x="623849" y="157289"/>
                  </a:lnTo>
                  <a:lnTo>
                    <a:pt x="624484" y="1556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78">
        <a:defRPr>
          <a:latin typeface="+mn-lt"/>
          <a:ea typeface="+mn-ea"/>
          <a:cs typeface="+mn-cs"/>
        </a:defRPr>
      </a:lvl2pPr>
      <a:lvl3pPr marL="914354">
        <a:defRPr>
          <a:latin typeface="+mn-lt"/>
          <a:ea typeface="+mn-ea"/>
          <a:cs typeface="+mn-cs"/>
        </a:defRPr>
      </a:lvl3pPr>
      <a:lvl4pPr marL="1371532">
        <a:defRPr>
          <a:latin typeface="+mn-lt"/>
          <a:ea typeface="+mn-ea"/>
          <a:cs typeface="+mn-cs"/>
        </a:defRPr>
      </a:lvl4pPr>
      <a:lvl5pPr marL="1828709">
        <a:defRPr>
          <a:latin typeface="+mn-lt"/>
          <a:ea typeface="+mn-ea"/>
          <a:cs typeface="+mn-cs"/>
        </a:defRPr>
      </a:lvl5pPr>
      <a:lvl6pPr marL="2285886">
        <a:defRPr>
          <a:latin typeface="+mn-lt"/>
          <a:ea typeface="+mn-ea"/>
          <a:cs typeface="+mn-cs"/>
        </a:defRPr>
      </a:lvl6pPr>
      <a:lvl7pPr marL="2743063">
        <a:defRPr>
          <a:latin typeface="+mn-lt"/>
          <a:ea typeface="+mn-ea"/>
          <a:cs typeface="+mn-cs"/>
        </a:defRPr>
      </a:lvl7pPr>
      <a:lvl8pPr marL="3200240">
        <a:defRPr>
          <a:latin typeface="+mn-lt"/>
          <a:ea typeface="+mn-ea"/>
          <a:cs typeface="+mn-cs"/>
        </a:defRPr>
      </a:lvl8pPr>
      <a:lvl9pPr marL="36574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78">
        <a:defRPr>
          <a:latin typeface="+mn-lt"/>
          <a:ea typeface="+mn-ea"/>
          <a:cs typeface="+mn-cs"/>
        </a:defRPr>
      </a:lvl2pPr>
      <a:lvl3pPr marL="914354">
        <a:defRPr>
          <a:latin typeface="+mn-lt"/>
          <a:ea typeface="+mn-ea"/>
          <a:cs typeface="+mn-cs"/>
        </a:defRPr>
      </a:lvl3pPr>
      <a:lvl4pPr marL="1371532">
        <a:defRPr>
          <a:latin typeface="+mn-lt"/>
          <a:ea typeface="+mn-ea"/>
          <a:cs typeface="+mn-cs"/>
        </a:defRPr>
      </a:lvl4pPr>
      <a:lvl5pPr marL="1828709">
        <a:defRPr>
          <a:latin typeface="+mn-lt"/>
          <a:ea typeface="+mn-ea"/>
          <a:cs typeface="+mn-cs"/>
        </a:defRPr>
      </a:lvl5pPr>
      <a:lvl6pPr marL="2285886">
        <a:defRPr>
          <a:latin typeface="+mn-lt"/>
          <a:ea typeface="+mn-ea"/>
          <a:cs typeface="+mn-cs"/>
        </a:defRPr>
      </a:lvl6pPr>
      <a:lvl7pPr marL="2743063">
        <a:defRPr>
          <a:latin typeface="+mn-lt"/>
          <a:ea typeface="+mn-ea"/>
          <a:cs typeface="+mn-cs"/>
        </a:defRPr>
      </a:lvl7pPr>
      <a:lvl8pPr marL="3200240">
        <a:defRPr>
          <a:latin typeface="+mn-lt"/>
          <a:ea typeface="+mn-ea"/>
          <a:cs typeface="+mn-cs"/>
        </a:defRPr>
      </a:lvl8pPr>
      <a:lvl9pPr marL="36574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5328285"/>
            <a:chOff x="0" y="0"/>
            <a:chExt cx="7560309" cy="53282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7559992" cy="510550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7560309" cy="5328285"/>
            </a:xfrm>
            <a:custGeom>
              <a:avLst/>
              <a:gdLst/>
              <a:ahLst/>
              <a:cxnLst/>
              <a:rect l="l" t="t" r="r" b="b"/>
              <a:pathLst>
                <a:path w="7560309" h="5328285">
                  <a:moveTo>
                    <a:pt x="7560005" y="0"/>
                  </a:moveTo>
                  <a:lnTo>
                    <a:pt x="0" y="0"/>
                  </a:lnTo>
                  <a:lnTo>
                    <a:pt x="0" y="5328005"/>
                  </a:lnTo>
                  <a:lnTo>
                    <a:pt x="7560005" y="5328005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5497C5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880218"/>
              <a:ext cx="7560309" cy="1447800"/>
            </a:xfrm>
            <a:custGeom>
              <a:avLst/>
              <a:gdLst/>
              <a:ahLst/>
              <a:cxnLst/>
              <a:rect l="l" t="t" r="r" b="b"/>
              <a:pathLst>
                <a:path w="7560309" h="1447800">
                  <a:moveTo>
                    <a:pt x="2820860" y="53009"/>
                  </a:moveTo>
                  <a:lnTo>
                    <a:pt x="2820632" y="52908"/>
                  </a:lnTo>
                  <a:lnTo>
                    <a:pt x="2820771" y="53009"/>
                  </a:lnTo>
                  <a:close/>
                </a:path>
                <a:path w="7560309" h="1447800">
                  <a:moveTo>
                    <a:pt x="2821127" y="53124"/>
                  </a:moveTo>
                  <a:lnTo>
                    <a:pt x="2820962" y="53060"/>
                  </a:lnTo>
                  <a:lnTo>
                    <a:pt x="2821127" y="53124"/>
                  </a:lnTo>
                  <a:close/>
                </a:path>
                <a:path w="7560309" h="1447800">
                  <a:moveTo>
                    <a:pt x="7559992" y="63500"/>
                  </a:moveTo>
                  <a:lnTo>
                    <a:pt x="7457592" y="63500"/>
                  </a:lnTo>
                  <a:lnTo>
                    <a:pt x="7425588" y="76200"/>
                  </a:lnTo>
                  <a:lnTo>
                    <a:pt x="7395731" y="76200"/>
                  </a:lnTo>
                  <a:lnTo>
                    <a:pt x="7395731" y="1117600"/>
                  </a:lnTo>
                  <a:lnTo>
                    <a:pt x="7395718" y="1130300"/>
                  </a:lnTo>
                  <a:lnTo>
                    <a:pt x="7395375" y="1117600"/>
                  </a:lnTo>
                  <a:lnTo>
                    <a:pt x="7395731" y="1117600"/>
                  </a:lnTo>
                  <a:lnTo>
                    <a:pt x="7395731" y="76200"/>
                  </a:lnTo>
                  <a:lnTo>
                    <a:pt x="7395019" y="76200"/>
                  </a:lnTo>
                  <a:lnTo>
                    <a:pt x="7395019" y="1130300"/>
                  </a:lnTo>
                  <a:lnTo>
                    <a:pt x="7394575" y="1130300"/>
                  </a:lnTo>
                  <a:lnTo>
                    <a:pt x="7393914" y="1117600"/>
                  </a:lnTo>
                  <a:lnTo>
                    <a:pt x="7394676" y="1117600"/>
                  </a:lnTo>
                  <a:lnTo>
                    <a:pt x="7395019" y="1130300"/>
                  </a:lnTo>
                  <a:lnTo>
                    <a:pt x="7395019" y="76200"/>
                  </a:lnTo>
                  <a:lnTo>
                    <a:pt x="7363447" y="76200"/>
                  </a:lnTo>
                  <a:lnTo>
                    <a:pt x="7363447" y="1079500"/>
                  </a:lnTo>
                  <a:lnTo>
                    <a:pt x="7360729" y="1079500"/>
                  </a:lnTo>
                  <a:lnTo>
                    <a:pt x="7361783" y="1066800"/>
                  </a:lnTo>
                  <a:lnTo>
                    <a:pt x="7362761" y="1066800"/>
                  </a:lnTo>
                  <a:lnTo>
                    <a:pt x="7363447" y="1079500"/>
                  </a:lnTo>
                  <a:lnTo>
                    <a:pt x="7363447" y="76200"/>
                  </a:lnTo>
                  <a:lnTo>
                    <a:pt x="7361517" y="76200"/>
                  </a:lnTo>
                  <a:lnTo>
                    <a:pt x="7329424" y="63500"/>
                  </a:lnTo>
                  <a:lnTo>
                    <a:pt x="7272947" y="76200"/>
                  </a:lnTo>
                  <a:lnTo>
                    <a:pt x="7216800" y="76200"/>
                  </a:lnTo>
                  <a:lnTo>
                    <a:pt x="7105713" y="50800"/>
                  </a:lnTo>
                  <a:lnTo>
                    <a:pt x="7098614" y="63500"/>
                  </a:lnTo>
                  <a:lnTo>
                    <a:pt x="7091972" y="63500"/>
                  </a:lnTo>
                  <a:lnTo>
                    <a:pt x="7085825" y="50800"/>
                  </a:lnTo>
                  <a:lnTo>
                    <a:pt x="7080161" y="50800"/>
                  </a:lnTo>
                  <a:lnTo>
                    <a:pt x="7063422" y="38100"/>
                  </a:lnTo>
                  <a:lnTo>
                    <a:pt x="7030885" y="38100"/>
                  </a:lnTo>
                  <a:lnTo>
                    <a:pt x="7015175" y="50800"/>
                  </a:lnTo>
                  <a:lnTo>
                    <a:pt x="6997598" y="63500"/>
                  </a:lnTo>
                  <a:lnTo>
                    <a:pt x="6961111" y="63500"/>
                  </a:lnTo>
                  <a:lnTo>
                    <a:pt x="6947281" y="76200"/>
                  </a:lnTo>
                  <a:lnTo>
                    <a:pt x="6850913" y="76200"/>
                  </a:lnTo>
                  <a:lnTo>
                    <a:pt x="6844639" y="63500"/>
                  </a:lnTo>
                  <a:lnTo>
                    <a:pt x="6614033" y="63500"/>
                  </a:lnTo>
                  <a:lnTo>
                    <a:pt x="6614033" y="469900"/>
                  </a:lnTo>
                  <a:lnTo>
                    <a:pt x="6613855" y="482600"/>
                  </a:lnTo>
                  <a:lnTo>
                    <a:pt x="6598069" y="482600"/>
                  </a:lnTo>
                  <a:lnTo>
                    <a:pt x="6603606" y="469900"/>
                  </a:lnTo>
                  <a:lnTo>
                    <a:pt x="6614033" y="469900"/>
                  </a:lnTo>
                  <a:lnTo>
                    <a:pt x="6614033" y="63500"/>
                  </a:lnTo>
                  <a:lnTo>
                    <a:pt x="6406731" y="63500"/>
                  </a:lnTo>
                  <a:lnTo>
                    <a:pt x="6359055" y="50800"/>
                  </a:lnTo>
                  <a:lnTo>
                    <a:pt x="6336919" y="50800"/>
                  </a:lnTo>
                  <a:lnTo>
                    <a:pt x="6300025" y="63500"/>
                  </a:lnTo>
                  <a:lnTo>
                    <a:pt x="6186525" y="63500"/>
                  </a:lnTo>
                  <a:lnTo>
                    <a:pt x="6159843" y="76200"/>
                  </a:lnTo>
                  <a:lnTo>
                    <a:pt x="6135929" y="76200"/>
                  </a:lnTo>
                  <a:lnTo>
                    <a:pt x="6135929" y="901700"/>
                  </a:lnTo>
                  <a:lnTo>
                    <a:pt x="6135573" y="901700"/>
                  </a:lnTo>
                  <a:lnTo>
                    <a:pt x="6133249" y="914400"/>
                  </a:lnTo>
                  <a:lnTo>
                    <a:pt x="6127953" y="901700"/>
                  </a:lnTo>
                  <a:lnTo>
                    <a:pt x="6126099" y="889000"/>
                  </a:lnTo>
                  <a:lnTo>
                    <a:pt x="6127305" y="889000"/>
                  </a:lnTo>
                  <a:lnTo>
                    <a:pt x="6131191" y="876300"/>
                  </a:lnTo>
                  <a:lnTo>
                    <a:pt x="6134430" y="889000"/>
                  </a:lnTo>
                  <a:lnTo>
                    <a:pt x="6135929" y="901700"/>
                  </a:lnTo>
                  <a:lnTo>
                    <a:pt x="6135929" y="76200"/>
                  </a:lnTo>
                  <a:lnTo>
                    <a:pt x="6107138" y="76200"/>
                  </a:lnTo>
                  <a:lnTo>
                    <a:pt x="6080976" y="63500"/>
                  </a:lnTo>
                  <a:lnTo>
                    <a:pt x="6063932" y="50800"/>
                  </a:lnTo>
                  <a:lnTo>
                    <a:pt x="6044019" y="50800"/>
                  </a:lnTo>
                  <a:lnTo>
                    <a:pt x="6022937" y="38100"/>
                  </a:lnTo>
                  <a:lnTo>
                    <a:pt x="5948057" y="38100"/>
                  </a:lnTo>
                  <a:lnTo>
                    <a:pt x="5948159" y="25400"/>
                  </a:lnTo>
                  <a:lnTo>
                    <a:pt x="5922467" y="25400"/>
                  </a:lnTo>
                  <a:lnTo>
                    <a:pt x="5915939" y="38100"/>
                  </a:lnTo>
                  <a:lnTo>
                    <a:pt x="5774436" y="38100"/>
                  </a:lnTo>
                  <a:lnTo>
                    <a:pt x="5727700" y="25400"/>
                  </a:lnTo>
                  <a:lnTo>
                    <a:pt x="5660733" y="25400"/>
                  </a:lnTo>
                  <a:lnTo>
                    <a:pt x="5639308" y="12700"/>
                  </a:lnTo>
                  <a:lnTo>
                    <a:pt x="5534685" y="12700"/>
                  </a:lnTo>
                  <a:lnTo>
                    <a:pt x="5462016" y="30861"/>
                  </a:lnTo>
                  <a:lnTo>
                    <a:pt x="5462016" y="355600"/>
                  </a:lnTo>
                  <a:lnTo>
                    <a:pt x="5456682" y="368300"/>
                  </a:lnTo>
                  <a:lnTo>
                    <a:pt x="5443169" y="381000"/>
                  </a:lnTo>
                  <a:lnTo>
                    <a:pt x="5447233" y="368300"/>
                  </a:lnTo>
                  <a:lnTo>
                    <a:pt x="5450497" y="355600"/>
                  </a:lnTo>
                  <a:lnTo>
                    <a:pt x="5452935" y="330200"/>
                  </a:lnTo>
                  <a:lnTo>
                    <a:pt x="5454510" y="317500"/>
                  </a:lnTo>
                  <a:lnTo>
                    <a:pt x="5460758" y="342900"/>
                  </a:lnTo>
                  <a:lnTo>
                    <a:pt x="5462016" y="355600"/>
                  </a:lnTo>
                  <a:lnTo>
                    <a:pt x="5462016" y="30861"/>
                  </a:lnTo>
                  <a:lnTo>
                    <a:pt x="5433047" y="38100"/>
                  </a:lnTo>
                  <a:lnTo>
                    <a:pt x="5396712" y="25831"/>
                  </a:lnTo>
                  <a:lnTo>
                    <a:pt x="5396712" y="901700"/>
                  </a:lnTo>
                  <a:lnTo>
                    <a:pt x="5395392" y="914400"/>
                  </a:lnTo>
                  <a:lnTo>
                    <a:pt x="5396166" y="901700"/>
                  </a:lnTo>
                  <a:lnTo>
                    <a:pt x="5396712" y="901700"/>
                  </a:lnTo>
                  <a:lnTo>
                    <a:pt x="5396712" y="25831"/>
                  </a:lnTo>
                  <a:lnTo>
                    <a:pt x="5395455" y="25400"/>
                  </a:lnTo>
                  <a:lnTo>
                    <a:pt x="5299265" y="25400"/>
                  </a:lnTo>
                  <a:lnTo>
                    <a:pt x="5250739" y="12700"/>
                  </a:lnTo>
                  <a:lnTo>
                    <a:pt x="5202669" y="12700"/>
                  </a:lnTo>
                  <a:lnTo>
                    <a:pt x="5155654" y="0"/>
                  </a:lnTo>
                  <a:lnTo>
                    <a:pt x="5130622" y="0"/>
                  </a:lnTo>
                  <a:lnTo>
                    <a:pt x="5104130" y="12700"/>
                  </a:lnTo>
                  <a:lnTo>
                    <a:pt x="5022329" y="12700"/>
                  </a:lnTo>
                  <a:lnTo>
                    <a:pt x="5016055" y="25400"/>
                  </a:lnTo>
                  <a:lnTo>
                    <a:pt x="4895418" y="25400"/>
                  </a:lnTo>
                  <a:lnTo>
                    <a:pt x="4884344" y="38100"/>
                  </a:lnTo>
                  <a:lnTo>
                    <a:pt x="4852314" y="38100"/>
                  </a:lnTo>
                  <a:lnTo>
                    <a:pt x="4802581" y="50800"/>
                  </a:lnTo>
                  <a:lnTo>
                    <a:pt x="4703927" y="50800"/>
                  </a:lnTo>
                  <a:lnTo>
                    <a:pt x="4606201" y="25400"/>
                  </a:lnTo>
                  <a:lnTo>
                    <a:pt x="4571746" y="25400"/>
                  </a:lnTo>
                  <a:lnTo>
                    <a:pt x="4537748" y="38100"/>
                  </a:lnTo>
                  <a:lnTo>
                    <a:pt x="4504575" y="38100"/>
                  </a:lnTo>
                  <a:lnTo>
                    <a:pt x="4471098" y="50800"/>
                  </a:lnTo>
                  <a:lnTo>
                    <a:pt x="4426699" y="50800"/>
                  </a:lnTo>
                  <a:lnTo>
                    <a:pt x="4403903" y="63500"/>
                  </a:lnTo>
                  <a:lnTo>
                    <a:pt x="4381385" y="50800"/>
                  </a:lnTo>
                  <a:lnTo>
                    <a:pt x="4170946" y="50800"/>
                  </a:lnTo>
                  <a:lnTo>
                    <a:pt x="4126331" y="63500"/>
                  </a:lnTo>
                  <a:lnTo>
                    <a:pt x="4090771" y="63500"/>
                  </a:lnTo>
                  <a:lnTo>
                    <a:pt x="4087698" y="76200"/>
                  </a:lnTo>
                  <a:lnTo>
                    <a:pt x="4078986" y="63500"/>
                  </a:lnTo>
                  <a:lnTo>
                    <a:pt x="4056672" y="63500"/>
                  </a:lnTo>
                  <a:lnTo>
                    <a:pt x="4053509" y="50800"/>
                  </a:lnTo>
                  <a:lnTo>
                    <a:pt x="4023690" y="50800"/>
                  </a:lnTo>
                  <a:lnTo>
                    <a:pt x="4017822" y="63500"/>
                  </a:lnTo>
                  <a:lnTo>
                    <a:pt x="3975163" y="63500"/>
                  </a:lnTo>
                  <a:lnTo>
                    <a:pt x="3964470" y="76200"/>
                  </a:lnTo>
                  <a:lnTo>
                    <a:pt x="3919207" y="76200"/>
                  </a:lnTo>
                  <a:lnTo>
                    <a:pt x="3877462" y="63500"/>
                  </a:lnTo>
                  <a:lnTo>
                    <a:pt x="3748887" y="63500"/>
                  </a:lnTo>
                  <a:lnTo>
                    <a:pt x="3741470" y="76200"/>
                  </a:lnTo>
                  <a:lnTo>
                    <a:pt x="3661765" y="76200"/>
                  </a:lnTo>
                  <a:lnTo>
                    <a:pt x="3643947" y="63500"/>
                  </a:lnTo>
                  <a:lnTo>
                    <a:pt x="3644633" y="63500"/>
                  </a:lnTo>
                  <a:lnTo>
                    <a:pt x="3631806" y="56870"/>
                  </a:lnTo>
                  <a:lnTo>
                    <a:pt x="3631806" y="850900"/>
                  </a:lnTo>
                  <a:lnTo>
                    <a:pt x="3630726" y="850900"/>
                  </a:lnTo>
                  <a:lnTo>
                    <a:pt x="3629152" y="838200"/>
                  </a:lnTo>
                  <a:lnTo>
                    <a:pt x="3630790" y="838200"/>
                  </a:lnTo>
                  <a:lnTo>
                    <a:pt x="3631806" y="850900"/>
                  </a:lnTo>
                  <a:lnTo>
                    <a:pt x="3631806" y="56870"/>
                  </a:lnTo>
                  <a:lnTo>
                    <a:pt x="3620097" y="50800"/>
                  </a:lnTo>
                  <a:lnTo>
                    <a:pt x="3569043" y="50800"/>
                  </a:lnTo>
                  <a:lnTo>
                    <a:pt x="3561943" y="54229"/>
                  </a:lnTo>
                  <a:lnTo>
                    <a:pt x="3561943" y="889000"/>
                  </a:lnTo>
                  <a:lnTo>
                    <a:pt x="3561943" y="901700"/>
                  </a:lnTo>
                  <a:lnTo>
                    <a:pt x="3561791" y="901700"/>
                  </a:lnTo>
                  <a:lnTo>
                    <a:pt x="3556698" y="889000"/>
                  </a:lnTo>
                  <a:lnTo>
                    <a:pt x="3561943" y="889000"/>
                  </a:lnTo>
                  <a:lnTo>
                    <a:pt x="3561943" y="54229"/>
                  </a:lnTo>
                  <a:lnTo>
                    <a:pt x="3542715" y="63500"/>
                  </a:lnTo>
                  <a:lnTo>
                    <a:pt x="3539185" y="63500"/>
                  </a:lnTo>
                  <a:lnTo>
                    <a:pt x="3539185" y="876300"/>
                  </a:lnTo>
                  <a:lnTo>
                    <a:pt x="3532149" y="876300"/>
                  </a:lnTo>
                  <a:lnTo>
                    <a:pt x="3530612" y="865822"/>
                  </a:lnTo>
                  <a:lnTo>
                    <a:pt x="3539185" y="876300"/>
                  </a:lnTo>
                  <a:lnTo>
                    <a:pt x="3539185" y="63500"/>
                  </a:lnTo>
                  <a:lnTo>
                    <a:pt x="3439210" y="63500"/>
                  </a:lnTo>
                  <a:lnTo>
                    <a:pt x="3405276" y="50800"/>
                  </a:lnTo>
                  <a:lnTo>
                    <a:pt x="3371151" y="50800"/>
                  </a:lnTo>
                  <a:lnTo>
                    <a:pt x="3361626" y="63500"/>
                  </a:lnTo>
                  <a:lnTo>
                    <a:pt x="3233686" y="63500"/>
                  </a:lnTo>
                  <a:lnTo>
                    <a:pt x="3196031" y="76200"/>
                  </a:lnTo>
                  <a:lnTo>
                    <a:pt x="3164382" y="76200"/>
                  </a:lnTo>
                  <a:lnTo>
                    <a:pt x="3160788" y="63500"/>
                  </a:lnTo>
                  <a:lnTo>
                    <a:pt x="3136138" y="63500"/>
                  </a:lnTo>
                  <a:lnTo>
                    <a:pt x="3129915" y="76200"/>
                  </a:lnTo>
                  <a:lnTo>
                    <a:pt x="3037421" y="76200"/>
                  </a:lnTo>
                  <a:lnTo>
                    <a:pt x="3015780" y="63500"/>
                  </a:lnTo>
                  <a:lnTo>
                    <a:pt x="3000578" y="76200"/>
                  </a:lnTo>
                  <a:lnTo>
                    <a:pt x="2985897" y="76200"/>
                  </a:lnTo>
                  <a:lnTo>
                    <a:pt x="2971749" y="63500"/>
                  </a:lnTo>
                  <a:lnTo>
                    <a:pt x="2958185" y="63500"/>
                  </a:lnTo>
                  <a:lnTo>
                    <a:pt x="2932798" y="50800"/>
                  </a:lnTo>
                  <a:lnTo>
                    <a:pt x="2882036" y="50800"/>
                  </a:lnTo>
                  <a:lnTo>
                    <a:pt x="2856661" y="63500"/>
                  </a:lnTo>
                  <a:lnTo>
                    <a:pt x="2803652" y="63500"/>
                  </a:lnTo>
                  <a:lnTo>
                    <a:pt x="2803652" y="355600"/>
                  </a:lnTo>
                  <a:lnTo>
                    <a:pt x="2798622" y="355600"/>
                  </a:lnTo>
                  <a:lnTo>
                    <a:pt x="2793809" y="349631"/>
                  </a:lnTo>
                  <a:lnTo>
                    <a:pt x="2793809" y="355600"/>
                  </a:lnTo>
                  <a:lnTo>
                    <a:pt x="2789402" y="355600"/>
                  </a:lnTo>
                  <a:lnTo>
                    <a:pt x="2788983" y="344601"/>
                  </a:lnTo>
                  <a:lnTo>
                    <a:pt x="2793809" y="355600"/>
                  </a:lnTo>
                  <a:lnTo>
                    <a:pt x="2793809" y="349631"/>
                  </a:lnTo>
                  <a:lnTo>
                    <a:pt x="2788945" y="343598"/>
                  </a:lnTo>
                  <a:lnTo>
                    <a:pt x="2788932" y="343192"/>
                  </a:lnTo>
                  <a:lnTo>
                    <a:pt x="2803652" y="355600"/>
                  </a:lnTo>
                  <a:lnTo>
                    <a:pt x="2803652" y="63500"/>
                  </a:lnTo>
                  <a:lnTo>
                    <a:pt x="2780106" y="63500"/>
                  </a:lnTo>
                  <a:lnTo>
                    <a:pt x="2780106" y="342900"/>
                  </a:lnTo>
                  <a:lnTo>
                    <a:pt x="2775026" y="342900"/>
                  </a:lnTo>
                  <a:lnTo>
                    <a:pt x="2778671" y="330200"/>
                  </a:lnTo>
                  <a:lnTo>
                    <a:pt x="2780106" y="342900"/>
                  </a:lnTo>
                  <a:lnTo>
                    <a:pt x="2780106" y="63500"/>
                  </a:lnTo>
                  <a:lnTo>
                    <a:pt x="2665933" y="63500"/>
                  </a:lnTo>
                  <a:lnTo>
                    <a:pt x="2614853" y="76200"/>
                  </a:lnTo>
                  <a:lnTo>
                    <a:pt x="2477566" y="76200"/>
                  </a:lnTo>
                  <a:lnTo>
                    <a:pt x="2449233" y="63500"/>
                  </a:lnTo>
                  <a:lnTo>
                    <a:pt x="2420658" y="63500"/>
                  </a:lnTo>
                  <a:lnTo>
                    <a:pt x="2392083" y="76200"/>
                  </a:lnTo>
                  <a:lnTo>
                    <a:pt x="2363711" y="63500"/>
                  </a:lnTo>
                  <a:lnTo>
                    <a:pt x="2355278" y="63500"/>
                  </a:lnTo>
                  <a:lnTo>
                    <a:pt x="2311565" y="76200"/>
                  </a:lnTo>
                  <a:lnTo>
                    <a:pt x="2098929" y="76200"/>
                  </a:lnTo>
                  <a:lnTo>
                    <a:pt x="2056015" y="63500"/>
                  </a:lnTo>
                  <a:lnTo>
                    <a:pt x="1970011" y="63500"/>
                  </a:lnTo>
                  <a:lnTo>
                    <a:pt x="1926818" y="76200"/>
                  </a:lnTo>
                  <a:lnTo>
                    <a:pt x="1729397" y="76200"/>
                  </a:lnTo>
                  <a:lnTo>
                    <a:pt x="1722310" y="88900"/>
                  </a:lnTo>
                  <a:lnTo>
                    <a:pt x="1707388" y="88900"/>
                  </a:lnTo>
                  <a:lnTo>
                    <a:pt x="1662595" y="76200"/>
                  </a:lnTo>
                  <a:lnTo>
                    <a:pt x="1481467" y="76200"/>
                  </a:lnTo>
                  <a:lnTo>
                    <a:pt x="1446758" y="88900"/>
                  </a:lnTo>
                  <a:lnTo>
                    <a:pt x="1377962" y="88900"/>
                  </a:lnTo>
                  <a:lnTo>
                    <a:pt x="1364678" y="83959"/>
                  </a:lnTo>
                  <a:lnTo>
                    <a:pt x="1364678" y="876300"/>
                  </a:lnTo>
                  <a:lnTo>
                    <a:pt x="1363268" y="889000"/>
                  </a:lnTo>
                  <a:lnTo>
                    <a:pt x="1363065" y="876300"/>
                  </a:lnTo>
                  <a:lnTo>
                    <a:pt x="1364678" y="876300"/>
                  </a:lnTo>
                  <a:lnTo>
                    <a:pt x="1364678" y="83959"/>
                  </a:lnTo>
                  <a:lnTo>
                    <a:pt x="1343850" y="76200"/>
                  </a:lnTo>
                  <a:lnTo>
                    <a:pt x="1340307" y="76200"/>
                  </a:lnTo>
                  <a:lnTo>
                    <a:pt x="1333017" y="63500"/>
                  </a:lnTo>
                  <a:lnTo>
                    <a:pt x="1317828" y="63500"/>
                  </a:lnTo>
                  <a:lnTo>
                    <a:pt x="1309776" y="76200"/>
                  </a:lnTo>
                  <a:lnTo>
                    <a:pt x="1203337" y="76200"/>
                  </a:lnTo>
                  <a:lnTo>
                    <a:pt x="1175791" y="88900"/>
                  </a:lnTo>
                  <a:lnTo>
                    <a:pt x="1135367" y="88900"/>
                  </a:lnTo>
                  <a:lnTo>
                    <a:pt x="1121308" y="76200"/>
                  </a:lnTo>
                  <a:lnTo>
                    <a:pt x="1106970" y="76200"/>
                  </a:lnTo>
                  <a:lnTo>
                    <a:pt x="1092276" y="63500"/>
                  </a:lnTo>
                  <a:lnTo>
                    <a:pt x="1081951" y="63500"/>
                  </a:lnTo>
                  <a:lnTo>
                    <a:pt x="1043178" y="73990"/>
                  </a:lnTo>
                  <a:lnTo>
                    <a:pt x="1043178" y="508000"/>
                  </a:lnTo>
                  <a:lnTo>
                    <a:pt x="1043165" y="520700"/>
                  </a:lnTo>
                  <a:lnTo>
                    <a:pt x="1040993" y="520700"/>
                  </a:lnTo>
                  <a:lnTo>
                    <a:pt x="1043178" y="508000"/>
                  </a:lnTo>
                  <a:lnTo>
                    <a:pt x="1043178" y="73990"/>
                  </a:lnTo>
                  <a:lnTo>
                    <a:pt x="1034973" y="76200"/>
                  </a:lnTo>
                  <a:lnTo>
                    <a:pt x="893279" y="76200"/>
                  </a:lnTo>
                  <a:lnTo>
                    <a:pt x="845959" y="63500"/>
                  </a:lnTo>
                  <a:lnTo>
                    <a:pt x="704354" y="63500"/>
                  </a:lnTo>
                  <a:lnTo>
                    <a:pt x="657428" y="76200"/>
                  </a:lnTo>
                  <a:lnTo>
                    <a:pt x="622414" y="76200"/>
                  </a:lnTo>
                  <a:lnTo>
                    <a:pt x="520534" y="50800"/>
                  </a:lnTo>
                  <a:lnTo>
                    <a:pt x="468934" y="50800"/>
                  </a:lnTo>
                  <a:lnTo>
                    <a:pt x="416890" y="63500"/>
                  </a:lnTo>
                  <a:lnTo>
                    <a:pt x="182524" y="63500"/>
                  </a:lnTo>
                  <a:lnTo>
                    <a:pt x="182524" y="533400"/>
                  </a:lnTo>
                  <a:lnTo>
                    <a:pt x="181737" y="546100"/>
                  </a:lnTo>
                  <a:lnTo>
                    <a:pt x="182384" y="533400"/>
                  </a:lnTo>
                  <a:lnTo>
                    <a:pt x="182524" y="533400"/>
                  </a:lnTo>
                  <a:lnTo>
                    <a:pt x="182524" y="63500"/>
                  </a:lnTo>
                  <a:lnTo>
                    <a:pt x="0" y="63500"/>
                  </a:lnTo>
                  <a:lnTo>
                    <a:pt x="0" y="1447787"/>
                  </a:lnTo>
                  <a:lnTo>
                    <a:pt x="3322548" y="1447787"/>
                  </a:lnTo>
                  <a:lnTo>
                    <a:pt x="3308997" y="1435100"/>
                  </a:lnTo>
                  <a:lnTo>
                    <a:pt x="3293999" y="1435100"/>
                  </a:lnTo>
                  <a:lnTo>
                    <a:pt x="3304514" y="1422400"/>
                  </a:lnTo>
                  <a:lnTo>
                    <a:pt x="3315017" y="1435100"/>
                  </a:lnTo>
                  <a:lnTo>
                    <a:pt x="3334486" y="1435100"/>
                  </a:lnTo>
                  <a:lnTo>
                    <a:pt x="3340189" y="1447787"/>
                  </a:lnTo>
                  <a:lnTo>
                    <a:pt x="7559992" y="1447787"/>
                  </a:lnTo>
                  <a:lnTo>
                    <a:pt x="7559992" y="1422400"/>
                  </a:lnTo>
                  <a:lnTo>
                    <a:pt x="7559992" y="1130300"/>
                  </a:lnTo>
                  <a:lnTo>
                    <a:pt x="7559992" y="88900"/>
                  </a:lnTo>
                  <a:lnTo>
                    <a:pt x="7559992" y="63500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943718"/>
              <a:ext cx="7560309" cy="1384300"/>
            </a:xfrm>
            <a:custGeom>
              <a:avLst/>
              <a:gdLst/>
              <a:ahLst/>
              <a:cxnLst/>
              <a:rect l="l" t="t" r="r" b="b"/>
              <a:pathLst>
                <a:path w="7560309" h="1384300">
                  <a:moveTo>
                    <a:pt x="2819844" y="56515"/>
                  </a:moveTo>
                  <a:lnTo>
                    <a:pt x="2819616" y="56413"/>
                  </a:lnTo>
                  <a:lnTo>
                    <a:pt x="2819755" y="56515"/>
                  </a:lnTo>
                  <a:close/>
                </a:path>
                <a:path w="7560309" h="1384300">
                  <a:moveTo>
                    <a:pt x="2820111" y="56629"/>
                  </a:moveTo>
                  <a:lnTo>
                    <a:pt x="2819946" y="56565"/>
                  </a:lnTo>
                  <a:lnTo>
                    <a:pt x="2820111" y="56629"/>
                  </a:lnTo>
                  <a:close/>
                </a:path>
                <a:path w="7560309" h="1384300">
                  <a:moveTo>
                    <a:pt x="7560005" y="63500"/>
                  </a:moveTo>
                  <a:lnTo>
                    <a:pt x="7456589" y="63500"/>
                  </a:lnTo>
                  <a:lnTo>
                    <a:pt x="7424572" y="76200"/>
                  </a:lnTo>
                  <a:lnTo>
                    <a:pt x="7360501" y="76200"/>
                  </a:lnTo>
                  <a:lnTo>
                    <a:pt x="7328408" y="63500"/>
                  </a:lnTo>
                  <a:lnTo>
                    <a:pt x="7271918" y="76200"/>
                  </a:lnTo>
                  <a:lnTo>
                    <a:pt x="7160031" y="76200"/>
                  </a:lnTo>
                  <a:lnTo>
                    <a:pt x="7104710" y="63500"/>
                  </a:lnTo>
                  <a:lnTo>
                    <a:pt x="7084809" y="63500"/>
                  </a:lnTo>
                  <a:lnTo>
                    <a:pt x="7079158" y="50800"/>
                  </a:lnTo>
                  <a:lnTo>
                    <a:pt x="7062419" y="50800"/>
                  </a:lnTo>
                  <a:lnTo>
                    <a:pt x="7045973" y="38100"/>
                  </a:lnTo>
                  <a:lnTo>
                    <a:pt x="7029882" y="50800"/>
                  </a:lnTo>
                  <a:lnTo>
                    <a:pt x="7014172" y="50800"/>
                  </a:lnTo>
                  <a:lnTo>
                    <a:pt x="6996582" y="63500"/>
                  </a:lnTo>
                  <a:lnTo>
                    <a:pt x="6960095" y="63500"/>
                  </a:lnTo>
                  <a:lnTo>
                    <a:pt x="6946278" y="76200"/>
                  </a:lnTo>
                  <a:lnTo>
                    <a:pt x="6925234" y="88900"/>
                  </a:lnTo>
                  <a:lnTo>
                    <a:pt x="6904558" y="88900"/>
                  </a:lnTo>
                  <a:lnTo>
                    <a:pt x="6884340" y="76200"/>
                  </a:lnTo>
                  <a:lnTo>
                    <a:pt x="6843623" y="76200"/>
                  </a:lnTo>
                  <a:lnTo>
                    <a:pt x="6838099" y="63500"/>
                  </a:lnTo>
                  <a:lnTo>
                    <a:pt x="6741884" y="63500"/>
                  </a:lnTo>
                  <a:lnTo>
                    <a:pt x="6693751" y="76200"/>
                  </a:lnTo>
                  <a:lnTo>
                    <a:pt x="6613271" y="76200"/>
                  </a:lnTo>
                  <a:lnTo>
                    <a:pt x="6613271" y="469900"/>
                  </a:lnTo>
                  <a:lnTo>
                    <a:pt x="6613030" y="482600"/>
                  </a:lnTo>
                  <a:lnTo>
                    <a:pt x="6612471" y="482600"/>
                  </a:lnTo>
                  <a:lnTo>
                    <a:pt x="6613271" y="469900"/>
                  </a:lnTo>
                  <a:lnTo>
                    <a:pt x="6613271" y="76200"/>
                  </a:lnTo>
                  <a:lnTo>
                    <a:pt x="6501422" y="76200"/>
                  </a:lnTo>
                  <a:lnTo>
                    <a:pt x="6453518" y="63500"/>
                  </a:lnTo>
                  <a:lnTo>
                    <a:pt x="6405715" y="63500"/>
                  </a:lnTo>
                  <a:lnTo>
                    <a:pt x="6358052" y="50800"/>
                  </a:lnTo>
                  <a:lnTo>
                    <a:pt x="6352934" y="50800"/>
                  </a:lnTo>
                  <a:lnTo>
                    <a:pt x="6347549" y="63500"/>
                  </a:lnTo>
                  <a:lnTo>
                    <a:pt x="6341897" y="63500"/>
                  </a:lnTo>
                  <a:lnTo>
                    <a:pt x="6335916" y="50800"/>
                  </a:lnTo>
                  <a:lnTo>
                    <a:pt x="6299022" y="63500"/>
                  </a:lnTo>
                  <a:lnTo>
                    <a:pt x="6221971" y="63500"/>
                  </a:lnTo>
                  <a:lnTo>
                    <a:pt x="6185586" y="76200"/>
                  </a:lnTo>
                  <a:lnTo>
                    <a:pt x="6106122" y="76200"/>
                  </a:lnTo>
                  <a:lnTo>
                    <a:pt x="6079972" y="63500"/>
                  </a:lnTo>
                  <a:lnTo>
                    <a:pt x="6062929" y="63500"/>
                  </a:lnTo>
                  <a:lnTo>
                    <a:pt x="6043015" y="50800"/>
                  </a:lnTo>
                  <a:lnTo>
                    <a:pt x="6021933" y="50800"/>
                  </a:lnTo>
                  <a:lnTo>
                    <a:pt x="6009449" y="43091"/>
                  </a:lnTo>
                  <a:lnTo>
                    <a:pt x="6009449" y="736600"/>
                  </a:lnTo>
                  <a:lnTo>
                    <a:pt x="6009094" y="749300"/>
                  </a:lnTo>
                  <a:lnTo>
                    <a:pt x="6007481" y="749300"/>
                  </a:lnTo>
                  <a:lnTo>
                    <a:pt x="6009449" y="736600"/>
                  </a:lnTo>
                  <a:lnTo>
                    <a:pt x="6009449" y="43091"/>
                  </a:lnTo>
                  <a:lnTo>
                    <a:pt x="6001385" y="38100"/>
                  </a:lnTo>
                  <a:lnTo>
                    <a:pt x="5981039" y="38100"/>
                  </a:lnTo>
                  <a:lnTo>
                    <a:pt x="5981039" y="749300"/>
                  </a:lnTo>
                  <a:lnTo>
                    <a:pt x="5974067" y="736600"/>
                  </a:lnTo>
                  <a:lnTo>
                    <a:pt x="5974181" y="749300"/>
                  </a:lnTo>
                  <a:lnTo>
                    <a:pt x="5974054" y="748423"/>
                  </a:lnTo>
                  <a:lnTo>
                    <a:pt x="5972327" y="736600"/>
                  </a:lnTo>
                  <a:lnTo>
                    <a:pt x="5974067" y="736600"/>
                  </a:lnTo>
                  <a:lnTo>
                    <a:pt x="5978690" y="736600"/>
                  </a:lnTo>
                  <a:lnTo>
                    <a:pt x="5981039" y="749300"/>
                  </a:lnTo>
                  <a:lnTo>
                    <a:pt x="5981039" y="38100"/>
                  </a:lnTo>
                  <a:lnTo>
                    <a:pt x="5947156" y="38100"/>
                  </a:lnTo>
                  <a:lnTo>
                    <a:pt x="5943282" y="25400"/>
                  </a:lnTo>
                  <a:lnTo>
                    <a:pt x="5921464" y="25400"/>
                  </a:lnTo>
                  <a:lnTo>
                    <a:pt x="5914936" y="38100"/>
                  </a:lnTo>
                  <a:lnTo>
                    <a:pt x="5867412" y="50800"/>
                  </a:lnTo>
                  <a:lnTo>
                    <a:pt x="5820295" y="50800"/>
                  </a:lnTo>
                  <a:lnTo>
                    <a:pt x="5726696" y="25400"/>
                  </a:lnTo>
                  <a:lnTo>
                    <a:pt x="5638304" y="25400"/>
                  </a:lnTo>
                  <a:lnTo>
                    <a:pt x="5584825" y="12700"/>
                  </a:lnTo>
                  <a:lnTo>
                    <a:pt x="5483263" y="38100"/>
                  </a:lnTo>
                  <a:lnTo>
                    <a:pt x="5432044" y="38100"/>
                  </a:lnTo>
                  <a:lnTo>
                    <a:pt x="5397512" y="26441"/>
                  </a:lnTo>
                  <a:lnTo>
                    <a:pt x="5397512" y="901700"/>
                  </a:lnTo>
                  <a:lnTo>
                    <a:pt x="5395709" y="914400"/>
                  </a:lnTo>
                  <a:lnTo>
                    <a:pt x="5395163" y="914400"/>
                  </a:lnTo>
                  <a:lnTo>
                    <a:pt x="5395988" y="901700"/>
                  </a:lnTo>
                  <a:lnTo>
                    <a:pt x="5397512" y="901700"/>
                  </a:lnTo>
                  <a:lnTo>
                    <a:pt x="5397512" y="26441"/>
                  </a:lnTo>
                  <a:lnTo>
                    <a:pt x="5394452" y="25400"/>
                  </a:lnTo>
                  <a:lnTo>
                    <a:pt x="5249723" y="25400"/>
                  </a:lnTo>
                  <a:lnTo>
                    <a:pt x="5201666" y="12700"/>
                  </a:lnTo>
                  <a:lnTo>
                    <a:pt x="5154650" y="12700"/>
                  </a:lnTo>
                  <a:lnTo>
                    <a:pt x="5153787" y="0"/>
                  </a:lnTo>
                  <a:lnTo>
                    <a:pt x="5135588" y="0"/>
                  </a:lnTo>
                  <a:lnTo>
                    <a:pt x="5129619" y="12700"/>
                  </a:lnTo>
                  <a:lnTo>
                    <a:pt x="5047399" y="12700"/>
                  </a:lnTo>
                  <a:lnTo>
                    <a:pt x="5021326" y="25400"/>
                  </a:lnTo>
                  <a:lnTo>
                    <a:pt x="4905464" y="25400"/>
                  </a:lnTo>
                  <a:lnTo>
                    <a:pt x="4894415" y="38100"/>
                  </a:lnTo>
                  <a:lnTo>
                    <a:pt x="4851311" y="38100"/>
                  </a:lnTo>
                  <a:lnTo>
                    <a:pt x="4801578" y="50800"/>
                  </a:lnTo>
                  <a:lnTo>
                    <a:pt x="4653940" y="50800"/>
                  </a:lnTo>
                  <a:lnTo>
                    <a:pt x="4605198" y="38100"/>
                  </a:lnTo>
                  <a:lnTo>
                    <a:pt x="4606722" y="38100"/>
                  </a:lnTo>
                  <a:lnTo>
                    <a:pt x="4570730" y="25400"/>
                  </a:lnTo>
                  <a:lnTo>
                    <a:pt x="4536732" y="38100"/>
                  </a:lnTo>
                  <a:lnTo>
                    <a:pt x="4503559" y="38100"/>
                  </a:lnTo>
                  <a:lnTo>
                    <a:pt x="4470095" y="50800"/>
                  </a:lnTo>
                  <a:lnTo>
                    <a:pt x="4465155" y="63500"/>
                  </a:lnTo>
                  <a:lnTo>
                    <a:pt x="4457941" y="63500"/>
                  </a:lnTo>
                  <a:lnTo>
                    <a:pt x="4448670" y="50800"/>
                  </a:lnTo>
                  <a:lnTo>
                    <a:pt x="4425696" y="63500"/>
                  </a:lnTo>
                  <a:lnTo>
                    <a:pt x="4380382" y="63500"/>
                  </a:lnTo>
                  <a:lnTo>
                    <a:pt x="4358297" y="50800"/>
                  </a:lnTo>
                  <a:lnTo>
                    <a:pt x="4169930" y="50800"/>
                  </a:lnTo>
                  <a:lnTo>
                    <a:pt x="4125328" y="63500"/>
                  </a:lnTo>
                  <a:lnTo>
                    <a:pt x="4115397" y="76200"/>
                  </a:lnTo>
                  <a:lnTo>
                    <a:pt x="4103522" y="63500"/>
                  </a:lnTo>
                  <a:lnTo>
                    <a:pt x="4094721" y="63500"/>
                  </a:lnTo>
                  <a:lnTo>
                    <a:pt x="4089768" y="76200"/>
                  </a:lnTo>
                  <a:lnTo>
                    <a:pt x="4069524" y="76200"/>
                  </a:lnTo>
                  <a:lnTo>
                    <a:pt x="4061447" y="63500"/>
                  </a:lnTo>
                  <a:lnTo>
                    <a:pt x="4052506" y="63500"/>
                  </a:lnTo>
                  <a:lnTo>
                    <a:pt x="4045788" y="50800"/>
                  </a:lnTo>
                  <a:lnTo>
                    <a:pt x="4031081" y="50800"/>
                  </a:lnTo>
                  <a:lnTo>
                    <a:pt x="4022687" y="63500"/>
                  </a:lnTo>
                  <a:lnTo>
                    <a:pt x="3974160" y="63500"/>
                  </a:lnTo>
                  <a:lnTo>
                    <a:pt x="3963454" y="76200"/>
                  </a:lnTo>
                  <a:lnTo>
                    <a:pt x="3918204" y="76200"/>
                  </a:lnTo>
                  <a:lnTo>
                    <a:pt x="3876459" y="63500"/>
                  </a:lnTo>
                  <a:lnTo>
                    <a:pt x="3791166" y="63500"/>
                  </a:lnTo>
                  <a:lnTo>
                    <a:pt x="3747884" y="76200"/>
                  </a:lnTo>
                  <a:lnTo>
                    <a:pt x="3697643" y="76200"/>
                  </a:lnTo>
                  <a:lnTo>
                    <a:pt x="3678999" y="88900"/>
                  </a:lnTo>
                  <a:lnTo>
                    <a:pt x="3660749" y="76200"/>
                  </a:lnTo>
                  <a:lnTo>
                    <a:pt x="3643630" y="76200"/>
                  </a:lnTo>
                  <a:lnTo>
                    <a:pt x="3619081" y="63500"/>
                  </a:lnTo>
                  <a:lnTo>
                    <a:pt x="3593858" y="50800"/>
                  </a:lnTo>
                  <a:lnTo>
                    <a:pt x="3568039" y="63500"/>
                  </a:lnTo>
                  <a:lnTo>
                    <a:pt x="3561854" y="63500"/>
                  </a:lnTo>
                  <a:lnTo>
                    <a:pt x="3561854" y="901700"/>
                  </a:lnTo>
                  <a:lnTo>
                    <a:pt x="3560788" y="901700"/>
                  </a:lnTo>
                  <a:lnTo>
                    <a:pt x="3555695" y="889000"/>
                  </a:lnTo>
                  <a:lnTo>
                    <a:pt x="3555911" y="889000"/>
                  </a:lnTo>
                  <a:lnTo>
                    <a:pt x="3561854" y="901700"/>
                  </a:lnTo>
                  <a:lnTo>
                    <a:pt x="3561854" y="63500"/>
                  </a:lnTo>
                  <a:lnTo>
                    <a:pt x="3506990" y="63500"/>
                  </a:lnTo>
                  <a:lnTo>
                    <a:pt x="3472472" y="76200"/>
                  </a:lnTo>
                  <a:lnTo>
                    <a:pt x="3438207" y="63500"/>
                  </a:lnTo>
                  <a:lnTo>
                    <a:pt x="3404451" y="63500"/>
                  </a:lnTo>
                  <a:lnTo>
                    <a:pt x="3400577" y="50800"/>
                  </a:lnTo>
                  <a:lnTo>
                    <a:pt x="3377641" y="50800"/>
                  </a:lnTo>
                  <a:lnTo>
                    <a:pt x="3370148" y="63500"/>
                  </a:lnTo>
                  <a:lnTo>
                    <a:pt x="3271647" y="63500"/>
                  </a:lnTo>
                  <a:lnTo>
                    <a:pt x="3232670" y="76200"/>
                  </a:lnTo>
                  <a:lnTo>
                    <a:pt x="3191243" y="76200"/>
                  </a:lnTo>
                  <a:lnTo>
                    <a:pt x="3187027" y="88900"/>
                  </a:lnTo>
                  <a:lnTo>
                    <a:pt x="3183750" y="88900"/>
                  </a:lnTo>
                  <a:lnTo>
                    <a:pt x="3176663" y="76200"/>
                  </a:lnTo>
                  <a:lnTo>
                    <a:pt x="3159785" y="76200"/>
                  </a:lnTo>
                  <a:lnTo>
                    <a:pt x="3152660" y="63500"/>
                  </a:lnTo>
                  <a:lnTo>
                    <a:pt x="3141154" y="63500"/>
                  </a:lnTo>
                  <a:lnTo>
                    <a:pt x="3135122" y="76200"/>
                  </a:lnTo>
                  <a:lnTo>
                    <a:pt x="3080143" y="76200"/>
                  </a:lnTo>
                  <a:lnTo>
                    <a:pt x="3072841" y="80429"/>
                  </a:lnTo>
                  <a:lnTo>
                    <a:pt x="3072841" y="1028700"/>
                  </a:lnTo>
                  <a:lnTo>
                    <a:pt x="3071533" y="1028700"/>
                  </a:lnTo>
                  <a:lnTo>
                    <a:pt x="3069945" y="1016000"/>
                  </a:lnTo>
                  <a:lnTo>
                    <a:pt x="3071558" y="1016000"/>
                  </a:lnTo>
                  <a:lnTo>
                    <a:pt x="3072841" y="1028700"/>
                  </a:lnTo>
                  <a:lnTo>
                    <a:pt x="3072841" y="80429"/>
                  </a:lnTo>
                  <a:lnTo>
                    <a:pt x="3058185" y="88900"/>
                  </a:lnTo>
                  <a:lnTo>
                    <a:pt x="3036405" y="76200"/>
                  </a:lnTo>
                  <a:lnTo>
                    <a:pt x="2970746" y="76200"/>
                  </a:lnTo>
                  <a:lnTo>
                    <a:pt x="2957182" y="63500"/>
                  </a:lnTo>
                  <a:lnTo>
                    <a:pt x="2931782" y="63500"/>
                  </a:lnTo>
                  <a:lnTo>
                    <a:pt x="2906407" y="50800"/>
                  </a:lnTo>
                  <a:lnTo>
                    <a:pt x="2881033" y="50800"/>
                  </a:lnTo>
                  <a:lnTo>
                    <a:pt x="2855658" y="63500"/>
                  </a:lnTo>
                  <a:lnTo>
                    <a:pt x="2852813" y="63500"/>
                  </a:lnTo>
                  <a:lnTo>
                    <a:pt x="2844139" y="76200"/>
                  </a:lnTo>
                  <a:lnTo>
                    <a:pt x="2837865" y="76200"/>
                  </a:lnTo>
                  <a:lnTo>
                    <a:pt x="2831769" y="63500"/>
                  </a:lnTo>
                  <a:lnTo>
                    <a:pt x="2804680" y="63500"/>
                  </a:lnTo>
                  <a:lnTo>
                    <a:pt x="2804680" y="368300"/>
                  </a:lnTo>
                  <a:lnTo>
                    <a:pt x="2802712" y="368300"/>
                  </a:lnTo>
                  <a:lnTo>
                    <a:pt x="2797619" y="355600"/>
                  </a:lnTo>
                  <a:lnTo>
                    <a:pt x="2798661" y="355600"/>
                  </a:lnTo>
                  <a:lnTo>
                    <a:pt x="2804680" y="368300"/>
                  </a:lnTo>
                  <a:lnTo>
                    <a:pt x="2804680" y="63500"/>
                  </a:lnTo>
                  <a:lnTo>
                    <a:pt x="2787231" y="63500"/>
                  </a:lnTo>
                  <a:lnTo>
                    <a:pt x="2787231" y="355600"/>
                  </a:lnTo>
                  <a:lnTo>
                    <a:pt x="2786608" y="355600"/>
                  </a:lnTo>
                  <a:lnTo>
                    <a:pt x="2786062" y="353466"/>
                  </a:lnTo>
                  <a:lnTo>
                    <a:pt x="2786062" y="355600"/>
                  </a:lnTo>
                  <a:lnTo>
                    <a:pt x="2783573" y="355600"/>
                  </a:lnTo>
                  <a:lnTo>
                    <a:pt x="2783548" y="343738"/>
                  </a:lnTo>
                  <a:lnTo>
                    <a:pt x="2783586" y="343903"/>
                  </a:lnTo>
                  <a:lnTo>
                    <a:pt x="2786062" y="355600"/>
                  </a:lnTo>
                  <a:lnTo>
                    <a:pt x="2786062" y="353466"/>
                  </a:lnTo>
                  <a:lnTo>
                    <a:pt x="2783586" y="343738"/>
                  </a:lnTo>
                  <a:lnTo>
                    <a:pt x="2783586" y="342900"/>
                  </a:lnTo>
                  <a:lnTo>
                    <a:pt x="2785275" y="342900"/>
                  </a:lnTo>
                  <a:lnTo>
                    <a:pt x="2787231" y="355600"/>
                  </a:lnTo>
                  <a:lnTo>
                    <a:pt x="2787231" y="63500"/>
                  </a:lnTo>
                  <a:lnTo>
                    <a:pt x="2716453" y="63500"/>
                  </a:lnTo>
                  <a:lnTo>
                    <a:pt x="2664917" y="76200"/>
                  </a:lnTo>
                  <a:lnTo>
                    <a:pt x="2619248" y="76200"/>
                  </a:lnTo>
                  <a:lnTo>
                    <a:pt x="2619248" y="1117600"/>
                  </a:lnTo>
                  <a:lnTo>
                    <a:pt x="2618956" y="1117600"/>
                  </a:lnTo>
                  <a:lnTo>
                    <a:pt x="2617101" y="1104900"/>
                  </a:lnTo>
                  <a:lnTo>
                    <a:pt x="2617457" y="1104900"/>
                  </a:lnTo>
                  <a:lnTo>
                    <a:pt x="2619248" y="1117600"/>
                  </a:lnTo>
                  <a:lnTo>
                    <a:pt x="2619248" y="76200"/>
                  </a:lnTo>
                  <a:lnTo>
                    <a:pt x="2549855" y="76200"/>
                  </a:lnTo>
                  <a:lnTo>
                    <a:pt x="2537333" y="88900"/>
                  </a:lnTo>
                  <a:lnTo>
                    <a:pt x="2524849" y="88900"/>
                  </a:lnTo>
                  <a:lnTo>
                    <a:pt x="2512390" y="76200"/>
                  </a:lnTo>
                  <a:lnTo>
                    <a:pt x="2476563" y="76200"/>
                  </a:lnTo>
                  <a:lnTo>
                    <a:pt x="2448217" y="63500"/>
                  </a:lnTo>
                  <a:lnTo>
                    <a:pt x="2419654" y="76200"/>
                  </a:lnTo>
                  <a:lnTo>
                    <a:pt x="2106828" y="76200"/>
                  </a:lnTo>
                  <a:lnTo>
                    <a:pt x="2097925" y="88900"/>
                  </a:lnTo>
                  <a:lnTo>
                    <a:pt x="2012048" y="63500"/>
                  </a:lnTo>
                  <a:lnTo>
                    <a:pt x="1969008" y="63500"/>
                  </a:lnTo>
                  <a:lnTo>
                    <a:pt x="1925815" y="76200"/>
                  </a:lnTo>
                  <a:lnTo>
                    <a:pt x="1918703" y="88900"/>
                  </a:lnTo>
                  <a:lnTo>
                    <a:pt x="1706384" y="88900"/>
                  </a:lnTo>
                  <a:lnTo>
                    <a:pt x="1661579" y="76200"/>
                  </a:lnTo>
                  <a:lnTo>
                    <a:pt x="1526044" y="76200"/>
                  </a:lnTo>
                  <a:lnTo>
                    <a:pt x="1480464" y="88900"/>
                  </a:lnTo>
                  <a:lnTo>
                    <a:pt x="1376946" y="88900"/>
                  </a:lnTo>
                  <a:lnTo>
                    <a:pt x="1342847" y="76200"/>
                  </a:lnTo>
                  <a:lnTo>
                    <a:pt x="1256334" y="76200"/>
                  </a:lnTo>
                  <a:lnTo>
                    <a:pt x="1229842" y="88900"/>
                  </a:lnTo>
                  <a:lnTo>
                    <a:pt x="1134364" y="88900"/>
                  </a:lnTo>
                  <a:lnTo>
                    <a:pt x="1120305" y="76200"/>
                  </a:lnTo>
                  <a:lnTo>
                    <a:pt x="952360" y="76200"/>
                  </a:lnTo>
                  <a:lnTo>
                    <a:pt x="952360" y="1016000"/>
                  </a:lnTo>
                  <a:lnTo>
                    <a:pt x="952271" y="1028700"/>
                  </a:lnTo>
                  <a:lnTo>
                    <a:pt x="943686" y="1028700"/>
                  </a:lnTo>
                  <a:lnTo>
                    <a:pt x="943775" y="1016000"/>
                  </a:lnTo>
                  <a:lnTo>
                    <a:pt x="952360" y="1016000"/>
                  </a:lnTo>
                  <a:lnTo>
                    <a:pt x="952360" y="76200"/>
                  </a:lnTo>
                  <a:lnTo>
                    <a:pt x="844943" y="76200"/>
                  </a:lnTo>
                  <a:lnTo>
                    <a:pt x="797661" y="63500"/>
                  </a:lnTo>
                  <a:lnTo>
                    <a:pt x="750443" y="63500"/>
                  </a:lnTo>
                  <a:lnTo>
                    <a:pt x="703338" y="76200"/>
                  </a:lnTo>
                  <a:lnTo>
                    <a:pt x="652653" y="76200"/>
                  </a:lnTo>
                  <a:lnTo>
                    <a:pt x="644461" y="88900"/>
                  </a:lnTo>
                  <a:lnTo>
                    <a:pt x="638289" y="88900"/>
                  </a:lnTo>
                  <a:lnTo>
                    <a:pt x="632193" y="76200"/>
                  </a:lnTo>
                  <a:lnTo>
                    <a:pt x="621411" y="76200"/>
                  </a:lnTo>
                  <a:lnTo>
                    <a:pt x="519518" y="50800"/>
                  </a:lnTo>
                  <a:lnTo>
                    <a:pt x="467918" y="63500"/>
                  </a:lnTo>
                  <a:lnTo>
                    <a:pt x="415886" y="63500"/>
                  </a:lnTo>
                  <a:lnTo>
                    <a:pt x="368046" y="76200"/>
                  </a:lnTo>
                  <a:lnTo>
                    <a:pt x="320382" y="76200"/>
                  </a:lnTo>
                  <a:lnTo>
                    <a:pt x="272834" y="63500"/>
                  </a:lnTo>
                  <a:lnTo>
                    <a:pt x="0" y="63500"/>
                  </a:lnTo>
                  <a:lnTo>
                    <a:pt x="0" y="1384287"/>
                  </a:lnTo>
                  <a:lnTo>
                    <a:pt x="7560005" y="1384287"/>
                  </a:lnTo>
                  <a:lnTo>
                    <a:pt x="7560005" y="1117600"/>
                  </a:lnTo>
                  <a:lnTo>
                    <a:pt x="7560005" y="1104900"/>
                  </a:lnTo>
                  <a:lnTo>
                    <a:pt x="7560005" y="76200"/>
                  </a:lnTo>
                  <a:lnTo>
                    <a:pt x="7560005" y="63500"/>
                  </a:lnTo>
                  <a:close/>
                </a:path>
              </a:pathLst>
            </a:custGeom>
            <a:solidFill>
              <a:srgbClr val="35A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5807" y="0"/>
              <a:ext cx="1019725" cy="73472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19757" y="4491227"/>
            <a:ext cx="592074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FFFFFF"/>
                </a:solidFill>
                <a:latin typeface="Avenir-Heavy"/>
                <a:cs typeface="Avenir-Heavy"/>
              </a:rPr>
              <a:t>Die</a:t>
            </a:r>
            <a:r>
              <a:rPr sz="1900" b="1" spc="-15" dirty="0">
                <a:solidFill>
                  <a:srgbClr val="FFFFFF"/>
                </a:solidFill>
                <a:latin typeface="Avenir-Heavy"/>
                <a:cs typeface="Avenir-Heavy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Avenir-Heavy"/>
                <a:cs typeface="Avenir-Heavy"/>
              </a:rPr>
              <a:t>koordinative</a:t>
            </a:r>
            <a:r>
              <a:rPr sz="1900" b="1" spc="-15" dirty="0">
                <a:solidFill>
                  <a:srgbClr val="FFFFFF"/>
                </a:solidFill>
                <a:latin typeface="Avenir-Heavy"/>
                <a:cs typeface="Avenir-Heavy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venir-Heavy"/>
                <a:cs typeface="Avenir-Heavy"/>
              </a:rPr>
              <a:t>Klassenchallenge</a:t>
            </a:r>
            <a:r>
              <a:rPr sz="1900" b="1" spc="-15" dirty="0">
                <a:solidFill>
                  <a:srgbClr val="FFFFFF"/>
                </a:solidFill>
                <a:latin typeface="Avenir-Heavy"/>
                <a:cs typeface="Avenir-Heavy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venir-Heavy"/>
                <a:cs typeface="Avenir-Heavy"/>
              </a:rPr>
              <a:t>mit</a:t>
            </a:r>
            <a:r>
              <a:rPr sz="1900" b="1" spc="-15" dirty="0">
                <a:solidFill>
                  <a:srgbClr val="FFFFFF"/>
                </a:solidFill>
                <a:latin typeface="Avenir-Heavy"/>
                <a:cs typeface="Avenir-Heavy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venir-Heavy"/>
                <a:cs typeface="Avenir-Heavy"/>
              </a:rPr>
              <a:t>22</a:t>
            </a:r>
            <a:r>
              <a:rPr sz="1900" b="1" spc="-15" dirty="0">
                <a:solidFill>
                  <a:srgbClr val="FFFFFF"/>
                </a:solidFill>
                <a:latin typeface="Avenir-Heavy"/>
                <a:cs typeface="Avenir-Heavy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venir-Heavy"/>
                <a:cs typeface="Avenir-Heavy"/>
              </a:rPr>
              <a:t>Beispielen</a:t>
            </a:r>
            <a:endParaRPr sz="1900">
              <a:latin typeface="Avenir-Heavy"/>
              <a:cs typeface="Avenir-Heavy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591993" y="1267551"/>
            <a:ext cx="4051935" cy="3061970"/>
            <a:chOff x="2591993" y="1267551"/>
            <a:chExt cx="4051935" cy="3061970"/>
          </a:xfrm>
        </p:grpSpPr>
        <p:sp>
          <p:nvSpPr>
            <p:cNvPr id="10" name="object 10"/>
            <p:cNvSpPr/>
            <p:nvPr/>
          </p:nvSpPr>
          <p:spPr>
            <a:xfrm>
              <a:off x="5547880" y="3608692"/>
              <a:ext cx="1096010" cy="720725"/>
            </a:xfrm>
            <a:custGeom>
              <a:avLst/>
              <a:gdLst/>
              <a:ahLst/>
              <a:cxnLst/>
              <a:rect l="l" t="t" r="r" b="b"/>
              <a:pathLst>
                <a:path w="1096009" h="720725">
                  <a:moveTo>
                    <a:pt x="7708" y="481457"/>
                  </a:moveTo>
                  <a:lnTo>
                    <a:pt x="3962" y="481965"/>
                  </a:lnTo>
                  <a:lnTo>
                    <a:pt x="2362" y="481330"/>
                  </a:lnTo>
                  <a:lnTo>
                    <a:pt x="1079" y="481609"/>
                  </a:lnTo>
                  <a:lnTo>
                    <a:pt x="317" y="482231"/>
                  </a:lnTo>
                  <a:lnTo>
                    <a:pt x="0" y="483247"/>
                  </a:lnTo>
                  <a:lnTo>
                    <a:pt x="279" y="483704"/>
                  </a:lnTo>
                  <a:lnTo>
                    <a:pt x="355" y="484276"/>
                  </a:lnTo>
                  <a:lnTo>
                    <a:pt x="317" y="484886"/>
                  </a:lnTo>
                  <a:lnTo>
                    <a:pt x="1663" y="485190"/>
                  </a:lnTo>
                  <a:lnTo>
                    <a:pt x="2286" y="487756"/>
                  </a:lnTo>
                  <a:lnTo>
                    <a:pt x="7708" y="481457"/>
                  </a:lnTo>
                  <a:close/>
                </a:path>
                <a:path w="1096009" h="720725">
                  <a:moveTo>
                    <a:pt x="13195" y="475488"/>
                  </a:moveTo>
                  <a:lnTo>
                    <a:pt x="12915" y="475132"/>
                  </a:lnTo>
                  <a:lnTo>
                    <a:pt x="12687" y="474751"/>
                  </a:lnTo>
                  <a:lnTo>
                    <a:pt x="12446" y="474370"/>
                  </a:lnTo>
                  <a:lnTo>
                    <a:pt x="10883" y="475310"/>
                  </a:lnTo>
                  <a:lnTo>
                    <a:pt x="8407" y="476745"/>
                  </a:lnTo>
                  <a:lnTo>
                    <a:pt x="8928" y="477608"/>
                  </a:lnTo>
                  <a:lnTo>
                    <a:pt x="9448" y="478434"/>
                  </a:lnTo>
                  <a:lnTo>
                    <a:pt x="11747" y="476580"/>
                  </a:lnTo>
                  <a:lnTo>
                    <a:pt x="13195" y="475488"/>
                  </a:lnTo>
                  <a:close/>
                </a:path>
                <a:path w="1096009" h="720725">
                  <a:moveTo>
                    <a:pt x="43891" y="475272"/>
                  </a:moveTo>
                  <a:lnTo>
                    <a:pt x="43840" y="474967"/>
                  </a:lnTo>
                  <a:lnTo>
                    <a:pt x="42811" y="475272"/>
                  </a:lnTo>
                  <a:lnTo>
                    <a:pt x="43891" y="475272"/>
                  </a:lnTo>
                  <a:close/>
                </a:path>
                <a:path w="1096009" h="720725">
                  <a:moveTo>
                    <a:pt x="46824" y="514756"/>
                  </a:moveTo>
                  <a:lnTo>
                    <a:pt x="42760" y="514337"/>
                  </a:lnTo>
                  <a:lnTo>
                    <a:pt x="41719" y="511911"/>
                  </a:lnTo>
                  <a:lnTo>
                    <a:pt x="41186" y="511530"/>
                  </a:lnTo>
                  <a:lnTo>
                    <a:pt x="40487" y="511568"/>
                  </a:lnTo>
                  <a:lnTo>
                    <a:pt x="39712" y="511810"/>
                  </a:lnTo>
                  <a:lnTo>
                    <a:pt x="39166" y="511200"/>
                  </a:lnTo>
                  <a:lnTo>
                    <a:pt x="38011" y="510006"/>
                  </a:lnTo>
                  <a:lnTo>
                    <a:pt x="38176" y="509612"/>
                  </a:lnTo>
                  <a:lnTo>
                    <a:pt x="38557" y="508825"/>
                  </a:lnTo>
                  <a:lnTo>
                    <a:pt x="36550" y="506933"/>
                  </a:lnTo>
                  <a:lnTo>
                    <a:pt x="34480" y="506272"/>
                  </a:lnTo>
                  <a:lnTo>
                    <a:pt x="31940" y="511416"/>
                  </a:lnTo>
                  <a:lnTo>
                    <a:pt x="32410" y="511771"/>
                  </a:lnTo>
                  <a:lnTo>
                    <a:pt x="32702" y="512241"/>
                  </a:lnTo>
                  <a:lnTo>
                    <a:pt x="32905" y="512787"/>
                  </a:lnTo>
                  <a:lnTo>
                    <a:pt x="33718" y="512813"/>
                  </a:lnTo>
                  <a:lnTo>
                    <a:pt x="34620" y="512584"/>
                  </a:lnTo>
                  <a:lnTo>
                    <a:pt x="35648" y="512089"/>
                  </a:lnTo>
                  <a:lnTo>
                    <a:pt x="37350" y="513308"/>
                  </a:lnTo>
                  <a:lnTo>
                    <a:pt x="36474" y="514210"/>
                  </a:lnTo>
                  <a:lnTo>
                    <a:pt x="37338" y="515112"/>
                  </a:lnTo>
                  <a:lnTo>
                    <a:pt x="38163" y="516039"/>
                  </a:lnTo>
                  <a:lnTo>
                    <a:pt x="39027" y="516928"/>
                  </a:lnTo>
                  <a:lnTo>
                    <a:pt x="40030" y="517893"/>
                  </a:lnTo>
                  <a:lnTo>
                    <a:pt x="40919" y="518947"/>
                  </a:lnTo>
                  <a:lnTo>
                    <a:pt x="42837" y="520509"/>
                  </a:lnTo>
                  <a:lnTo>
                    <a:pt x="43789" y="521436"/>
                  </a:lnTo>
                  <a:lnTo>
                    <a:pt x="45491" y="518795"/>
                  </a:lnTo>
                  <a:lnTo>
                    <a:pt x="46824" y="514756"/>
                  </a:lnTo>
                  <a:close/>
                </a:path>
                <a:path w="1096009" h="720725">
                  <a:moveTo>
                    <a:pt x="48145" y="479158"/>
                  </a:moveTo>
                  <a:lnTo>
                    <a:pt x="44284" y="478028"/>
                  </a:lnTo>
                  <a:lnTo>
                    <a:pt x="43967" y="475818"/>
                  </a:lnTo>
                  <a:lnTo>
                    <a:pt x="40995" y="475818"/>
                  </a:lnTo>
                  <a:lnTo>
                    <a:pt x="37579" y="475818"/>
                  </a:lnTo>
                  <a:lnTo>
                    <a:pt x="34950" y="482422"/>
                  </a:lnTo>
                  <a:lnTo>
                    <a:pt x="31597" y="483222"/>
                  </a:lnTo>
                  <a:lnTo>
                    <a:pt x="29298" y="484962"/>
                  </a:lnTo>
                  <a:lnTo>
                    <a:pt x="26352" y="482422"/>
                  </a:lnTo>
                  <a:lnTo>
                    <a:pt x="25412" y="481647"/>
                  </a:lnTo>
                  <a:lnTo>
                    <a:pt x="25514" y="481431"/>
                  </a:lnTo>
                  <a:lnTo>
                    <a:pt x="29362" y="477989"/>
                  </a:lnTo>
                  <a:lnTo>
                    <a:pt x="31711" y="475881"/>
                  </a:lnTo>
                  <a:lnTo>
                    <a:pt x="26708" y="477608"/>
                  </a:lnTo>
                  <a:lnTo>
                    <a:pt x="23812" y="477989"/>
                  </a:lnTo>
                  <a:lnTo>
                    <a:pt x="23571" y="477608"/>
                  </a:lnTo>
                  <a:lnTo>
                    <a:pt x="23177" y="477367"/>
                  </a:lnTo>
                  <a:lnTo>
                    <a:pt x="22682" y="477240"/>
                  </a:lnTo>
                  <a:lnTo>
                    <a:pt x="19634" y="479920"/>
                  </a:lnTo>
                  <a:lnTo>
                    <a:pt x="16281" y="482422"/>
                  </a:lnTo>
                  <a:lnTo>
                    <a:pt x="16230" y="482739"/>
                  </a:lnTo>
                  <a:lnTo>
                    <a:pt x="17348" y="485368"/>
                  </a:lnTo>
                  <a:lnTo>
                    <a:pt x="17576" y="486841"/>
                  </a:lnTo>
                  <a:lnTo>
                    <a:pt x="17653" y="487641"/>
                  </a:lnTo>
                  <a:lnTo>
                    <a:pt x="20345" y="489356"/>
                  </a:lnTo>
                  <a:lnTo>
                    <a:pt x="18110" y="494017"/>
                  </a:lnTo>
                  <a:lnTo>
                    <a:pt x="19240" y="496404"/>
                  </a:lnTo>
                  <a:lnTo>
                    <a:pt x="24180" y="494169"/>
                  </a:lnTo>
                  <a:lnTo>
                    <a:pt x="23964" y="490753"/>
                  </a:lnTo>
                  <a:lnTo>
                    <a:pt x="27228" y="488759"/>
                  </a:lnTo>
                  <a:lnTo>
                    <a:pt x="28575" y="489140"/>
                  </a:lnTo>
                  <a:lnTo>
                    <a:pt x="31229" y="489940"/>
                  </a:lnTo>
                  <a:lnTo>
                    <a:pt x="29806" y="492150"/>
                  </a:lnTo>
                  <a:lnTo>
                    <a:pt x="30302" y="493496"/>
                  </a:lnTo>
                  <a:lnTo>
                    <a:pt x="31445" y="494538"/>
                  </a:lnTo>
                  <a:lnTo>
                    <a:pt x="24269" y="494766"/>
                  </a:lnTo>
                  <a:lnTo>
                    <a:pt x="24180" y="501611"/>
                  </a:lnTo>
                  <a:lnTo>
                    <a:pt x="24206" y="501929"/>
                  </a:lnTo>
                  <a:lnTo>
                    <a:pt x="25095" y="502716"/>
                  </a:lnTo>
                  <a:lnTo>
                    <a:pt x="26746" y="504355"/>
                  </a:lnTo>
                  <a:lnTo>
                    <a:pt x="29121" y="503288"/>
                  </a:lnTo>
                  <a:lnTo>
                    <a:pt x="30238" y="506272"/>
                  </a:lnTo>
                  <a:lnTo>
                    <a:pt x="32829" y="503288"/>
                  </a:lnTo>
                  <a:lnTo>
                    <a:pt x="35229" y="500507"/>
                  </a:lnTo>
                  <a:lnTo>
                    <a:pt x="38328" y="497332"/>
                  </a:lnTo>
                  <a:lnTo>
                    <a:pt x="35318" y="495808"/>
                  </a:lnTo>
                  <a:lnTo>
                    <a:pt x="40830" y="492328"/>
                  </a:lnTo>
                  <a:lnTo>
                    <a:pt x="42075" y="488759"/>
                  </a:lnTo>
                  <a:lnTo>
                    <a:pt x="42468" y="487629"/>
                  </a:lnTo>
                  <a:lnTo>
                    <a:pt x="44881" y="484962"/>
                  </a:lnTo>
                  <a:lnTo>
                    <a:pt x="46151" y="483552"/>
                  </a:lnTo>
                  <a:lnTo>
                    <a:pt x="48145" y="479158"/>
                  </a:lnTo>
                  <a:close/>
                </a:path>
                <a:path w="1096009" h="720725">
                  <a:moveTo>
                    <a:pt x="82372" y="503491"/>
                  </a:moveTo>
                  <a:lnTo>
                    <a:pt x="81800" y="502475"/>
                  </a:lnTo>
                  <a:lnTo>
                    <a:pt x="80111" y="502246"/>
                  </a:lnTo>
                  <a:lnTo>
                    <a:pt x="79476" y="502183"/>
                  </a:lnTo>
                  <a:lnTo>
                    <a:pt x="78892" y="502031"/>
                  </a:lnTo>
                  <a:lnTo>
                    <a:pt x="78473" y="501726"/>
                  </a:lnTo>
                  <a:lnTo>
                    <a:pt x="76809" y="504977"/>
                  </a:lnTo>
                  <a:lnTo>
                    <a:pt x="77012" y="506831"/>
                  </a:lnTo>
                  <a:lnTo>
                    <a:pt x="81559" y="505345"/>
                  </a:lnTo>
                  <a:lnTo>
                    <a:pt x="81991" y="505167"/>
                  </a:lnTo>
                  <a:lnTo>
                    <a:pt x="82372" y="503491"/>
                  </a:lnTo>
                  <a:close/>
                </a:path>
                <a:path w="1096009" h="720725">
                  <a:moveTo>
                    <a:pt x="118084" y="377926"/>
                  </a:moveTo>
                  <a:lnTo>
                    <a:pt x="117284" y="376643"/>
                  </a:lnTo>
                  <a:lnTo>
                    <a:pt x="116128" y="376453"/>
                  </a:lnTo>
                  <a:lnTo>
                    <a:pt x="114109" y="378853"/>
                  </a:lnTo>
                  <a:lnTo>
                    <a:pt x="113080" y="381012"/>
                  </a:lnTo>
                  <a:lnTo>
                    <a:pt x="112547" y="382092"/>
                  </a:lnTo>
                  <a:lnTo>
                    <a:pt x="113195" y="383070"/>
                  </a:lnTo>
                  <a:lnTo>
                    <a:pt x="113804" y="384048"/>
                  </a:lnTo>
                  <a:lnTo>
                    <a:pt x="114465" y="385000"/>
                  </a:lnTo>
                  <a:lnTo>
                    <a:pt x="115531" y="384937"/>
                  </a:lnTo>
                  <a:lnTo>
                    <a:pt x="116497" y="384416"/>
                  </a:lnTo>
                  <a:lnTo>
                    <a:pt x="117309" y="383425"/>
                  </a:lnTo>
                  <a:lnTo>
                    <a:pt x="118084" y="377926"/>
                  </a:lnTo>
                  <a:close/>
                </a:path>
                <a:path w="1096009" h="720725">
                  <a:moveTo>
                    <a:pt x="178219" y="355473"/>
                  </a:moveTo>
                  <a:lnTo>
                    <a:pt x="177774" y="355079"/>
                  </a:lnTo>
                  <a:lnTo>
                    <a:pt x="177761" y="354469"/>
                  </a:lnTo>
                  <a:lnTo>
                    <a:pt x="178104" y="353707"/>
                  </a:lnTo>
                  <a:lnTo>
                    <a:pt x="177660" y="351878"/>
                  </a:lnTo>
                  <a:lnTo>
                    <a:pt x="177507" y="349796"/>
                  </a:lnTo>
                  <a:lnTo>
                    <a:pt x="174307" y="350278"/>
                  </a:lnTo>
                  <a:lnTo>
                    <a:pt x="174332" y="350431"/>
                  </a:lnTo>
                  <a:lnTo>
                    <a:pt x="173799" y="350469"/>
                  </a:lnTo>
                  <a:lnTo>
                    <a:pt x="173202" y="350558"/>
                  </a:lnTo>
                  <a:lnTo>
                    <a:pt x="172618" y="350621"/>
                  </a:lnTo>
                  <a:lnTo>
                    <a:pt x="172148" y="351116"/>
                  </a:lnTo>
                  <a:lnTo>
                    <a:pt x="171119" y="352145"/>
                  </a:lnTo>
                  <a:lnTo>
                    <a:pt x="170624" y="353237"/>
                  </a:lnTo>
                  <a:lnTo>
                    <a:pt x="170624" y="354114"/>
                  </a:lnTo>
                  <a:lnTo>
                    <a:pt x="171043" y="354825"/>
                  </a:lnTo>
                  <a:lnTo>
                    <a:pt x="171323" y="355155"/>
                  </a:lnTo>
                  <a:lnTo>
                    <a:pt x="171437" y="355587"/>
                  </a:lnTo>
                  <a:lnTo>
                    <a:pt x="171411" y="356095"/>
                  </a:lnTo>
                  <a:lnTo>
                    <a:pt x="173431" y="356336"/>
                  </a:lnTo>
                  <a:lnTo>
                    <a:pt x="174472" y="356400"/>
                  </a:lnTo>
                  <a:lnTo>
                    <a:pt x="175272" y="356323"/>
                  </a:lnTo>
                  <a:lnTo>
                    <a:pt x="175755" y="356590"/>
                  </a:lnTo>
                  <a:lnTo>
                    <a:pt x="175996" y="357085"/>
                  </a:lnTo>
                  <a:lnTo>
                    <a:pt x="177215" y="357225"/>
                  </a:lnTo>
                  <a:lnTo>
                    <a:pt x="177952" y="356641"/>
                  </a:lnTo>
                  <a:lnTo>
                    <a:pt x="178219" y="355473"/>
                  </a:lnTo>
                  <a:close/>
                </a:path>
                <a:path w="1096009" h="720725">
                  <a:moveTo>
                    <a:pt x="202768" y="701636"/>
                  </a:moveTo>
                  <a:lnTo>
                    <a:pt x="202603" y="700392"/>
                  </a:lnTo>
                  <a:lnTo>
                    <a:pt x="199720" y="701395"/>
                  </a:lnTo>
                  <a:lnTo>
                    <a:pt x="198894" y="701027"/>
                  </a:lnTo>
                  <a:lnTo>
                    <a:pt x="198170" y="701459"/>
                  </a:lnTo>
                  <a:lnTo>
                    <a:pt x="197637" y="702652"/>
                  </a:lnTo>
                  <a:lnTo>
                    <a:pt x="196964" y="703516"/>
                  </a:lnTo>
                  <a:lnTo>
                    <a:pt x="195935" y="704049"/>
                  </a:lnTo>
                  <a:lnTo>
                    <a:pt x="193954" y="706526"/>
                  </a:lnTo>
                  <a:lnTo>
                    <a:pt x="194995" y="707174"/>
                  </a:lnTo>
                  <a:lnTo>
                    <a:pt x="197104" y="707186"/>
                  </a:lnTo>
                  <a:lnTo>
                    <a:pt x="199377" y="706767"/>
                  </a:lnTo>
                  <a:lnTo>
                    <a:pt x="201041" y="705573"/>
                  </a:lnTo>
                  <a:lnTo>
                    <a:pt x="202145" y="703541"/>
                  </a:lnTo>
                  <a:lnTo>
                    <a:pt x="202768" y="701636"/>
                  </a:lnTo>
                  <a:close/>
                </a:path>
                <a:path w="1096009" h="720725">
                  <a:moveTo>
                    <a:pt x="207784" y="714476"/>
                  </a:moveTo>
                  <a:lnTo>
                    <a:pt x="204647" y="714844"/>
                  </a:lnTo>
                  <a:lnTo>
                    <a:pt x="203631" y="714971"/>
                  </a:lnTo>
                  <a:lnTo>
                    <a:pt x="201320" y="716013"/>
                  </a:lnTo>
                  <a:lnTo>
                    <a:pt x="200113" y="718566"/>
                  </a:lnTo>
                  <a:lnTo>
                    <a:pt x="201472" y="719455"/>
                  </a:lnTo>
                  <a:lnTo>
                    <a:pt x="202679" y="720318"/>
                  </a:lnTo>
                  <a:lnTo>
                    <a:pt x="204470" y="719226"/>
                  </a:lnTo>
                  <a:lnTo>
                    <a:pt x="205359" y="718667"/>
                  </a:lnTo>
                  <a:lnTo>
                    <a:pt x="205752" y="717054"/>
                  </a:lnTo>
                  <a:lnTo>
                    <a:pt x="207784" y="714476"/>
                  </a:lnTo>
                  <a:close/>
                </a:path>
                <a:path w="1096009" h="720725">
                  <a:moveTo>
                    <a:pt x="214731" y="715848"/>
                  </a:moveTo>
                  <a:lnTo>
                    <a:pt x="214249" y="715670"/>
                  </a:lnTo>
                  <a:lnTo>
                    <a:pt x="213690" y="715149"/>
                  </a:lnTo>
                  <a:lnTo>
                    <a:pt x="213283" y="715378"/>
                  </a:lnTo>
                  <a:lnTo>
                    <a:pt x="211696" y="716229"/>
                  </a:lnTo>
                  <a:lnTo>
                    <a:pt x="211988" y="716902"/>
                  </a:lnTo>
                  <a:lnTo>
                    <a:pt x="212496" y="717486"/>
                  </a:lnTo>
                  <a:lnTo>
                    <a:pt x="213245" y="716978"/>
                  </a:lnTo>
                  <a:lnTo>
                    <a:pt x="214007" y="716432"/>
                  </a:lnTo>
                  <a:lnTo>
                    <a:pt x="214731" y="715848"/>
                  </a:lnTo>
                  <a:close/>
                </a:path>
                <a:path w="1096009" h="720725">
                  <a:moveTo>
                    <a:pt x="231013" y="673950"/>
                  </a:moveTo>
                  <a:lnTo>
                    <a:pt x="230911" y="673252"/>
                  </a:lnTo>
                  <a:lnTo>
                    <a:pt x="230720" y="672592"/>
                  </a:lnTo>
                  <a:lnTo>
                    <a:pt x="230543" y="671918"/>
                  </a:lnTo>
                  <a:lnTo>
                    <a:pt x="228358" y="671537"/>
                  </a:lnTo>
                  <a:lnTo>
                    <a:pt x="226225" y="672960"/>
                  </a:lnTo>
                  <a:lnTo>
                    <a:pt x="224129" y="674865"/>
                  </a:lnTo>
                  <a:lnTo>
                    <a:pt x="225590" y="676402"/>
                  </a:lnTo>
                  <a:lnTo>
                    <a:pt x="227634" y="676656"/>
                  </a:lnTo>
                  <a:lnTo>
                    <a:pt x="231013" y="673950"/>
                  </a:lnTo>
                  <a:close/>
                </a:path>
                <a:path w="1096009" h="720725">
                  <a:moveTo>
                    <a:pt x="255231" y="237375"/>
                  </a:moveTo>
                  <a:lnTo>
                    <a:pt x="254139" y="235445"/>
                  </a:lnTo>
                  <a:lnTo>
                    <a:pt x="253580" y="234480"/>
                  </a:lnTo>
                  <a:lnTo>
                    <a:pt x="248539" y="238404"/>
                  </a:lnTo>
                  <a:lnTo>
                    <a:pt x="248907" y="238848"/>
                  </a:lnTo>
                  <a:lnTo>
                    <a:pt x="249224" y="239356"/>
                  </a:lnTo>
                  <a:lnTo>
                    <a:pt x="249567" y="239839"/>
                  </a:lnTo>
                  <a:lnTo>
                    <a:pt x="251460" y="239191"/>
                  </a:lnTo>
                  <a:lnTo>
                    <a:pt x="253339" y="241096"/>
                  </a:lnTo>
                  <a:lnTo>
                    <a:pt x="255231" y="237375"/>
                  </a:lnTo>
                  <a:close/>
                </a:path>
                <a:path w="1096009" h="720725">
                  <a:moveTo>
                    <a:pt x="315633" y="315899"/>
                  </a:moveTo>
                  <a:lnTo>
                    <a:pt x="313956" y="312826"/>
                  </a:lnTo>
                  <a:lnTo>
                    <a:pt x="312737" y="310019"/>
                  </a:lnTo>
                  <a:lnTo>
                    <a:pt x="312635" y="309854"/>
                  </a:lnTo>
                  <a:lnTo>
                    <a:pt x="312153" y="309702"/>
                  </a:lnTo>
                  <a:lnTo>
                    <a:pt x="310603" y="309206"/>
                  </a:lnTo>
                  <a:lnTo>
                    <a:pt x="310426" y="307340"/>
                  </a:lnTo>
                  <a:lnTo>
                    <a:pt x="310362" y="306628"/>
                  </a:lnTo>
                  <a:lnTo>
                    <a:pt x="306971" y="307340"/>
                  </a:lnTo>
                  <a:lnTo>
                    <a:pt x="302501" y="305663"/>
                  </a:lnTo>
                  <a:lnTo>
                    <a:pt x="300685" y="310019"/>
                  </a:lnTo>
                  <a:lnTo>
                    <a:pt x="303720" y="309702"/>
                  </a:lnTo>
                  <a:lnTo>
                    <a:pt x="303555" y="310019"/>
                  </a:lnTo>
                  <a:lnTo>
                    <a:pt x="303390" y="311137"/>
                  </a:lnTo>
                  <a:lnTo>
                    <a:pt x="303860" y="312026"/>
                  </a:lnTo>
                  <a:lnTo>
                    <a:pt x="304482" y="312826"/>
                  </a:lnTo>
                  <a:lnTo>
                    <a:pt x="303314" y="312750"/>
                  </a:lnTo>
                  <a:lnTo>
                    <a:pt x="302539" y="312877"/>
                  </a:lnTo>
                  <a:lnTo>
                    <a:pt x="300964" y="314185"/>
                  </a:lnTo>
                  <a:lnTo>
                    <a:pt x="300304" y="315480"/>
                  </a:lnTo>
                  <a:lnTo>
                    <a:pt x="300418" y="316712"/>
                  </a:lnTo>
                  <a:lnTo>
                    <a:pt x="301205" y="317627"/>
                  </a:lnTo>
                  <a:lnTo>
                    <a:pt x="302628" y="319443"/>
                  </a:lnTo>
                  <a:lnTo>
                    <a:pt x="302539" y="320217"/>
                  </a:lnTo>
                  <a:lnTo>
                    <a:pt x="302945" y="320598"/>
                  </a:lnTo>
                  <a:lnTo>
                    <a:pt x="303695" y="320738"/>
                  </a:lnTo>
                  <a:lnTo>
                    <a:pt x="305231" y="320675"/>
                  </a:lnTo>
                  <a:lnTo>
                    <a:pt x="308241" y="320598"/>
                  </a:lnTo>
                  <a:lnTo>
                    <a:pt x="308406" y="320103"/>
                  </a:lnTo>
                  <a:lnTo>
                    <a:pt x="308241" y="319913"/>
                  </a:lnTo>
                  <a:lnTo>
                    <a:pt x="307682" y="319913"/>
                  </a:lnTo>
                  <a:lnTo>
                    <a:pt x="309829" y="319443"/>
                  </a:lnTo>
                  <a:lnTo>
                    <a:pt x="311035" y="320217"/>
                  </a:lnTo>
                  <a:lnTo>
                    <a:pt x="312318" y="320890"/>
                  </a:lnTo>
                  <a:lnTo>
                    <a:pt x="313283" y="319443"/>
                  </a:lnTo>
                  <a:lnTo>
                    <a:pt x="315633" y="315899"/>
                  </a:lnTo>
                  <a:close/>
                </a:path>
                <a:path w="1096009" h="720725">
                  <a:moveTo>
                    <a:pt x="333679" y="220637"/>
                  </a:moveTo>
                  <a:lnTo>
                    <a:pt x="333286" y="220446"/>
                  </a:lnTo>
                  <a:lnTo>
                    <a:pt x="332308" y="220599"/>
                  </a:lnTo>
                  <a:lnTo>
                    <a:pt x="332066" y="220040"/>
                  </a:lnTo>
                  <a:lnTo>
                    <a:pt x="331812" y="219519"/>
                  </a:lnTo>
                  <a:lnTo>
                    <a:pt x="331584" y="218973"/>
                  </a:lnTo>
                  <a:lnTo>
                    <a:pt x="331952" y="218033"/>
                  </a:lnTo>
                  <a:lnTo>
                    <a:pt x="331736" y="217512"/>
                  </a:lnTo>
                  <a:lnTo>
                    <a:pt x="330758" y="217474"/>
                  </a:lnTo>
                  <a:lnTo>
                    <a:pt x="326123" y="212229"/>
                  </a:lnTo>
                  <a:lnTo>
                    <a:pt x="326402" y="212013"/>
                  </a:lnTo>
                  <a:lnTo>
                    <a:pt x="326466" y="211353"/>
                  </a:lnTo>
                  <a:lnTo>
                    <a:pt x="326402" y="210781"/>
                  </a:lnTo>
                  <a:lnTo>
                    <a:pt x="325843" y="210870"/>
                  </a:lnTo>
                  <a:lnTo>
                    <a:pt x="324726" y="211480"/>
                  </a:lnTo>
                  <a:lnTo>
                    <a:pt x="325170" y="211353"/>
                  </a:lnTo>
                  <a:lnTo>
                    <a:pt x="313105" y="215658"/>
                  </a:lnTo>
                  <a:lnTo>
                    <a:pt x="317957" y="218554"/>
                  </a:lnTo>
                  <a:lnTo>
                    <a:pt x="319874" y="221691"/>
                  </a:lnTo>
                  <a:lnTo>
                    <a:pt x="322351" y="222719"/>
                  </a:lnTo>
                  <a:lnTo>
                    <a:pt x="323494" y="224929"/>
                  </a:lnTo>
                  <a:lnTo>
                    <a:pt x="326047" y="225882"/>
                  </a:lnTo>
                  <a:lnTo>
                    <a:pt x="328701" y="225679"/>
                  </a:lnTo>
                  <a:lnTo>
                    <a:pt x="331419" y="225679"/>
                  </a:lnTo>
                  <a:lnTo>
                    <a:pt x="332638" y="222186"/>
                  </a:lnTo>
                  <a:lnTo>
                    <a:pt x="332689" y="222046"/>
                  </a:lnTo>
                  <a:lnTo>
                    <a:pt x="332587" y="222186"/>
                  </a:lnTo>
                  <a:lnTo>
                    <a:pt x="332867" y="221716"/>
                  </a:lnTo>
                  <a:lnTo>
                    <a:pt x="332689" y="222046"/>
                  </a:lnTo>
                  <a:lnTo>
                    <a:pt x="333057" y="221716"/>
                  </a:lnTo>
                  <a:lnTo>
                    <a:pt x="333222" y="221551"/>
                  </a:lnTo>
                  <a:lnTo>
                    <a:pt x="333679" y="220637"/>
                  </a:lnTo>
                  <a:close/>
                </a:path>
                <a:path w="1096009" h="720725">
                  <a:moveTo>
                    <a:pt x="343535" y="173545"/>
                  </a:moveTo>
                  <a:lnTo>
                    <a:pt x="343484" y="173215"/>
                  </a:lnTo>
                  <a:lnTo>
                    <a:pt x="343369" y="172135"/>
                  </a:lnTo>
                  <a:lnTo>
                    <a:pt x="342138" y="172770"/>
                  </a:lnTo>
                  <a:lnTo>
                    <a:pt x="340995" y="173520"/>
                  </a:lnTo>
                  <a:lnTo>
                    <a:pt x="341693" y="174498"/>
                  </a:lnTo>
                  <a:lnTo>
                    <a:pt x="342036" y="175006"/>
                  </a:lnTo>
                  <a:lnTo>
                    <a:pt x="342544" y="174396"/>
                  </a:lnTo>
                  <a:lnTo>
                    <a:pt x="343535" y="173545"/>
                  </a:lnTo>
                  <a:close/>
                </a:path>
                <a:path w="1096009" h="720725">
                  <a:moveTo>
                    <a:pt x="363321" y="242544"/>
                  </a:moveTo>
                  <a:lnTo>
                    <a:pt x="363105" y="241884"/>
                  </a:lnTo>
                  <a:lnTo>
                    <a:pt x="362064" y="241528"/>
                  </a:lnTo>
                  <a:lnTo>
                    <a:pt x="360832" y="241490"/>
                  </a:lnTo>
                  <a:lnTo>
                    <a:pt x="359346" y="241833"/>
                  </a:lnTo>
                  <a:lnTo>
                    <a:pt x="358444" y="241884"/>
                  </a:lnTo>
                  <a:lnTo>
                    <a:pt x="357555" y="242379"/>
                  </a:lnTo>
                  <a:lnTo>
                    <a:pt x="356831" y="243293"/>
                  </a:lnTo>
                  <a:lnTo>
                    <a:pt x="356171" y="243979"/>
                  </a:lnTo>
                  <a:lnTo>
                    <a:pt x="354736" y="245364"/>
                  </a:lnTo>
                  <a:lnTo>
                    <a:pt x="355320" y="246265"/>
                  </a:lnTo>
                  <a:lnTo>
                    <a:pt x="355841" y="247218"/>
                  </a:lnTo>
                  <a:lnTo>
                    <a:pt x="356400" y="248132"/>
                  </a:lnTo>
                  <a:lnTo>
                    <a:pt x="363308" y="242557"/>
                  </a:lnTo>
                  <a:close/>
                </a:path>
                <a:path w="1096009" h="720725">
                  <a:moveTo>
                    <a:pt x="371182" y="252526"/>
                  </a:moveTo>
                  <a:lnTo>
                    <a:pt x="369798" y="250888"/>
                  </a:lnTo>
                  <a:lnTo>
                    <a:pt x="369112" y="250037"/>
                  </a:lnTo>
                  <a:lnTo>
                    <a:pt x="366268" y="250685"/>
                  </a:lnTo>
                  <a:lnTo>
                    <a:pt x="363435" y="254165"/>
                  </a:lnTo>
                  <a:lnTo>
                    <a:pt x="360540" y="253822"/>
                  </a:lnTo>
                  <a:lnTo>
                    <a:pt x="359397" y="254114"/>
                  </a:lnTo>
                  <a:lnTo>
                    <a:pt x="358533" y="254787"/>
                  </a:lnTo>
                  <a:lnTo>
                    <a:pt x="357835" y="255790"/>
                  </a:lnTo>
                  <a:lnTo>
                    <a:pt x="360756" y="259702"/>
                  </a:lnTo>
                  <a:lnTo>
                    <a:pt x="365188" y="258622"/>
                  </a:lnTo>
                  <a:lnTo>
                    <a:pt x="371182" y="252526"/>
                  </a:lnTo>
                  <a:close/>
                </a:path>
                <a:path w="1096009" h="720725">
                  <a:moveTo>
                    <a:pt x="378612" y="216674"/>
                  </a:moveTo>
                  <a:lnTo>
                    <a:pt x="376123" y="215188"/>
                  </a:lnTo>
                  <a:lnTo>
                    <a:pt x="373659" y="213931"/>
                  </a:lnTo>
                  <a:lnTo>
                    <a:pt x="372795" y="213487"/>
                  </a:lnTo>
                  <a:lnTo>
                    <a:pt x="371538" y="215011"/>
                  </a:lnTo>
                  <a:lnTo>
                    <a:pt x="371246" y="216154"/>
                  </a:lnTo>
                  <a:lnTo>
                    <a:pt x="371246" y="218262"/>
                  </a:lnTo>
                  <a:lnTo>
                    <a:pt x="372046" y="219786"/>
                  </a:lnTo>
                  <a:lnTo>
                    <a:pt x="374332" y="220205"/>
                  </a:lnTo>
                  <a:lnTo>
                    <a:pt x="375031" y="220294"/>
                  </a:lnTo>
                  <a:lnTo>
                    <a:pt x="375526" y="220560"/>
                  </a:lnTo>
                  <a:lnTo>
                    <a:pt x="375831" y="221030"/>
                  </a:lnTo>
                  <a:lnTo>
                    <a:pt x="378612" y="216674"/>
                  </a:lnTo>
                  <a:close/>
                </a:path>
                <a:path w="1096009" h="720725">
                  <a:moveTo>
                    <a:pt x="395795" y="676744"/>
                  </a:moveTo>
                  <a:lnTo>
                    <a:pt x="395782" y="675741"/>
                  </a:lnTo>
                  <a:lnTo>
                    <a:pt x="395058" y="675449"/>
                  </a:lnTo>
                  <a:lnTo>
                    <a:pt x="393700" y="675843"/>
                  </a:lnTo>
                  <a:lnTo>
                    <a:pt x="393179" y="676351"/>
                  </a:lnTo>
                  <a:lnTo>
                    <a:pt x="392696" y="676833"/>
                  </a:lnTo>
                  <a:lnTo>
                    <a:pt x="392201" y="677341"/>
                  </a:lnTo>
                  <a:lnTo>
                    <a:pt x="392620" y="677697"/>
                  </a:lnTo>
                  <a:lnTo>
                    <a:pt x="393001" y="678091"/>
                  </a:lnTo>
                  <a:lnTo>
                    <a:pt x="393382" y="678510"/>
                  </a:lnTo>
                  <a:lnTo>
                    <a:pt x="394284" y="678027"/>
                  </a:lnTo>
                  <a:lnTo>
                    <a:pt x="395071" y="677481"/>
                  </a:lnTo>
                  <a:lnTo>
                    <a:pt x="395795" y="676744"/>
                  </a:lnTo>
                  <a:close/>
                </a:path>
                <a:path w="1096009" h="720725">
                  <a:moveTo>
                    <a:pt x="405726" y="70053"/>
                  </a:moveTo>
                  <a:lnTo>
                    <a:pt x="405180" y="67995"/>
                  </a:lnTo>
                  <a:lnTo>
                    <a:pt x="403390" y="66027"/>
                  </a:lnTo>
                  <a:lnTo>
                    <a:pt x="402551" y="66243"/>
                  </a:lnTo>
                  <a:lnTo>
                    <a:pt x="401942" y="66179"/>
                  </a:lnTo>
                  <a:lnTo>
                    <a:pt x="401497" y="65824"/>
                  </a:lnTo>
                  <a:lnTo>
                    <a:pt x="400710" y="65316"/>
                  </a:lnTo>
                  <a:lnTo>
                    <a:pt x="400088" y="65646"/>
                  </a:lnTo>
                  <a:lnTo>
                    <a:pt x="399618" y="66814"/>
                  </a:lnTo>
                  <a:lnTo>
                    <a:pt x="401116" y="68122"/>
                  </a:lnTo>
                  <a:lnTo>
                    <a:pt x="399783" y="70739"/>
                  </a:lnTo>
                  <a:lnTo>
                    <a:pt x="400011" y="72618"/>
                  </a:lnTo>
                  <a:lnTo>
                    <a:pt x="405726" y="70053"/>
                  </a:lnTo>
                  <a:close/>
                </a:path>
                <a:path w="1096009" h="720725">
                  <a:moveTo>
                    <a:pt x="410273" y="682650"/>
                  </a:moveTo>
                  <a:lnTo>
                    <a:pt x="408724" y="681710"/>
                  </a:lnTo>
                  <a:lnTo>
                    <a:pt x="409105" y="680262"/>
                  </a:lnTo>
                  <a:lnTo>
                    <a:pt x="409232" y="679780"/>
                  </a:lnTo>
                  <a:lnTo>
                    <a:pt x="409016" y="679945"/>
                  </a:lnTo>
                  <a:lnTo>
                    <a:pt x="405612" y="680262"/>
                  </a:lnTo>
                  <a:lnTo>
                    <a:pt x="404380" y="678903"/>
                  </a:lnTo>
                  <a:lnTo>
                    <a:pt x="405485" y="675830"/>
                  </a:lnTo>
                  <a:lnTo>
                    <a:pt x="406349" y="673328"/>
                  </a:lnTo>
                  <a:lnTo>
                    <a:pt x="405460" y="671957"/>
                  </a:lnTo>
                  <a:lnTo>
                    <a:pt x="403631" y="671144"/>
                  </a:lnTo>
                  <a:lnTo>
                    <a:pt x="401815" y="671436"/>
                  </a:lnTo>
                  <a:lnTo>
                    <a:pt x="400126" y="672414"/>
                  </a:lnTo>
                  <a:lnTo>
                    <a:pt x="398627" y="673912"/>
                  </a:lnTo>
                  <a:lnTo>
                    <a:pt x="396786" y="676084"/>
                  </a:lnTo>
                  <a:lnTo>
                    <a:pt x="396963" y="677722"/>
                  </a:lnTo>
                  <a:lnTo>
                    <a:pt x="396951" y="681710"/>
                  </a:lnTo>
                  <a:lnTo>
                    <a:pt x="397027" y="683171"/>
                  </a:lnTo>
                  <a:lnTo>
                    <a:pt x="397408" y="683615"/>
                  </a:lnTo>
                  <a:lnTo>
                    <a:pt x="398411" y="683958"/>
                  </a:lnTo>
                  <a:lnTo>
                    <a:pt x="399249" y="684428"/>
                  </a:lnTo>
                  <a:lnTo>
                    <a:pt x="399034" y="685673"/>
                  </a:lnTo>
                  <a:lnTo>
                    <a:pt x="399097" y="685495"/>
                  </a:lnTo>
                  <a:lnTo>
                    <a:pt x="399034" y="685723"/>
                  </a:lnTo>
                  <a:lnTo>
                    <a:pt x="398830" y="685888"/>
                  </a:lnTo>
                  <a:lnTo>
                    <a:pt x="398640" y="686142"/>
                  </a:lnTo>
                  <a:lnTo>
                    <a:pt x="398500" y="686917"/>
                  </a:lnTo>
                  <a:lnTo>
                    <a:pt x="399021" y="686841"/>
                  </a:lnTo>
                  <a:lnTo>
                    <a:pt x="399745" y="686435"/>
                  </a:lnTo>
                  <a:lnTo>
                    <a:pt x="399884" y="686358"/>
                  </a:lnTo>
                  <a:lnTo>
                    <a:pt x="399859" y="686562"/>
                  </a:lnTo>
                  <a:lnTo>
                    <a:pt x="400418" y="687184"/>
                  </a:lnTo>
                  <a:lnTo>
                    <a:pt x="401802" y="686879"/>
                  </a:lnTo>
                  <a:lnTo>
                    <a:pt x="403110" y="686562"/>
                  </a:lnTo>
                  <a:lnTo>
                    <a:pt x="404114" y="686689"/>
                  </a:lnTo>
                  <a:lnTo>
                    <a:pt x="405117" y="686752"/>
                  </a:lnTo>
                  <a:lnTo>
                    <a:pt x="406196" y="686752"/>
                  </a:lnTo>
                  <a:lnTo>
                    <a:pt x="406412" y="686536"/>
                  </a:lnTo>
                  <a:lnTo>
                    <a:pt x="406603" y="686346"/>
                  </a:lnTo>
                  <a:lnTo>
                    <a:pt x="407784" y="686206"/>
                  </a:lnTo>
                  <a:lnTo>
                    <a:pt x="408813" y="685660"/>
                  </a:lnTo>
                  <a:lnTo>
                    <a:pt x="408990" y="685444"/>
                  </a:lnTo>
                  <a:lnTo>
                    <a:pt x="409676" y="684606"/>
                  </a:lnTo>
                  <a:lnTo>
                    <a:pt x="410273" y="682650"/>
                  </a:lnTo>
                  <a:close/>
                </a:path>
                <a:path w="1096009" h="720725">
                  <a:moveTo>
                    <a:pt x="429107" y="176123"/>
                  </a:moveTo>
                  <a:lnTo>
                    <a:pt x="429082" y="175869"/>
                  </a:lnTo>
                  <a:lnTo>
                    <a:pt x="428942" y="175501"/>
                  </a:lnTo>
                  <a:lnTo>
                    <a:pt x="428777" y="175145"/>
                  </a:lnTo>
                  <a:lnTo>
                    <a:pt x="428345" y="174993"/>
                  </a:lnTo>
                  <a:lnTo>
                    <a:pt x="427697" y="175044"/>
                  </a:lnTo>
                  <a:lnTo>
                    <a:pt x="424675" y="178168"/>
                  </a:lnTo>
                  <a:lnTo>
                    <a:pt x="425348" y="178981"/>
                  </a:lnTo>
                  <a:lnTo>
                    <a:pt x="428955" y="177952"/>
                  </a:lnTo>
                  <a:lnTo>
                    <a:pt x="428828" y="177419"/>
                  </a:lnTo>
                  <a:lnTo>
                    <a:pt x="428828" y="176847"/>
                  </a:lnTo>
                  <a:lnTo>
                    <a:pt x="428980" y="176212"/>
                  </a:lnTo>
                  <a:lnTo>
                    <a:pt x="429107" y="176123"/>
                  </a:lnTo>
                  <a:close/>
                </a:path>
                <a:path w="1096009" h="720725">
                  <a:moveTo>
                    <a:pt x="464134" y="72694"/>
                  </a:moveTo>
                  <a:lnTo>
                    <a:pt x="463791" y="71437"/>
                  </a:lnTo>
                  <a:lnTo>
                    <a:pt x="462711" y="70586"/>
                  </a:lnTo>
                  <a:lnTo>
                    <a:pt x="461822" y="70205"/>
                  </a:lnTo>
                  <a:lnTo>
                    <a:pt x="460730" y="70256"/>
                  </a:lnTo>
                  <a:lnTo>
                    <a:pt x="459295" y="70878"/>
                  </a:lnTo>
                  <a:lnTo>
                    <a:pt x="458597" y="71437"/>
                  </a:lnTo>
                  <a:lnTo>
                    <a:pt x="457898" y="71742"/>
                  </a:lnTo>
                  <a:lnTo>
                    <a:pt x="457161" y="71793"/>
                  </a:lnTo>
                  <a:lnTo>
                    <a:pt x="455688" y="73139"/>
                  </a:lnTo>
                  <a:lnTo>
                    <a:pt x="454977" y="73825"/>
                  </a:lnTo>
                  <a:lnTo>
                    <a:pt x="451269" y="78892"/>
                  </a:lnTo>
                  <a:lnTo>
                    <a:pt x="453440" y="79756"/>
                  </a:lnTo>
                  <a:lnTo>
                    <a:pt x="458330" y="78638"/>
                  </a:lnTo>
                  <a:lnTo>
                    <a:pt x="460476" y="77647"/>
                  </a:lnTo>
                  <a:lnTo>
                    <a:pt x="462254" y="76250"/>
                  </a:lnTo>
                  <a:lnTo>
                    <a:pt x="463486" y="74460"/>
                  </a:lnTo>
                  <a:lnTo>
                    <a:pt x="464134" y="72694"/>
                  </a:lnTo>
                  <a:close/>
                </a:path>
                <a:path w="1096009" h="720725">
                  <a:moveTo>
                    <a:pt x="493509" y="165671"/>
                  </a:moveTo>
                  <a:lnTo>
                    <a:pt x="488988" y="163385"/>
                  </a:lnTo>
                  <a:lnTo>
                    <a:pt x="486130" y="158153"/>
                  </a:lnTo>
                  <a:lnTo>
                    <a:pt x="475729" y="166471"/>
                  </a:lnTo>
                  <a:lnTo>
                    <a:pt x="476313" y="166598"/>
                  </a:lnTo>
                  <a:lnTo>
                    <a:pt x="476529" y="167005"/>
                  </a:lnTo>
                  <a:lnTo>
                    <a:pt x="476415" y="167640"/>
                  </a:lnTo>
                  <a:lnTo>
                    <a:pt x="478231" y="171157"/>
                  </a:lnTo>
                  <a:lnTo>
                    <a:pt x="476173" y="177888"/>
                  </a:lnTo>
                  <a:lnTo>
                    <a:pt x="485241" y="175336"/>
                  </a:lnTo>
                  <a:lnTo>
                    <a:pt x="489458" y="172529"/>
                  </a:lnTo>
                  <a:lnTo>
                    <a:pt x="491782" y="169189"/>
                  </a:lnTo>
                  <a:lnTo>
                    <a:pt x="493509" y="165671"/>
                  </a:lnTo>
                  <a:close/>
                </a:path>
                <a:path w="1096009" h="720725">
                  <a:moveTo>
                    <a:pt x="497789" y="256819"/>
                  </a:moveTo>
                  <a:lnTo>
                    <a:pt x="497357" y="256654"/>
                  </a:lnTo>
                  <a:lnTo>
                    <a:pt x="497103" y="256336"/>
                  </a:lnTo>
                  <a:lnTo>
                    <a:pt x="497014" y="255930"/>
                  </a:lnTo>
                  <a:lnTo>
                    <a:pt x="496036" y="257009"/>
                  </a:lnTo>
                  <a:lnTo>
                    <a:pt x="493407" y="257721"/>
                  </a:lnTo>
                  <a:lnTo>
                    <a:pt x="494309" y="259232"/>
                  </a:lnTo>
                  <a:lnTo>
                    <a:pt x="495465" y="258419"/>
                  </a:lnTo>
                  <a:lnTo>
                    <a:pt x="497789" y="256819"/>
                  </a:lnTo>
                  <a:close/>
                </a:path>
                <a:path w="1096009" h="720725">
                  <a:moveTo>
                    <a:pt x="520090" y="5842"/>
                  </a:moveTo>
                  <a:lnTo>
                    <a:pt x="519303" y="4991"/>
                  </a:lnTo>
                  <a:lnTo>
                    <a:pt x="517283" y="4953"/>
                  </a:lnTo>
                  <a:lnTo>
                    <a:pt x="517156" y="4940"/>
                  </a:lnTo>
                  <a:lnTo>
                    <a:pt x="516026" y="5232"/>
                  </a:lnTo>
                  <a:lnTo>
                    <a:pt x="515226" y="5867"/>
                  </a:lnTo>
                  <a:lnTo>
                    <a:pt x="514667" y="6794"/>
                  </a:lnTo>
                  <a:lnTo>
                    <a:pt x="515416" y="7670"/>
                  </a:lnTo>
                  <a:lnTo>
                    <a:pt x="516978" y="9296"/>
                  </a:lnTo>
                  <a:lnTo>
                    <a:pt x="517575" y="8839"/>
                  </a:lnTo>
                  <a:lnTo>
                    <a:pt x="518198" y="8407"/>
                  </a:lnTo>
                  <a:lnTo>
                    <a:pt x="518807" y="8039"/>
                  </a:lnTo>
                  <a:lnTo>
                    <a:pt x="520090" y="5842"/>
                  </a:lnTo>
                  <a:close/>
                </a:path>
                <a:path w="1096009" h="720725">
                  <a:moveTo>
                    <a:pt x="531634" y="597331"/>
                  </a:moveTo>
                  <a:lnTo>
                    <a:pt x="531291" y="596938"/>
                  </a:lnTo>
                  <a:lnTo>
                    <a:pt x="531253" y="596404"/>
                  </a:lnTo>
                  <a:lnTo>
                    <a:pt x="531545" y="595718"/>
                  </a:lnTo>
                  <a:lnTo>
                    <a:pt x="531139" y="595426"/>
                  </a:lnTo>
                  <a:lnTo>
                    <a:pt x="530847" y="595033"/>
                  </a:lnTo>
                  <a:lnTo>
                    <a:pt x="530669" y="594575"/>
                  </a:lnTo>
                  <a:lnTo>
                    <a:pt x="529450" y="593305"/>
                  </a:lnTo>
                  <a:lnTo>
                    <a:pt x="528167" y="592061"/>
                  </a:lnTo>
                  <a:lnTo>
                    <a:pt x="526935" y="590791"/>
                  </a:lnTo>
                  <a:lnTo>
                    <a:pt x="521766" y="594004"/>
                  </a:lnTo>
                  <a:lnTo>
                    <a:pt x="521728" y="594220"/>
                  </a:lnTo>
                  <a:lnTo>
                    <a:pt x="521449" y="595147"/>
                  </a:lnTo>
                  <a:lnTo>
                    <a:pt x="521512" y="595896"/>
                  </a:lnTo>
                  <a:lnTo>
                    <a:pt x="521881" y="596493"/>
                  </a:lnTo>
                  <a:lnTo>
                    <a:pt x="522884" y="597916"/>
                  </a:lnTo>
                  <a:lnTo>
                    <a:pt x="525157" y="598195"/>
                  </a:lnTo>
                  <a:lnTo>
                    <a:pt x="526135" y="599655"/>
                  </a:lnTo>
                  <a:lnTo>
                    <a:pt x="526440" y="600036"/>
                  </a:lnTo>
                  <a:lnTo>
                    <a:pt x="526707" y="600430"/>
                  </a:lnTo>
                  <a:lnTo>
                    <a:pt x="526999" y="600824"/>
                  </a:lnTo>
                  <a:lnTo>
                    <a:pt x="529374" y="600633"/>
                  </a:lnTo>
                  <a:lnTo>
                    <a:pt x="531114" y="599706"/>
                  </a:lnTo>
                  <a:lnTo>
                    <a:pt x="531634" y="597331"/>
                  </a:lnTo>
                  <a:close/>
                </a:path>
                <a:path w="1096009" h="720725">
                  <a:moveTo>
                    <a:pt x="539178" y="600329"/>
                  </a:moveTo>
                  <a:lnTo>
                    <a:pt x="538924" y="599795"/>
                  </a:lnTo>
                  <a:lnTo>
                    <a:pt x="538162" y="599605"/>
                  </a:lnTo>
                  <a:lnTo>
                    <a:pt x="537654" y="599236"/>
                  </a:lnTo>
                  <a:lnTo>
                    <a:pt x="536702" y="598487"/>
                  </a:lnTo>
                  <a:lnTo>
                    <a:pt x="535368" y="598970"/>
                  </a:lnTo>
                  <a:lnTo>
                    <a:pt x="534390" y="599732"/>
                  </a:lnTo>
                  <a:lnTo>
                    <a:pt x="534149" y="600189"/>
                  </a:lnTo>
                  <a:lnTo>
                    <a:pt x="533882" y="599782"/>
                  </a:lnTo>
                  <a:lnTo>
                    <a:pt x="533501" y="599313"/>
                  </a:lnTo>
                  <a:lnTo>
                    <a:pt x="533146" y="598830"/>
                  </a:lnTo>
                  <a:lnTo>
                    <a:pt x="531876" y="599719"/>
                  </a:lnTo>
                  <a:lnTo>
                    <a:pt x="530694" y="600659"/>
                  </a:lnTo>
                  <a:lnTo>
                    <a:pt x="530923" y="601167"/>
                  </a:lnTo>
                  <a:lnTo>
                    <a:pt x="531215" y="601624"/>
                  </a:lnTo>
                  <a:lnTo>
                    <a:pt x="531622" y="602018"/>
                  </a:lnTo>
                  <a:lnTo>
                    <a:pt x="532472" y="601433"/>
                  </a:lnTo>
                  <a:lnTo>
                    <a:pt x="533361" y="600862"/>
                  </a:lnTo>
                  <a:lnTo>
                    <a:pt x="534047" y="600405"/>
                  </a:lnTo>
                  <a:lnTo>
                    <a:pt x="533819" y="600849"/>
                  </a:lnTo>
                  <a:lnTo>
                    <a:pt x="533666" y="602348"/>
                  </a:lnTo>
                  <a:lnTo>
                    <a:pt x="534263" y="603262"/>
                  </a:lnTo>
                  <a:lnTo>
                    <a:pt x="536206" y="603148"/>
                  </a:lnTo>
                  <a:lnTo>
                    <a:pt x="537349" y="602932"/>
                  </a:lnTo>
                  <a:lnTo>
                    <a:pt x="538213" y="602284"/>
                  </a:lnTo>
                  <a:lnTo>
                    <a:pt x="538784" y="601268"/>
                  </a:lnTo>
                  <a:lnTo>
                    <a:pt x="539178" y="600329"/>
                  </a:lnTo>
                  <a:close/>
                </a:path>
                <a:path w="1096009" h="720725">
                  <a:moveTo>
                    <a:pt x="545147" y="70472"/>
                  </a:moveTo>
                  <a:lnTo>
                    <a:pt x="544385" y="69672"/>
                  </a:lnTo>
                  <a:lnTo>
                    <a:pt x="542886" y="68033"/>
                  </a:lnTo>
                  <a:lnTo>
                    <a:pt x="542010" y="66916"/>
                  </a:lnTo>
                  <a:lnTo>
                    <a:pt x="541058" y="65862"/>
                  </a:lnTo>
                  <a:lnTo>
                    <a:pt x="540092" y="64744"/>
                  </a:lnTo>
                  <a:lnTo>
                    <a:pt x="537565" y="66789"/>
                  </a:lnTo>
                  <a:lnTo>
                    <a:pt x="538911" y="68275"/>
                  </a:lnTo>
                  <a:lnTo>
                    <a:pt x="537616" y="70053"/>
                  </a:lnTo>
                  <a:lnTo>
                    <a:pt x="539330" y="72402"/>
                  </a:lnTo>
                  <a:lnTo>
                    <a:pt x="540105" y="72072"/>
                  </a:lnTo>
                  <a:lnTo>
                    <a:pt x="541718" y="71310"/>
                  </a:lnTo>
                  <a:lnTo>
                    <a:pt x="542683" y="71615"/>
                  </a:lnTo>
                  <a:lnTo>
                    <a:pt x="543763" y="71513"/>
                  </a:lnTo>
                  <a:lnTo>
                    <a:pt x="545147" y="70472"/>
                  </a:lnTo>
                  <a:close/>
                </a:path>
                <a:path w="1096009" h="720725">
                  <a:moveTo>
                    <a:pt x="560717" y="2159"/>
                  </a:moveTo>
                  <a:lnTo>
                    <a:pt x="559968" y="1041"/>
                  </a:lnTo>
                  <a:lnTo>
                    <a:pt x="559181" y="0"/>
                  </a:lnTo>
                  <a:lnTo>
                    <a:pt x="557047" y="2387"/>
                  </a:lnTo>
                  <a:lnTo>
                    <a:pt x="555599" y="3657"/>
                  </a:lnTo>
                  <a:lnTo>
                    <a:pt x="556120" y="3632"/>
                  </a:lnTo>
                  <a:lnTo>
                    <a:pt x="556298" y="3848"/>
                  </a:lnTo>
                  <a:lnTo>
                    <a:pt x="556133" y="4356"/>
                  </a:lnTo>
                  <a:lnTo>
                    <a:pt x="557771" y="3403"/>
                  </a:lnTo>
                  <a:lnTo>
                    <a:pt x="560717" y="2159"/>
                  </a:lnTo>
                  <a:close/>
                </a:path>
                <a:path w="1096009" h="720725">
                  <a:moveTo>
                    <a:pt x="576872" y="555091"/>
                  </a:moveTo>
                  <a:lnTo>
                    <a:pt x="576808" y="554520"/>
                  </a:lnTo>
                  <a:lnTo>
                    <a:pt x="576503" y="553783"/>
                  </a:lnTo>
                  <a:lnTo>
                    <a:pt x="574090" y="554443"/>
                  </a:lnTo>
                  <a:lnTo>
                    <a:pt x="573265" y="554024"/>
                  </a:lnTo>
                  <a:lnTo>
                    <a:pt x="571919" y="554380"/>
                  </a:lnTo>
                  <a:lnTo>
                    <a:pt x="570928" y="554482"/>
                  </a:lnTo>
                  <a:lnTo>
                    <a:pt x="573963" y="554482"/>
                  </a:lnTo>
                  <a:lnTo>
                    <a:pt x="570687" y="554507"/>
                  </a:lnTo>
                  <a:lnTo>
                    <a:pt x="570395" y="554520"/>
                  </a:lnTo>
                  <a:lnTo>
                    <a:pt x="569429" y="554659"/>
                  </a:lnTo>
                  <a:lnTo>
                    <a:pt x="568274" y="554736"/>
                  </a:lnTo>
                  <a:lnTo>
                    <a:pt x="567016" y="555091"/>
                  </a:lnTo>
                  <a:lnTo>
                    <a:pt x="567004" y="555294"/>
                  </a:lnTo>
                  <a:lnTo>
                    <a:pt x="558977" y="557644"/>
                  </a:lnTo>
                  <a:lnTo>
                    <a:pt x="562521" y="560705"/>
                  </a:lnTo>
                  <a:lnTo>
                    <a:pt x="561657" y="563460"/>
                  </a:lnTo>
                  <a:lnTo>
                    <a:pt x="561428" y="563968"/>
                  </a:lnTo>
                  <a:lnTo>
                    <a:pt x="561073" y="564476"/>
                  </a:lnTo>
                  <a:lnTo>
                    <a:pt x="560755" y="564997"/>
                  </a:lnTo>
                  <a:lnTo>
                    <a:pt x="557314" y="565416"/>
                  </a:lnTo>
                  <a:lnTo>
                    <a:pt x="554139" y="565531"/>
                  </a:lnTo>
                  <a:lnTo>
                    <a:pt x="553605" y="562470"/>
                  </a:lnTo>
                  <a:lnTo>
                    <a:pt x="553885" y="562267"/>
                  </a:lnTo>
                  <a:lnTo>
                    <a:pt x="553859" y="560997"/>
                  </a:lnTo>
                  <a:lnTo>
                    <a:pt x="553339" y="560997"/>
                  </a:lnTo>
                  <a:lnTo>
                    <a:pt x="552246" y="561505"/>
                  </a:lnTo>
                  <a:lnTo>
                    <a:pt x="552437" y="561594"/>
                  </a:lnTo>
                  <a:lnTo>
                    <a:pt x="549821" y="567829"/>
                  </a:lnTo>
                  <a:lnTo>
                    <a:pt x="555142" y="569188"/>
                  </a:lnTo>
                  <a:lnTo>
                    <a:pt x="556920" y="572731"/>
                  </a:lnTo>
                  <a:lnTo>
                    <a:pt x="557999" y="572782"/>
                  </a:lnTo>
                  <a:lnTo>
                    <a:pt x="558634" y="572287"/>
                  </a:lnTo>
                  <a:lnTo>
                    <a:pt x="559079" y="571538"/>
                  </a:lnTo>
                  <a:lnTo>
                    <a:pt x="562152" y="569607"/>
                  </a:lnTo>
                  <a:lnTo>
                    <a:pt x="564413" y="567347"/>
                  </a:lnTo>
                  <a:lnTo>
                    <a:pt x="566775" y="565531"/>
                  </a:lnTo>
                  <a:lnTo>
                    <a:pt x="566940" y="565404"/>
                  </a:lnTo>
                  <a:lnTo>
                    <a:pt x="569785" y="563880"/>
                  </a:lnTo>
                  <a:lnTo>
                    <a:pt x="574357" y="562483"/>
                  </a:lnTo>
                  <a:lnTo>
                    <a:pt x="575462" y="559739"/>
                  </a:lnTo>
                  <a:lnTo>
                    <a:pt x="576237" y="556907"/>
                  </a:lnTo>
                  <a:lnTo>
                    <a:pt x="576872" y="555091"/>
                  </a:lnTo>
                  <a:close/>
                </a:path>
                <a:path w="1096009" h="720725">
                  <a:moveTo>
                    <a:pt x="587984" y="129578"/>
                  </a:moveTo>
                  <a:lnTo>
                    <a:pt x="586181" y="125996"/>
                  </a:lnTo>
                  <a:lnTo>
                    <a:pt x="585597" y="121551"/>
                  </a:lnTo>
                  <a:lnTo>
                    <a:pt x="581507" y="119570"/>
                  </a:lnTo>
                  <a:lnTo>
                    <a:pt x="582066" y="117208"/>
                  </a:lnTo>
                  <a:lnTo>
                    <a:pt x="581621" y="115519"/>
                  </a:lnTo>
                  <a:lnTo>
                    <a:pt x="579005" y="115316"/>
                  </a:lnTo>
                  <a:lnTo>
                    <a:pt x="571093" y="119938"/>
                  </a:lnTo>
                  <a:lnTo>
                    <a:pt x="571004" y="120294"/>
                  </a:lnTo>
                  <a:lnTo>
                    <a:pt x="576580" y="125196"/>
                  </a:lnTo>
                  <a:lnTo>
                    <a:pt x="578078" y="126784"/>
                  </a:lnTo>
                  <a:lnTo>
                    <a:pt x="579615" y="128333"/>
                  </a:lnTo>
                  <a:lnTo>
                    <a:pt x="581113" y="129946"/>
                  </a:lnTo>
                  <a:lnTo>
                    <a:pt x="583590" y="129476"/>
                  </a:lnTo>
                  <a:lnTo>
                    <a:pt x="583234" y="134213"/>
                  </a:lnTo>
                  <a:lnTo>
                    <a:pt x="587984" y="129578"/>
                  </a:lnTo>
                  <a:close/>
                </a:path>
                <a:path w="1096009" h="720725">
                  <a:moveTo>
                    <a:pt x="596811" y="543483"/>
                  </a:moveTo>
                  <a:lnTo>
                    <a:pt x="596747" y="543623"/>
                  </a:lnTo>
                  <a:lnTo>
                    <a:pt x="596811" y="543483"/>
                  </a:lnTo>
                  <a:close/>
                </a:path>
                <a:path w="1096009" h="720725">
                  <a:moveTo>
                    <a:pt x="613156" y="5905"/>
                  </a:moveTo>
                  <a:lnTo>
                    <a:pt x="610844" y="3886"/>
                  </a:lnTo>
                  <a:lnTo>
                    <a:pt x="608114" y="2959"/>
                  </a:lnTo>
                  <a:lnTo>
                    <a:pt x="602830" y="7658"/>
                  </a:lnTo>
                  <a:lnTo>
                    <a:pt x="605066" y="9575"/>
                  </a:lnTo>
                  <a:lnTo>
                    <a:pt x="608406" y="8597"/>
                  </a:lnTo>
                  <a:lnTo>
                    <a:pt x="611886" y="7353"/>
                  </a:lnTo>
                  <a:lnTo>
                    <a:pt x="612140" y="6794"/>
                  </a:lnTo>
                  <a:lnTo>
                    <a:pt x="612521" y="6337"/>
                  </a:lnTo>
                  <a:lnTo>
                    <a:pt x="613156" y="5905"/>
                  </a:lnTo>
                  <a:close/>
                </a:path>
                <a:path w="1096009" h="720725">
                  <a:moveTo>
                    <a:pt x="643851" y="67665"/>
                  </a:moveTo>
                  <a:lnTo>
                    <a:pt x="642874" y="66294"/>
                  </a:lnTo>
                  <a:lnTo>
                    <a:pt x="641680" y="65405"/>
                  </a:lnTo>
                  <a:lnTo>
                    <a:pt x="638340" y="66954"/>
                  </a:lnTo>
                  <a:lnTo>
                    <a:pt x="634784" y="68592"/>
                  </a:lnTo>
                  <a:lnTo>
                    <a:pt x="632828" y="67551"/>
                  </a:lnTo>
                  <a:lnTo>
                    <a:pt x="631355" y="66090"/>
                  </a:lnTo>
                  <a:lnTo>
                    <a:pt x="630555" y="64998"/>
                  </a:lnTo>
                  <a:lnTo>
                    <a:pt x="629780" y="63246"/>
                  </a:lnTo>
                  <a:lnTo>
                    <a:pt x="625373" y="67386"/>
                  </a:lnTo>
                  <a:lnTo>
                    <a:pt x="627875" y="67398"/>
                  </a:lnTo>
                  <a:lnTo>
                    <a:pt x="628865" y="67881"/>
                  </a:lnTo>
                  <a:lnTo>
                    <a:pt x="633653" y="73596"/>
                  </a:lnTo>
                  <a:lnTo>
                    <a:pt x="643851" y="67665"/>
                  </a:lnTo>
                  <a:close/>
                </a:path>
                <a:path w="1096009" h="720725">
                  <a:moveTo>
                    <a:pt x="644131" y="67614"/>
                  </a:moveTo>
                  <a:lnTo>
                    <a:pt x="643978" y="67602"/>
                  </a:lnTo>
                  <a:lnTo>
                    <a:pt x="643851" y="67665"/>
                  </a:lnTo>
                  <a:lnTo>
                    <a:pt x="643978" y="67818"/>
                  </a:lnTo>
                  <a:lnTo>
                    <a:pt x="644080" y="67691"/>
                  </a:lnTo>
                  <a:close/>
                </a:path>
                <a:path w="1096009" h="720725">
                  <a:moveTo>
                    <a:pt x="651548" y="62661"/>
                  </a:moveTo>
                  <a:lnTo>
                    <a:pt x="649693" y="62750"/>
                  </a:lnTo>
                  <a:lnTo>
                    <a:pt x="646264" y="62941"/>
                  </a:lnTo>
                  <a:lnTo>
                    <a:pt x="645731" y="65747"/>
                  </a:lnTo>
                  <a:lnTo>
                    <a:pt x="644131" y="67614"/>
                  </a:lnTo>
                  <a:lnTo>
                    <a:pt x="645363" y="69672"/>
                  </a:lnTo>
                  <a:lnTo>
                    <a:pt x="647306" y="68503"/>
                  </a:lnTo>
                  <a:lnTo>
                    <a:pt x="650976" y="64262"/>
                  </a:lnTo>
                  <a:lnTo>
                    <a:pt x="651548" y="62661"/>
                  </a:lnTo>
                  <a:close/>
                </a:path>
                <a:path w="1096009" h="720725">
                  <a:moveTo>
                    <a:pt x="684593" y="67830"/>
                  </a:moveTo>
                  <a:lnTo>
                    <a:pt x="681507" y="66890"/>
                  </a:lnTo>
                  <a:lnTo>
                    <a:pt x="680567" y="64782"/>
                  </a:lnTo>
                  <a:lnTo>
                    <a:pt x="679170" y="64757"/>
                  </a:lnTo>
                  <a:lnTo>
                    <a:pt x="678522" y="65354"/>
                  </a:lnTo>
                  <a:lnTo>
                    <a:pt x="678561" y="66497"/>
                  </a:lnTo>
                  <a:lnTo>
                    <a:pt x="679792" y="68237"/>
                  </a:lnTo>
                  <a:lnTo>
                    <a:pt x="681050" y="69964"/>
                  </a:lnTo>
                  <a:lnTo>
                    <a:pt x="682231" y="71742"/>
                  </a:lnTo>
                  <a:lnTo>
                    <a:pt x="684593" y="67830"/>
                  </a:lnTo>
                  <a:close/>
                </a:path>
                <a:path w="1096009" h="720725">
                  <a:moveTo>
                    <a:pt x="707136" y="236601"/>
                  </a:moveTo>
                  <a:lnTo>
                    <a:pt x="704913" y="232727"/>
                  </a:lnTo>
                  <a:lnTo>
                    <a:pt x="704430" y="227444"/>
                  </a:lnTo>
                  <a:lnTo>
                    <a:pt x="697598" y="227291"/>
                  </a:lnTo>
                  <a:lnTo>
                    <a:pt x="699541" y="231406"/>
                  </a:lnTo>
                  <a:lnTo>
                    <a:pt x="702157" y="234950"/>
                  </a:lnTo>
                  <a:lnTo>
                    <a:pt x="707136" y="236601"/>
                  </a:lnTo>
                  <a:close/>
                </a:path>
                <a:path w="1096009" h="720725">
                  <a:moveTo>
                    <a:pt x="716267" y="182537"/>
                  </a:moveTo>
                  <a:lnTo>
                    <a:pt x="712431" y="178904"/>
                  </a:lnTo>
                  <a:lnTo>
                    <a:pt x="710476" y="173685"/>
                  </a:lnTo>
                  <a:lnTo>
                    <a:pt x="706729" y="169875"/>
                  </a:lnTo>
                  <a:lnTo>
                    <a:pt x="701370" y="167373"/>
                  </a:lnTo>
                  <a:lnTo>
                    <a:pt x="700316" y="165455"/>
                  </a:lnTo>
                  <a:lnTo>
                    <a:pt x="699135" y="163626"/>
                  </a:lnTo>
                  <a:lnTo>
                    <a:pt x="696734" y="162801"/>
                  </a:lnTo>
                  <a:lnTo>
                    <a:pt x="693737" y="161353"/>
                  </a:lnTo>
                  <a:lnTo>
                    <a:pt x="693318" y="157632"/>
                  </a:lnTo>
                  <a:lnTo>
                    <a:pt x="689140" y="157213"/>
                  </a:lnTo>
                  <a:lnTo>
                    <a:pt x="687666" y="158407"/>
                  </a:lnTo>
                  <a:lnTo>
                    <a:pt x="686435" y="159207"/>
                  </a:lnTo>
                  <a:lnTo>
                    <a:pt x="690511" y="162064"/>
                  </a:lnTo>
                  <a:lnTo>
                    <a:pt x="691184" y="167779"/>
                  </a:lnTo>
                  <a:lnTo>
                    <a:pt x="697331" y="168935"/>
                  </a:lnTo>
                  <a:lnTo>
                    <a:pt x="702119" y="173342"/>
                  </a:lnTo>
                  <a:lnTo>
                    <a:pt x="704024" y="176428"/>
                  </a:lnTo>
                  <a:lnTo>
                    <a:pt x="704481" y="180746"/>
                  </a:lnTo>
                  <a:lnTo>
                    <a:pt x="710438" y="180416"/>
                  </a:lnTo>
                  <a:lnTo>
                    <a:pt x="714502" y="185928"/>
                  </a:lnTo>
                  <a:lnTo>
                    <a:pt x="716267" y="182537"/>
                  </a:lnTo>
                  <a:close/>
                </a:path>
                <a:path w="1096009" h="720725">
                  <a:moveTo>
                    <a:pt x="720598" y="494207"/>
                  </a:moveTo>
                  <a:lnTo>
                    <a:pt x="720509" y="493090"/>
                  </a:lnTo>
                  <a:lnTo>
                    <a:pt x="719874" y="492887"/>
                  </a:lnTo>
                  <a:lnTo>
                    <a:pt x="719378" y="492556"/>
                  </a:lnTo>
                  <a:lnTo>
                    <a:pt x="719112" y="492048"/>
                  </a:lnTo>
                  <a:lnTo>
                    <a:pt x="716026" y="494639"/>
                  </a:lnTo>
                  <a:lnTo>
                    <a:pt x="717524" y="495541"/>
                  </a:lnTo>
                  <a:lnTo>
                    <a:pt x="718591" y="496582"/>
                  </a:lnTo>
                  <a:lnTo>
                    <a:pt x="720178" y="495338"/>
                  </a:lnTo>
                  <a:lnTo>
                    <a:pt x="720598" y="494207"/>
                  </a:lnTo>
                  <a:close/>
                </a:path>
                <a:path w="1096009" h="720725">
                  <a:moveTo>
                    <a:pt x="727595" y="254038"/>
                  </a:moveTo>
                  <a:lnTo>
                    <a:pt x="725665" y="250875"/>
                  </a:lnTo>
                  <a:lnTo>
                    <a:pt x="723925" y="247535"/>
                  </a:lnTo>
                  <a:lnTo>
                    <a:pt x="717562" y="247789"/>
                  </a:lnTo>
                  <a:lnTo>
                    <a:pt x="718794" y="252082"/>
                  </a:lnTo>
                  <a:lnTo>
                    <a:pt x="720902" y="254901"/>
                  </a:lnTo>
                  <a:lnTo>
                    <a:pt x="726122" y="255079"/>
                  </a:lnTo>
                  <a:lnTo>
                    <a:pt x="727595" y="254038"/>
                  </a:lnTo>
                  <a:close/>
                </a:path>
                <a:path w="1096009" h="720725">
                  <a:moveTo>
                    <a:pt x="732231" y="259143"/>
                  </a:moveTo>
                  <a:lnTo>
                    <a:pt x="731951" y="256451"/>
                  </a:lnTo>
                  <a:lnTo>
                    <a:pt x="730199" y="254914"/>
                  </a:lnTo>
                  <a:lnTo>
                    <a:pt x="727595" y="254038"/>
                  </a:lnTo>
                  <a:lnTo>
                    <a:pt x="726897" y="254571"/>
                  </a:lnTo>
                  <a:lnTo>
                    <a:pt x="726122" y="255079"/>
                  </a:lnTo>
                  <a:lnTo>
                    <a:pt x="727379" y="257162"/>
                  </a:lnTo>
                  <a:lnTo>
                    <a:pt x="727138" y="260629"/>
                  </a:lnTo>
                  <a:lnTo>
                    <a:pt x="732231" y="259143"/>
                  </a:lnTo>
                  <a:close/>
                </a:path>
                <a:path w="1096009" h="720725">
                  <a:moveTo>
                    <a:pt x="732536" y="259321"/>
                  </a:moveTo>
                  <a:lnTo>
                    <a:pt x="732459" y="259181"/>
                  </a:lnTo>
                  <a:lnTo>
                    <a:pt x="732294" y="259130"/>
                  </a:lnTo>
                  <a:lnTo>
                    <a:pt x="732269" y="259270"/>
                  </a:lnTo>
                  <a:lnTo>
                    <a:pt x="732434" y="259346"/>
                  </a:lnTo>
                  <a:close/>
                </a:path>
                <a:path w="1096009" h="720725">
                  <a:moveTo>
                    <a:pt x="734466" y="94691"/>
                  </a:moveTo>
                  <a:lnTo>
                    <a:pt x="734453" y="91922"/>
                  </a:lnTo>
                  <a:lnTo>
                    <a:pt x="733526" y="90208"/>
                  </a:lnTo>
                  <a:lnTo>
                    <a:pt x="732205" y="88849"/>
                  </a:lnTo>
                  <a:lnTo>
                    <a:pt x="729576" y="88684"/>
                  </a:lnTo>
                  <a:lnTo>
                    <a:pt x="729259" y="88239"/>
                  </a:lnTo>
                  <a:lnTo>
                    <a:pt x="726490" y="84340"/>
                  </a:lnTo>
                  <a:lnTo>
                    <a:pt x="724941" y="82194"/>
                  </a:lnTo>
                  <a:lnTo>
                    <a:pt x="725665" y="77343"/>
                  </a:lnTo>
                  <a:lnTo>
                    <a:pt x="722782" y="75095"/>
                  </a:lnTo>
                  <a:lnTo>
                    <a:pt x="719696" y="73812"/>
                  </a:lnTo>
                  <a:lnTo>
                    <a:pt x="718934" y="73494"/>
                  </a:lnTo>
                  <a:lnTo>
                    <a:pt x="717359" y="72707"/>
                  </a:lnTo>
                  <a:lnTo>
                    <a:pt x="717359" y="98412"/>
                  </a:lnTo>
                  <a:lnTo>
                    <a:pt x="717219" y="98564"/>
                  </a:lnTo>
                  <a:lnTo>
                    <a:pt x="717283" y="98437"/>
                  </a:lnTo>
                  <a:lnTo>
                    <a:pt x="717359" y="72707"/>
                  </a:lnTo>
                  <a:lnTo>
                    <a:pt x="717181" y="72605"/>
                  </a:lnTo>
                  <a:lnTo>
                    <a:pt x="715162" y="72059"/>
                  </a:lnTo>
                  <a:lnTo>
                    <a:pt x="712089" y="73240"/>
                  </a:lnTo>
                  <a:lnTo>
                    <a:pt x="711784" y="73406"/>
                  </a:lnTo>
                  <a:lnTo>
                    <a:pt x="711555" y="73634"/>
                  </a:lnTo>
                  <a:lnTo>
                    <a:pt x="711250" y="73812"/>
                  </a:lnTo>
                  <a:lnTo>
                    <a:pt x="702551" y="63855"/>
                  </a:lnTo>
                  <a:lnTo>
                    <a:pt x="702411" y="62471"/>
                  </a:lnTo>
                  <a:lnTo>
                    <a:pt x="702297" y="61798"/>
                  </a:lnTo>
                  <a:lnTo>
                    <a:pt x="700671" y="61404"/>
                  </a:lnTo>
                  <a:lnTo>
                    <a:pt x="697471" y="60579"/>
                  </a:lnTo>
                  <a:lnTo>
                    <a:pt x="696950" y="59715"/>
                  </a:lnTo>
                  <a:lnTo>
                    <a:pt x="695845" y="58026"/>
                  </a:lnTo>
                  <a:lnTo>
                    <a:pt x="695566" y="54800"/>
                  </a:lnTo>
                  <a:lnTo>
                    <a:pt x="693077" y="53644"/>
                  </a:lnTo>
                  <a:lnTo>
                    <a:pt x="687920" y="52476"/>
                  </a:lnTo>
                  <a:lnTo>
                    <a:pt x="689775" y="62280"/>
                  </a:lnTo>
                  <a:lnTo>
                    <a:pt x="695071" y="67729"/>
                  </a:lnTo>
                  <a:lnTo>
                    <a:pt x="698906" y="74091"/>
                  </a:lnTo>
                  <a:lnTo>
                    <a:pt x="700341" y="76428"/>
                  </a:lnTo>
                  <a:lnTo>
                    <a:pt x="704748" y="77038"/>
                  </a:lnTo>
                  <a:lnTo>
                    <a:pt x="701789" y="82003"/>
                  </a:lnTo>
                  <a:lnTo>
                    <a:pt x="702652" y="83667"/>
                  </a:lnTo>
                  <a:lnTo>
                    <a:pt x="702271" y="84543"/>
                  </a:lnTo>
                  <a:lnTo>
                    <a:pt x="702144" y="84988"/>
                  </a:lnTo>
                  <a:lnTo>
                    <a:pt x="704176" y="88239"/>
                  </a:lnTo>
                  <a:lnTo>
                    <a:pt x="697268" y="86106"/>
                  </a:lnTo>
                  <a:lnTo>
                    <a:pt x="698258" y="88684"/>
                  </a:lnTo>
                  <a:lnTo>
                    <a:pt x="700366" y="91452"/>
                  </a:lnTo>
                  <a:lnTo>
                    <a:pt x="701802" y="94792"/>
                  </a:lnTo>
                  <a:lnTo>
                    <a:pt x="706374" y="95440"/>
                  </a:lnTo>
                  <a:lnTo>
                    <a:pt x="706869" y="95973"/>
                  </a:lnTo>
                  <a:lnTo>
                    <a:pt x="707174" y="96266"/>
                  </a:lnTo>
                  <a:lnTo>
                    <a:pt x="707644" y="96659"/>
                  </a:lnTo>
                  <a:lnTo>
                    <a:pt x="709917" y="99301"/>
                  </a:lnTo>
                  <a:lnTo>
                    <a:pt x="710272" y="103111"/>
                  </a:lnTo>
                  <a:lnTo>
                    <a:pt x="714527" y="104076"/>
                  </a:lnTo>
                  <a:lnTo>
                    <a:pt x="715835" y="107175"/>
                  </a:lnTo>
                  <a:lnTo>
                    <a:pt x="717804" y="106121"/>
                  </a:lnTo>
                  <a:lnTo>
                    <a:pt x="719810" y="105016"/>
                  </a:lnTo>
                  <a:lnTo>
                    <a:pt x="720775" y="106324"/>
                  </a:lnTo>
                  <a:lnTo>
                    <a:pt x="719213" y="109804"/>
                  </a:lnTo>
                  <a:lnTo>
                    <a:pt x="724014" y="108521"/>
                  </a:lnTo>
                  <a:lnTo>
                    <a:pt x="728065" y="105397"/>
                  </a:lnTo>
                  <a:lnTo>
                    <a:pt x="724916" y="105105"/>
                  </a:lnTo>
                  <a:lnTo>
                    <a:pt x="724547" y="103746"/>
                  </a:lnTo>
                  <a:lnTo>
                    <a:pt x="725081" y="101841"/>
                  </a:lnTo>
                  <a:lnTo>
                    <a:pt x="727176" y="100291"/>
                  </a:lnTo>
                  <a:lnTo>
                    <a:pt x="728738" y="98653"/>
                  </a:lnTo>
                  <a:lnTo>
                    <a:pt x="728776" y="98412"/>
                  </a:lnTo>
                  <a:lnTo>
                    <a:pt x="729107" y="95973"/>
                  </a:lnTo>
                  <a:lnTo>
                    <a:pt x="734466" y="94691"/>
                  </a:lnTo>
                  <a:close/>
                </a:path>
                <a:path w="1096009" h="720725">
                  <a:moveTo>
                    <a:pt x="748385" y="451408"/>
                  </a:moveTo>
                  <a:lnTo>
                    <a:pt x="747839" y="451167"/>
                  </a:lnTo>
                  <a:lnTo>
                    <a:pt x="747331" y="450875"/>
                  </a:lnTo>
                  <a:lnTo>
                    <a:pt x="746988" y="450443"/>
                  </a:lnTo>
                  <a:lnTo>
                    <a:pt x="740918" y="457301"/>
                  </a:lnTo>
                  <a:lnTo>
                    <a:pt x="741337" y="457479"/>
                  </a:lnTo>
                  <a:lnTo>
                    <a:pt x="741946" y="458012"/>
                  </a:lnTo>
                  <a:lnTo>
                    <a:pt x="745007" y="456234"/>
                  </a:lnTo>
                  <a:lnTo>
                    <a:pt x="747903" y="454367"/>
                  </a:lnTo>
                  <a:lnTo>
                    <a:pt x="748385" y="451408"/>
                  </a:lnTo>
                  <a:close/>
                </a:path>
                <a:path w="1096009" h="720725">
                  <a:moveTo>
                    <a:pt x="757135" y="112331"/>
                  </a:moveTo>
                  <a:lnTo>
                    <a:pt x="752640" y="105562"/>
                  </a:lnTo>
                  <a:lnTo>
                    <a:pt x="750366" y="102184"/>
                  </a:lnTo>
                  <a:lnTo>
                    <a:pt x="748982" y="100507"/>
                  </a:lnTo>
                  <a:lnTo>
                    <a:pt x="748703" y="97828"/>
                  </a:lnTo>
                  <a:lnTo>
                    <a:pt x="744728" y="97929"/>
                  </a:lnTo>
                  <a:lnTo>
                    <a:pt x="744169" y="101460"/>
                  </a:lnTo>
                  <a:lnTo>
                    <a:pt x="745528" y="103098"/>
                  </a:lnTo>
                  <a:lnTo>
                    <a:pt x="747636" y="104254"/>
                  </a:lnTo>
                  <a:lnTo>
                    <a:pt x="748614" y="105664"/>
                  </a:lnTo>
                  <a:lnTo>
                    <a:pt x="749541" y="107111"/>
                  </a:lnTo>
                  <a:lnTo>
                    <a:pt x="750493" y="108534"/>
                  </a:lnTo>
                  <a:lnTo>
                    <a:pt x="755764" y="113360"/>
                  </a:lnTo>
                  <a:lnTo>
                    <a:pt x="757135" y="112331"/>
                  </a:lnTo>
                  <a:close/>
                </a:path>
                <a:path w="1096009" h="720725">
                  <a:moveTo>
                    <a:pt x="764590" y="106768"/>
                  </a:moveTo>
                  <a:lnTo>
                    <a:pt x="764400" y="105829"/>
                  </a:lnTo>
                  <a:lnTo>
                    <a:pt x="764286" y="104978"/>
                  </a:lnTo>
                  <a:lnTo>
                    <a:pt x="762177" y="104749"/>
                  </a:lnTo>
                  <a:lnTo>
                    <a:pt x="761568" y="103276"/>
                  </a:lnTo>
                  <a:lnTo>
                    <a:pt x="761022" y="101777"/>
                  </a:lnTo>
                  <a:lnTo>
                    <a:pt x="758825" y="104838"/>
                  </a:lnTo>
                  <a:lnTo>
                    <a:pt x="761733" y="105740"/>
                  </a:lnTo>
                  <a:lnTo>
                    <a:pt x="761047" y="108178"/>
                  </a:lnTo>
                  <a:lnTo>
                    <a:pt x="762584" y="108178"/>
                  </a:lnTo>
                  <a:lnTo>
                    <a:pt x="763143" y="107772"/>
                  </a:lnTo>
                  <a:lnTo>
                    <a:pt x="764590" y="106768"/>
                  </a:lnTo>
                  <a:close/>
                </a:path>
                <a:path w="1096009" h="720725">
                  <a:moveTo>
                    <a:pt x="792467" y="216674"/>
                  </a:moveTo>
                  <a:lnTo>
                    <a:pt x="789343" y="209029"/>
                  </a:lnTo>
                  <a:lnTo>
                    <a:pt x="787895" y="206959"/>
                  </a:lnTo>
                  <a:lnTo>
                    <a:pt x="786650" y="204774"/>
                  </a:lnTo>
                  <a:lnTo>
                    <a:pt x="787349" y="202730"/>
                  </a:lnTo>
                  <a:lnTo>
                    <a:pt x="787641" y="201815"/>
                  </a:lnTo>
                  <a:lnTo>
                    <a:pt x="786777" y="200367"/>
                  </a:lnTo>
                  <a:lnTo>
                    <a:pt x="785952" y="198920"/>
                  </a:lnTo>
                  <a:lnTo>
                    <a:pt x="785075" y="197497"/>
                  </a:lnTo>
                  <a:lnTo>
                    <a:pt x="785355" y="197294"/>
                  </a:lnTo>
                  <a:lnTo>
                    <a:pt x="785342" y="196189"/>
                  </a:lnTo>
                  <a:lnTo>
                    <a:pt x="785304" y="195821"/>
                  </a:lnTo>
                  <a:lnTo>
                    <a:pt x="784771" y="195656"/>
                  </a:lnTo>
                  <a:lnTo>
                    <a:pt x="783729" y="195821"/>
                  </a:lnTo>
                  <a:lnTo>
                    <a:pt x="782751" y="194995"/>
                  </a:lnTo>
                  <a:lnTo>
                    <a:pt x="782789" y="194729"/>
                  </a:lnTo>
                  <a:lnTo>
                    <a:pt x="783285" y="193890"/>
                  </a:lnTo>
                  <a:lnTo>
                    <a:pt x="783932" y="192849"/>
                  </a:lnTo>
                  <a:lnTo>
                    <a:pt x="784136" y="192455"/>
                  </a:lnTo>
                  <a:lnTo>
                    <a:pt x="784491" y="191808"/>
                  </a:lnTo>
                  <a:lnTo>
                    <a:pt x="786777" y="181940"/>
                  </a:lnTo>
                  <a:lnTo>
                    <a:pt x="786917" y="181356"/>
                  </a:lnTo>
                  <a:lnTo>
                    <a:pt x="784237" y="178930"/>
                  </a:lnTo>
                  <a:lnTo>
                    <a:pt x="773595" y="181940"/>
                  </a:lnTo>
                  <a:lnTo>
                    <a:pt x="771093" y="180886"/>
                  </a:lnTo>
                  <a:lnTo>
                    <a:pt x="769734" y="175844"/>
                  </a:lnTo>
                  <a:lnTo>
                    <a:pt x="764743" y="175501"/>
                  </a:lnTo>
                  <a:lnTo>
                    <a:pt x="762304" y="175971"/>
                  </a:lnTo>
                  <a:lnTo>
                    <a:pt x="759180" y="178142"/>
                  </a:lnTo>
                  <a:lnTo>
                    <a:pt x="757491" y="176771"/>
                  </a:lnTo>
                  <a:lnTo>
                    <a:pt x="755561" y="173875"/>
                  </a:lnTo>
                  <a:lnTo>
                    <a:pt x="753097" y="176707"/>
                  </a:lnTo>
                  <a:lnTo>
                    <a:pt x="753097" y="196189"/>
                  </a:lnTo>
                  <a:lnTo>
                    <a:pt x="752360" y="194995"/>
                  </a:lnTo>
                  <a:lnTo>
                    <a:pt x="751827" y="193649"/>
                  </a:lnTo>
                  <a:lnTo>
                    <a:pt x="751103" y="192455"/>
                  </a:lnTo>
                  <a:lnTo>
                    <a:pt x="752449" y="193255"/>
                  </a:lnTo>
                  <a:lnTo>
                    <a:pt x="752805" y="194995"/>
                  </a:lnTo>
                  <a:lnTo>
                    <a:pt x="753097" y="196189"/>
                  </a:lnTo>
                  <a:lnTo>
                    <a:pt x="753097" y="176707"/>
                  </a:lnTo>
                  <a:lnTo>
                    <a:pt x="750862" y="179260"/>
                  </a:lnTo>
                  <a:lnTo>
                    <a:pt x="750303" y="179184"/>
                  </a:lnTo>
                  <a:lnTo>
                    <a:pt x="748080" y="178879"/>
                  </a:lnTo>
                  <a:lnTo>
                    <a:pt x="747852" y="179184"/>
                  </a:lnTo>
                  <a:lnTo>
                    <a:pt x="747090" y="177939"/>
                  </a:lnTo>
                  <a:lnTo>
                    <a:pt x="745959" y="176047"/>
                  </a:lnTo>
                  <a:lnTo>
                    <a:pt x="744169" y="175221"/>
                  </a:lnTo>
                  <a:lnTo>
                    <a:pt x="742403" y="174409"/>
                  </a:lnTo>
                  <a:lnTo>
                    <a:pt x="738949" y="172669"/>
                  </a:lnTo>
                  <a:lnTo>
                    <a:pt x="738695" y="170053"/>
                  </a:lnTo>
                  <a:lnTo>
                    <a:pt x="738657" y="169570"/>
                  </a:lnTo>
                  <a:lnTo>
                    <a:pt x="738644" y="169443"/>
                  </a:lnTo>
                  <a:lnTo>
                    <a:pt x="738632" y="169303"/>
                  </a:lnTo>
                  <a:lnTo>
                    <a:pt x="738454" y="167360"/>
                  </a:lnTo>
                  <a:lnTo>
                    <a:pt x="736079" y="166331"/>
                  </a:lnTo>
                  <a:lnTo>
                    <a:pt x="736079" y="180708"/>
                  </a:lnTo>
                  <a:lnTo>
                    <a:pt x="735825" y="180886"/>
                  </a:lnTo>
                  <a:lnTo>
                    <a:pt x="736041" y="180352"/>
                  </a:lnTo>
                  <a:lnTo>
                    <a:pt x="736079" y="180708"/>
                  </a:lnTo>
                  <a:lnTo>
                    <a:pt x="736079" y="166331"/>
                  </a:lnTo>
                  <a:lnTo>
                    <a:pt x="736053" y="175221"/>
                  </a:lnTo>
                  <a:lnTo>
                    <a:pt x="735850" y="175628"/>
                  </a:lnTo>
                  <a:lnTo>
                    <a:pt x="735723" y="175971"/>
                  </a:lnTo>
                  <a:lnTo>
                    <a:pt x="735609" y="177330"/>
                  </a:lnTo>
                  <a:lnTo>
                    <a:pt x="734936" y="177558"/>
                  </a:lnTo>
                  <a:lnTo>
                    <a:pt x="734072" y="177939"/>
                  </a:lnTo>
                  <a:lnTo>
                    <a:pt x="734695" y="176720"/>
                  </a:lnTo>
                  <a:lnTo>
                    <a:pt x="734809" y="176428"/>
                  </a:lnTo>
                  <a:lnTo>
                    <a:pt x="734885" y="175895"/>
                  </a:lnTo>
                  <a:lnTo>
                    <a:pt x="735330" y="175780"/>
                  </a:lnTo>
                  <a:lnTo>
                    <a:pt x="735736" y="175564"/>
                  </a:lnTo>
                  <a:lnTo>
                    <a:pt x="736053" y="175221"/>
                  </a:lnTo>
                  <a:lnTo>
                    <a:pt x="736053" y="166319"/>
                  </a:lnTo>
                  <a:lnTo>
                    <a:pt x="733552" y="165227"/>
                  </a:lnTo>
                  <a:lnTo>
                    <a:pt x="732472" y="163677"/>
                  </a:lnTo>
                  <a:lnTo>
                    <a:pt x="730999" y="161569"/>
                  </a:lnTo>
                  <a:lnTo>
                    <a:pt x="730872" y="161264"/>
                  </a:lnTo>
                  <a:lnTo>
                    <a:pt x="730656" y="160261"/>
                  </a:lnTo>
                  <a:lnTo>
                    <a:pt x="730554" y="159766"/>
                  </a:lnTo>
                  <a:lnTo>
                    <a:pt x="729284" y="159156"/>
                  </a:lnTo>
                  <a:lnTo>
                    <a:pt x="726567" y="160261"/>
                  </a:lnTo>
                  <a:lnTo>
                    <a:pt x="726465" y="160121"/>
                  </a:lnTo>
                  <a:lnTo>
                    <a:pt x="726465" y="169303"/>
                  </a:lnTo>
                  <a:lnTo>
                    <a:pt x="726440" y="169443"/>
                  </a:lnTo>
                  <a:lnTo>
                    <a:pt x="726147" y="169379"/>
                  </a:lnTo>
                  <a:lnTo>
                    <a:pt x="726363" y="169341"/>
                  </a:lnTo>
                  <a:lnTo>
                    <a:pt x="726465" y="160121"/>
                  </a:lnTo>
                  <a:lnTo>
                    <a:pt x="725563" y="158813"/>
                  </a:lnTo>
                  <a:lnTo>
                    <a:pt x="724128" y="157022"/>
                  </a:lnTo>
                  <a:lnTo>
                    <a:pt x="722490" y="154927"/>
                  </a:lnTo>
                  <a:lnTo>
                    <a:pt x="721296" y="153390"/>
                  </a:lnTo>
                  <a:lnTo>
                    <a:pt x="720140" y="150583"/>
                  </a:lnTo>
                  <a:lnTo>
                    <a:pt x="717816" y="148590"/>
                  </a:lnTo>
                  <a:lnTo>
                    <a:pt x="711263" y="148259"/>
                  </a:lnTo>
                  <a:lnTo>
                    <a:pt x="712025" y="150253"/>
                  </a:lnTo>
                  <a:lnTo>
                    <a:pt x="711898" y="151409"/>
                  </a:lnTo>
                  <a:lnTo>
                    <a:pt x="713562" y="153390"/>
                  </a:lnTo>
                  <a:lnTo>
                    <a:pt x="715606" y="154978"/>
                  </a:lnTo>
                  <a:lnTo>
                    <a:pt x="719277" y="154927"/>
                  </a:lnTo>
                  <a:lnTo>
                    <a:pt x="723353" y="160261"/>
                  </a:lnTo>
                  <a:lnTo>
                    <a:pt x="724255" y="161264"/>
                  </a:lnTo>
                  <a:lnTo>
                    <a:pt x="724039" y="161442"/>
                  </a:lnTo>
                  <a:lnTo>
                    <a:pt x="723811" y="161569"/>
                  </a:lnTo>
                  <a:lnTo>
                    <a:pt x="723607" y="161785"/>
                  </a:lnTo>
                  <a:lnTo>
                    <a:pt x="723404" y="162204"/>
                  </a:lnTo>
                  <a:lnTo>
                    <a:pt x="723239" y="162725"/>
                  </a:lnTo>
                  <a:lnTo>
                    <a:pt x="719886" y="163677"/>
                  </a:lnTo>
                  <a:lnTo>
                    <a:pt x="719848" y="162204"/>
                  </a:lnTo>
                  <a:lnTo>
                    <a:pt x="719785" y="159791"/>
                  </a:lnTo>
                  <a:lnTo>
                    <a:pt x="715899" y="161493"/>
                  </a:lnTo>
                  <a:lnTo>
                    <a:pt x="710209" y="162204"/>
                  </a:lnTo>
                  <a:lnTo>
                    <a:pt x="714400" y="155397"/>
                  </a:lnTo>
                  <a:lnTo>
                    <a:pt x="710298" y="154889"/>
                  </a:lnTo>
                  <a:lnTo>
                    <a:pt x="709752" y="153111"/>
                  </a:lnTo>
                  <a:lnTo>
                    <a:pt x="705192" y="146024"/>
                  </a:lnTo>
                  <a:lnTo>
                    <a:pt x="705942" y="145415"/>
                  </a:lnTo>
                  <a:lnTo>
                    <a:pt x="706818" y="144627"/>
                  </a:lnTo>
                  <a:lnTo>
                    <a:pt x="707390" y="144056"/>
                  </a:lnTo>
                  <a:lnTo>
                    <a:pt x="707834" y="144881"/>
                  </a:lnTo>
                  <a:lnTo>
                    <a:pt x="708037" y="146342"/>
                  </a:lnTo>
                  <a:lnTo>
                    <a:pt x="710958" y="144056"/>
                  </a:lnTo>
                  <a:lnTo>
                    <a:pt x="710552" y="142862"/>
                  </a:lnTo>
                  <a:lnTo>
                    <a:pt x="709853" y="142862"/>
                  </a:lnTo>
                  <a:lnTo>
                    <a:pt x="709180" y="142862"/>
                  </a:lnTo>
                  <a:lnTo>
                    <a:pt x="706678" y="141897"/>
                  </a:lnTo>
                  <a:lnTo>
                    <a:pt x="703592" y="142976"/>
                  </a:lnTo>
                  <a:lnTo>
                    <a:pt x="693407" y="147472"/>
                  </a:lnTo>
                  <a:lnTo>
                    <a:pt x="701370" y="138569"/>
                  </a:lnTo>
                  <a:lnTo>
                    <a:pt x="695134" y="140462"/>
                  </a:lnTo>
                  <a:lnTo>
                    <a:pt x="694245" y="140817"/>
                  </a:lnTo>
                  <a:lnTo>
                    <a:pt x="693394" y="141122"/>
                  </a:lnTo>
                  <a:lnTo>
                    <a:pt x="692086" y="141554"/>
                  </a:lnTo>
                  <a:lnTo>
                    <a:pt x="691464" y="142252"/>
                  </a:lnTo>
                  <a:lnTo>
                    <a:pt x="691451" y="143205"/>
                  </a:lnTo>
                  <a:lnTo>
                    <a:pt x="693064" y="147472"/>
                  </a:lnTo>
                  <a:lnTo>
                    <a:pt x="694347" y="151409"/>
                  </a:lnTo>
                  <a:lnTo>
                    <a:pt x="700532" y="151612"/>
                  </a:lnTo>
                  <a:lnTo>
                    <a:pt x="706297" y="150622"/>
                  </a:lnTo>
                  <a:lnTo>
                    <a:pt x="703554" y="156387"/>
                  </a:lnTo>
                  <a:lnTo>
                    <a:pt x="706412" y="157708"/>
                  </a:lnTo>
                  <a:lnTo>
                    <a:pt x="707326" y="161975"/>
                  </a:lnTo>
                  <a:lnTo>
                    <a:pt x="710222" y="164807"/>
                  </a:lnTo>
                  <a:lnTo>
                    <a:pt x="713346" y="167462"/>
                  </a:lnTo>
                  <a:lnTo>
                    <a:pt x="713879" y="168859"/>
                  </a:lnTo>
                  <a:lnTo>
                    <a:pt x="714463" y="170230"/>
                  </a:lnTo>
                  <a:lnTo>
                    <a:pt x="717130" y="169570"/>
                  </a:lnTo>
                  <a:lnTo>
                    <a:pt x="717461" y="169964"/>
                  </a:lnTo>
                  <a:lnTo>
                    <a:pt x="718007" y="170116"/>
                  </a:lnTo>
                  <a:lnTo>
                    <a:pt x="718718" y="170053"/>
                  </a:lnTo>
                  <a:lnTo>
                    <a:pt x="719137" y="170586"/>
                  </a:lnTo>
                  <a:lnTo>
                    <a:pt x="719594" y="171107"/>
                  </a:lnTo>
                  <a:lnTo>
                    <a:pt x="723671" y="177330"/>
                  </a:lnTo>
                  <a:lnTo>
                    <a:pt x="725424" y="180886"/>
                  </a:lnTo>
                  <a:lnTo>
                    <a:pt x="727011" y="183794"/>
                  </a:lnTo>
                  <a:lnTo>
                    <a:pt x="731672" y="184556"/>
                  </a:lnTo>
                  <a:lnTo>
                    <a:pt x="732548" y="186080"/>
                  </a:lnTo>
                  <a:lnTo>
                    <a:pt x="733234" y="187706"/>
                  </a:lnTo>
                  <a:lnTo>
                    <a:pt x="735406" y="188163"/>
                  </a:lnTo>
                  <a:lnTo>
                    <a:pt x="741006" y="194246"/>
                  </a:lnTo>
                  <a:lnTo>
                    <a:pt x="747382" y="199631"/>
                  </a:lnTo>
                  <a:lnTo>
                    <a:pt x="754697" y="204254"/>
                  </a:lnTo>
                  <a:lnTo>
                    <a:pt x="754202" y="206235"/>
                  </a:lnTo>
                  <a:lnTo>
                    <a:pt x="756043" y="206578"/>
                  </a:lnTo>
                  <a:lnTo>
                    <a:pt x="759142" y="205867"/>
                  </a:lnTo>
                  <a:lnTo>
                    <a:pt x="758685" y="204622"/>
                  </a:lnTo>
                  <a:lnTo>
                    <a:pt x="758507" y="203885"/>
                  </a:lnTo>
                  <a:lnTo>
                    <a:pt x="760031" y="203047"/>
                  </a:lnTo>
                  <a:lnTo>
                    <a:pt x="760755" y="202730"/>
                  </a:lnTo>
                  <a:lnTo>
                    <a:pt x="765378" y="203974"/>
                  </a:lnTo>
                  <a:lnTo>
                    <a:pt x="767295" y="208026"/>
                  </a:lnTo>
                  <a:lnTo>
                    <a:pt x="772922" y="208280"/>
                  </a:lnTo>
                  <a:lnTo>
                    <a:pt x="778789" y="209245"/>
                  </a:lnTo>
                  <a:lnTo>
                    <a:pt x="780415" y="213842"/>
                  </a:lnTo>
                  <a:lnTo>
                    <a:pt x="783691" y="217055"/>
                  </a:lnTo>
                  <a:lnTo>
                    <a:pt x="787768" y="216674"/>
                  </a:lnTo>
                  <a:lnTo>
                    <a:pt x="792467" y="216674"/>
                  </a:lnTo>
                  <a:close/>
                </a:path>
                <a:path w="1096009" h="720725">
                  <a:moveTo>
                    <a:pt x="799795" y="129501"/>
                  </a:moveTo>
                  <a:lnTo>
                    <a:pt x="798753" y="128816"/>
                  </a:lnTo>
                  <a:lnTo>
                    <a:pt x="797217" y="128422"/>
                  </a:lnTo>
                  <a:lnTo>
                    <a:pt x="795909" y="127762"/>
                  </a:lnTo>
                  <a:lnTo>
                    <a:pt x="795274" y="127419"/>
                  </a:lnTo>
                  <a:lnTo>
                    <a:pt x="796074" y="127063"/>
                  </a:lnTo>
                  <a:lnTo>
                    <a:pt x="796201" y="124828"/>
                  </a:lnTo>
                  <a:lnTo>
                    <a:pt x="795337" y="123278"/>
                  </a:lnTo>
                  <a:lnTo>
                    <a:pt x="792886" y="122923"/>
                  </a:lnTo>
                  <a:lnTo>
                    <a:pt x="792111" y="123037"/>
                  </a:lnTo>
                  <a:lnTo>
                    <a:pt x="791654" y="122809"/>
                  </a:lnTo>
                  <a:lnTo>
                    <a:pt x="791578" y="122250"/>
                  </a:lnTo>
                  <a:lnTo>
                    <a:pt x="791044" y="123113"/>
                  </a:lnTo>
                  <a:lnTo>
                    <a:pt x="790422" y="124066"/>
                  </a:lnTo>
                  <a:lnTo>
                    <a:pt x="789863" y="124968"/>
                  </a:lnTo>
                  <a:lnTo>
                    <a:pt x="789305" y="126898"/>
                  </a:lnTo>
                  <a:lnTo>
                    <a:pt x="789749" y="128143"/>
                  </a:lnTo>
                  <a:lnTo>
                    <a:pt x="791832" y="128231"/>
                  </a:lnTo>
                  <a:lnTo>
                    <a:pt x="792378" y="128422"/>
                  </a:lnTo>
                  <a:lnTo>
                    <a:pt x="792861" y="128625"/>
                  </a:lnTo>
                  <a:lnTo>
                    <a:pt x="793432" y="128790"/>
                  </a:lnTo>
                  <a:lnTo>
                    <a:pt x="794207" y="130619"/>
                  </a:lnTo>
                  <a:lnTo>
                    <a:pt x="794512" y="132918"/>
                  </a:lnTo>
                  <a:lnTo>
                    <a:pt x="798537" y="131622"/>
                  </a:lnTo>
                  <a:lnTo>
                    <a:pt x="799795" y="129501"/>
                  </a:lnTo>
                  <a:close/>
                </a:path>
                <a:path w="1096009" h="720725">
                  <a:moveTo>
                    <a:pt x="834313" y="152958"/>
                  </a:moveTo>
                  <a:lnTo>
                    <a:pt x="833158" y="151930"/>
                  </a:lnTo>
                  <a:lnTo>
                    <a:pt x="830770" y="149860"/>
                  </a:lnTo>
                  <a:lnTo>
                    <a:pt x="829513" y="151269"/>
                  </a:lnTo>
                  <a:lnTo>
                    <a:pt x="826960" y="154063"/>
                  </a:lnTo>
                  <a:lnTo>
                    <a:pt x="826808" y="154241"/>
                  </a:lnTo>
                  <a:lnTo>
                    <a:pt x="826960" y="154076"/>
                  </a:lnTo>
                  <a:lnTo>
                    <a:pt x="827316" y="156451"/>
                  </a:lnTo>
                  <a:lnTo>
                    <a:pt x="829691" y="156591"/>
                  </a:lnTo>
                  <a:lnTo>
                    <a:pt x="832662" y="156095"/>
                  </a:lnTo>
                  <a:lnTo>
                    <a:pt x="833132" y="155676"/>
                  </a:lnTo>
                  <a:lnTo>
                    <a:pt x="833628" y="155308"/>
                  </a:lnTo>
                  <a:lnTo>
                    <a:pt x="834148" y="154965"/>
                  </a:lnTo>
                  <a:lnTo>
                    <a:pt x="834199" y="154305"/>
                  </a:lnTo>
                  <a:lnTo>
                    <a:pt x="834288" y="153631"/>
                  </a:lnTo>
                  <a:lnTo>
                    <a:pt x="834313" y="152958"/>
                  </a:lnTo>
                  <a:close/>
                </a:path>
                <a:path w="1096009" h="720725">
                  <a:moveTo>
                    <a:pt x="837907" y="68491"/>
                  </a:moveTo>
                  <a:lnTo>
                    <a:pt x="837907" y="68643"/>
                  </a:lnTo>
                  <a:lnTo>
                    <a:pt x="837907" y="68491"/>
                  </a:lnTo>
                  <a:close/>
                </a:path>
                <a:path w="1096009" h="720725">
                  <a:moveTo>
                    <a:pt x="860069" y="424840"/>
                  </a:moveTo>
                  <a:lnTo>
                    <a:pt x="858507" y="422465"/>
                  </a:lnTo>
                  <a:lnTo>
                    <a:pt x="854583" y="421703"/>
                  </a:lnTo>
                  <a:lnTo>
                    <a:pt x="853859" y="421944"/>
                  </a:lnTo>
                  <a:lnTo>
                    <a:pt x="853363" y="421855"/>
                  </a:lnTo>
                  <a:lnTo>
                    <a:pt x="853160" y="421436"/>
                  </a:lnTo>
                  <a:lnTo>
                    <a:pt x="848791" y="423075"/>
                  </a:lnTo>
                  <a:lnTo>
                    <a:pt x="848918" y="425424"/>
                  </a:lnTo>
                  <a:lnTo>
                    <a:pt x="848118" y="427621"/>
                  </a:lnTo>
                  <a:lnTo>
                    <a:pt x="838415" y="424319"/>
                  </a:lnTo>
                  <a:lnTo>
                    <a:pt x="836815" y="424472"/>
                  </a:lnTo>
                  <a:lnTo>
                    <a:pt x="836536" y="423989"/>
                  </a:lnTo>
                  <a:lnTo>
                    <a:pt x="839520" y="423684"/>
                  </a:lnTo>
                  <a:lnTo>
                    <a:pt x="843927" y="422605"/>
                  </a:lnTo>
                  <a:lnTo>
                    <a:pt x="845604" y="420636"/>
                  </a:lnTo>
                  <a:lnTo>
                    <a:pt x="844727" y="419531"/>
                  </a:lnTo>
                  <a:lnTo>
                    <a:pt x="844524" y="418223"/>
                  </a:lnTo>
                  <a:lnTo>
                    <a:pt x="843534" y="417499"/>
                  </a:lnTo>
                  <a:lnTo>
                    <a:pt x="843064" y="417131"/>
                  </a:lnTo>
                  <a:lnTo>
                    <a:pt x="840943" y="417588"/>
                  </a:lnTo>
                  <a:lnTo>
                    <a:pt x="840549" y="415798"/>
                  </a:lnTo>
                  <a:lnTo>
                    <a:pt x="838415" y="416267"/>
                  </a:lnTo>
                  <a:lnTo>
                    <a:pt x="837031" y="416293"/>
                  </a:lnTo>
                  <a:lnTo>
                    <a:pt x="836295" y="416839"/>
                  </a:lnTo>
                  <a:lnTo>
                    <a:pt x="836434" y="418058"/>
                  </a:lnTo>
                  <a:lnTo>
                    <a:pt x="836739" y="418439"/>
                  </a:lnTo>
                  <a:lnTo>
                    <a:pt x="836815" y="418922"/>
                  </a:lnTo>
                  <a:lnTo>
                    <a:pt x="836739" y="419506"/>
                  </a:lnTo>
                  <a:lnTo>
                    <a:pt x="835990" y="422998"/>
                  </a:lnTo>
                  <a:lnTo>
                    <a:pt x="834834" y="420890"/>
                  </a:lnTo>
                  <a:lnTo>
                    <a:pt x="834148" y="420801"/>
                  </a:lnTo>
                  <a:lnTo>
                    <a:pt x="833653" y="420509"/>
                  </a:lnTo>
                  <a:lnTo>
                    <a:pt x="833424" y="419976"/>
                  </a:lnTo>
                  <a:lnTo>
                    <a:pt x="832192" y="420192"/>
                  </a:lnTo>
                  <a:lnTo>
                    <a:pt x="831608" y="420649"/>
                  </a:lnTo>
                  <a:lnTo>
                    <a:pt x="831151" y="420420"/>
                  </a:lnTo>
                  <a:lnTo>
                    <a:pt x="830605" y="420268"/>
                  </a:lnTo>
                  <a:lnTo>
                    <a:pt x="829906" y="420293"/>
                  </a:lnTo>
                  <a:lnTo>
                    <a:pt x="824420" y="423799"/>
                  </a:lnTo>
                  <a:lnTo>
                    <a:pt x="825233" y="425602"/>
                  </a:lnTo>
                  <a:lnTo>
                    <a:pt x="825512" y="427875"/>
                  </a:lnTo>
                  <a:lnTo>
                    <a:pt x="828751" y="427685"/>
                  </a:lnTo>
                  <a:lnTo>
                    <a:pt x="825550" y="430898"/>
                  </a:lnTo>
                  <a:lnTo>
                    <a:pt x="830211" y="429463"/>
                  </a:lnTo>
                  <a:lnTo>
                    <a:pt x="829894" y="430974"/>
                  </a:lnTo>
                  <a:lnTo>
                    <a:pt x="829729" y="434809"/>
                  </a:lnTo>
                  <a:lnTo>
                    <a:pt x="836853" y="431126"/>
                  </a:lnTo>
                  <a:lnTo>
                    <a:pt x="837311" y="434314"/>
                  </a:lnTo>
                  <a:lnTo>
                    <a:pt x="837869" y="435952"/>
                  </a:lnTo>
                  <a:lnTo>
                    <a:pt x="835469" y="438150"/>
                  </a:lnTo>
                  <a:lnTo>
                    <a:pt x="835901" y="438823"/>
                  </a:lnTo>
                  <a:lnTo>
                    <a:pt x="841679" y="438175"/>
                  </a:lnTo>
                  <a:lnTo>
                    <a:pt x="844829" y="434263"/>
                  </a:lnTo>
                  <a:lnTo>
                    <a:pt x="847661" y="429971"/>
                  </a:lnTo>
                  <a:lnTo>
                    <a:pt x="847788" y="429691"/>
                  </a:lnTo>
                  <a:lnTo>
                    <a:pt x="847775" y="429501"/>
                  </a:lnTo>
                  <a:lnTo>
                    <a:pt x="847852" y="429247"/>
                  </a:lnTo>
                  <a:lnTo>
                    <a:pt x="851115" y="433578"/>
                  </a:lnTo>
                  <a:lnTo>
                    <a:pt x="852601" y="433489"/>
                  </a:lnTo>
                  <a:lnTo>
                    <a:pt x="859116" y="428942"/>
                  </a:lnTo>
                  <a:lnTo>
                    <a:pt x="860069" y="424840"/>
                  </a:lnTo>
                  <a:close/>
                </a:path>
                <a:path w="1096009" h="720725">
                  <a:moveTo>
                    <a:pt x="864831" y="309892"/>
                  </a:moveTo>
                  <a:lnTo>
                    <a:pt x="864501" y="309105"/>
                  </a:lnTo>
                  <a:lnTo>
                    <a:pt x="862977" y="308140"/>
                  </a:lnTo>
                  <a:lnTo>
                    <a:pt x="861123" y="309206"/>
                  </a:lnTo>
                  <a:lnTo>
                    <a:pt x="859167" y="310896"/>
                  </a:lnTo>
                  <a:lnTo>
                    <a:pt x="856208" y="305955"/>
                  </a:lnTo>
                  <a:lnTo>
                    <a:pt x="848207" y="304723"/>
                  </a:lnTo>
                  <a:lnTo>
                    <a:pt x="848715" y="297218"/>
                  </a:lnTo>
                  <a:lnTo>
                    <a:pt x="846670" y="299491"/>
                  </a:lnTo>
                  <a:lnTo>
                    <a:pt x="844804" y="301421"/>
                  </a:lnTo>
                  <a:lnTo>
                    <a:pt x="843013" y="299389"/>
                  </a:lnTo>
                  <a:lnTo>
                    <a:pt x="842556" y="298932"/>
                  </a:lnTo>
                  <a:lnTo>
                    <a:pt x="840803" y="299453"/>
                  </a:lnTo>
                  <a:lnTo>
                    <a:pt x="839635" y="299567"/>
                  </a:lnTo>
                  <a:lnTo>
                    <a:pt x="839876" y="303555"/>
                  </a:lnTo>
                  <a:lnTo>
                    <a:pt x="844384" y="304558"/>
                  </a:lnTo>
                  <a:lnTo>
                    <a:pt x="845172" y="308190"/>
                  </a:lnTo>
                  <a:lnTo>
                    <a:pt x="845642" y="311188"/>
                  </a:lnTo>
                  <a:lnTo>
                    <a:pt x="847432" y="313093"/>
                  </a:lnTo>
                  <a:lnTo>
                    <a:pt x="850938" y="313601"/>
                  </a:lnTo>
                  <a:lnTo>
                    <a:pt x="853528" y="313436"/>
                  </a:lnTo>
                  <a:lnTo>
                    <a:pt x="855929" y="314236"/>
                  </a:lnTo>
                  <a:lnTo>
                    <a:pt x="859155" y="311061"/>
                  </a:lnTo>
                  <a:lnTo>
                    <a:pt x="859574" y="312712"/>
                  </a:lnTo>
                  <a:lnTo>
                    <a:pt x="860806" y="313372"/>
                  </a:lnTo>
                  <a:lnTo>
                    <a:pt x="863790" y="311950"/>
                  </a:lnTo>
                  <a:lnTo>
                    <a:pt x="864577" y="310870"/>
                  </a:lnTo>
                  <a:lnTo>
                    <a:pt x="864831" y="309892"/>
                  </a:lnTo>
                  <a:close/>
                </a:path>
                <a:path w="1096009" h="720725">
                  <a:moveTo>
                    <a:pt x="871778" y="230962"/>
                  </a:moveTo>
                  <a:lnTo>
                    <a:pt x="870775" y="230365"/>
                  </a:lnTo>
                  <a:lnTo>
                    <a:pt x="869873" y="229717"/>
                  </a:lnTo>
                  <a:lnTo>
                    <a:pt x="868895" y="229108"/>
                  </a:lnTo>
                  <a:lnTo>
                    <a:pt x="867308" y="230136"/>
                  </a:lnTo>
                  <a:lnTo>
                    <a:pt x="865682" y="231228"/>
                  </a:lnTo>
                  <a:lnTo>
                    <a:pt x="864044" y="232295"/>
                  </a:lnTo>
                  <a:lnTo>
                    <a:pt x="864933" y="233514"/>
                  </a:lnTo>
                  <a:lnTo>
                    <a:pt x="866470" y="233857"/>
                  </a:lnTo>
                  <a:lnTo>
                    <a:pt x="868832" y="233133"/>
                  </a:lnTo>
                  <a:lnTo>
                    <a:pt x="869924" y="232371"/>
                  </a:lnTo>
                  <a:lnTo>
                    <a:pt x="870445" y="232029"/>
                  </a:lnTo>
                  <a:lnTo>
                    <a:pt x="870915" y="231673"/>
                  </a:lnTo>
                  <a:lnTo>
                    <a:pt x="871778" y="230962"/>
                  </a:lnTo>
                  <a:close/>
                </a:path>
                <a:path w="1096009" h="720725">
                  <a:moveTo>
                    <a:pt x="876985" y="388023"/>
                  </a:moveTo>
                  <a:lnTo>
                    <a:pt x="876896" y="387146"/>
                  </a:lnTo>
                  <a:lnTo>
                    <a:pt x="876439" y="387057"/>
                  </a:lnTo>
                  <a:lnTo>
                    <a:pt x="875512" y="387324"/>
                  </a:lnTo>
                  <a:lnTo>
                    <a:pt x="870762" y="390525"/>
                  </a:lnTo>
                  <a:lnTo>
                    <a:pt x="869607" y="389674"/>
                  </a:lnTo>
                  <a:lnTo>
                    <a:pt x="868705" y="388429"/>
                  </a:lnTo>
                  <a:lnTo>
                    <a:pt x="865860" y="389839"/>
                  </a:lnTo>
                  <a:lnTo>
                    <a:pt x="868057" y="391668"/>
                  </a:lnTo>
                  <a:lnTo>
                    <a:pt x="867600" y="392480"/>
                  </a:lnTo>
                  <a:lnTo>
                    <a:pt x="867321" y="392912"/>
                  </a:lnTo>
                  <a:lnTo>
                    <a:pt x="868210" y="393611"/>
                  </a:lnTo>
                  <a:lnTo>
                    <a:pt x="869149" y="394284"/>
                  </a:lnTo>
                  <a:lnTo>
                    <a:pt x="870038" y="394982"/>
                  </a:lnTo>
                  <a:lnTo>
                    <a:pt x="873556" y="393585"/>
                  </a:lnTo>
                  <a:lnTo>
                    <a:pt x="874737" y="390855"/>
                  </a:lnTo>
                  <a:lnTo>
                    <a:pt x="876681" y="388543"/>
                  </a:lnTo>
                  <a:lnTo>
                    <a:pt x="876871" y="388327"/>
                  </a:lnTo>
                  <a:lnTo>
                    <a:pt x="876985" y="388023"/>
                  </a:lnTo>
                  <a:close/>
                </a:path>
                <a:path w="1096009" h="720725">
                  <a:moveTo>
                    <a:pt x="911961" y="160172"/>
                  </a:moveTo>
                  <a:lnTo>
                    <a:pt x="910678" y="159397"/>
                  </a:lnTo>
                  <a:lnTo>
                    <a:pt x="910412" y="158305"/>
                  </a:lnTo>
                  <a:lnTo>
                    <a:pt x="910590" y="158089"/>
                  </a:lnTo>
                  <a:lnTo>
                    <a:pt x="909078" y="158127"/>
                  </a:lnTo>
                  <a:lnTo>
                    <a:pt x="909104" y="157048"/>
                  </a:lnTo>
                  <a:lnTo>
                    <a:pt x="909078" y="156006"/>
                  </a:lnTo>
                  <a:lnTo>
                    <a:pt x="908748" y="155613"/>
                  </a:lnTo>
                  <a:lnTo>
                    <a:pt x="905916" y="154889"/>
                  </a:lnTo>
                  <a:lnTo>
                    <a:pt x="905243" y="152387"/>
                  </a:lnTo>
                  <a:lnTo>
                    <a:pt x="903452" y="150799"/>
                  </a:lnTo>
                  <a:lnTo>
                    <a:pt x="902919" y="150647"/>
                  </a:lnTo>
                  <a:lnTo>
                    <a:pt x="902322" y="150710"/>
                  </a:lnTo>
                  <a:lnTo>
                    <a:pt x="901700" y="150914"/>
                  </a:lnTo>
                  <a:lnTo>
                    <a:pt x="900480" y="147929"/>
                  </a:lnTo>
                  <a:lnTo>
                    <a:pt x="899325" y="146672"/>
                  </a:lnTo>
                  <a:lnTo>
                    <a:pt x="898131" y="145465"/>
                  </a:lnTo>
                  <a:lnTo>
                    <a:pt x="896988" y="144195"/>
                  </a:lnTo>
                  <a:lnTo>
                    <a:pt x="892975" y="149707"/>
                  </a:lnTo>
                  <a:lnTo>
                    <a:pt x="898055" y="149999"/>
                  </a:lnTo>
                  <a:lnTo>
                    <a:pt x="899350" y="152463"/>
                  </a:lnTo>
                  <a:lnTo>
                    <a:pt x="898156" y="153797"/>
                  </a:lnTo>
                  <a:lnTo>
                    <a:pt x="897686" y="155028"/>
                  </a:lnTo>
                  <a:lnTo>
                    <a:pt x="897915" y="156222"/>
                  </a:lnTo>
                  <a:lnTo>
                    <a:pt x="898677" y="157886"/>
                  </a:lnTo>
                  <a:lnTo>
                    <a:pt x="898448" y="158750"/>
                  </a:lnTo>
                  <a:lnTo>
                    <a:pt x="898842" y="159156"/>
                  </a:lnTo>
                  <a:lnTo>
                    <a:pt x="899756" y="159156"/>
                  </a:lnTo>
                  <a:lnTo>
                    <a:pt x="901357" y="160540"/>
                  </a:lnTo>
                  <a:lnTo>
                    <a:pt x="902131" y="161251"/>
                  </a:lnTo>
                  <a:lnTo>
                    <a:pt x="903605" y="161798"/>
                  </a:lnTo>
                  <a:lnTo>
                    <a:pt x="907643" y="163156"/>
                  </a:lnTo>
                  <a:lnTo>
                    <a:pt x="908977" y="163118"/>
                  </a:lnTo>
                  <a:lnTo>
                    <a:pt x="911961" y="160172"/>
                  </a:lnTo>
                  <a:close/>
                </a:path>
                <a:path w="1096009" h="720725">
                  <a:moveTo>
                    <a:pt x="922439" y="173748"/>
                  </a:moveTo>
                  <a:lnTo>
                    <a:pt x="922020" y="172504"/>
                  </a:lnTo>
                  <a:lnTo>
                    <a:pt x="921651" y="171234"/>
                  </a:lnTo>
                  <a:lnTo>
                    <a:pt x="920076" y="169494"/>
                  </a:lnTo>
                  <a:lnTo>
                    <a:pt x="919302" y="168617"/>
                  </a:lnTo>
                  <a:lnTo>
                    <a:pt x="915606" y="168071"/>
                  </a:lnTo>
                  <a:lnTo>
                    <a:pt x="915492" y="170916"/>
                  </a:lnTo>
                  <a:lnTo>
                    <a:pt x="914247" y="172720"/>
                  </a:lnTo>
                  <a:lnTo>
                    <a:pt x="914704" y="172796"/>
                  </a:lnTo>
                  <a:lnTo>
                    <a:pt x="914869" y="173101"/>
                  </a:lnTo>
                  <a:lnTo>
                    <a:pt x="914793" y="173558"/>
                  </a:lnTo>
                  <a:lnTo>
                    <a:pt x="916546" y="173723"/>
                  </a:lnTo>
                  <a:lnTo>
                    <a:pt x="917232" y="175094"/>
                  </a:lnTo>
                  <a:lnTo>
                    <a:pt x="919099" y="175158"/>
                  </a:lnTo>
                  <a:lnTo>
                    <a:pt x="919734" y="175107"/>
                  </a:lnTo>
                  <a:lnTo>
                    <a:pt x="920153" y="175260"/>
                  </a:lnTo>
                  <a:lnTo>
                    <a:pt x="920419" y="175628"/>
                  </a:lnTo>
                  <a:lnTo>
                    <a:pt x="922439" y="173748"/>
                  </a:lnTo>
                  <a:close/>
                </a:path>
                <a:path w="1096009" h="720725">
                  <a:moveTo>
                    <a:pt x="935088" y="335292"/>
                  </a:moveTo>
                  <a:close/>
                </a:path>
                <a:path w="1096009" h="720725">
                  <a:moveTo>
                    <a:pt x="937183" y="330225"/>
                  </a:moveTo>
                  <a:lnTo>
                    <a:pt x="937133" y="330047"/>
                  </a:lnTo>
                  <a:lnTo>
                    <a:pt x="936599" y="330987"/>
                  </a:lnTo>
                  <a:lnTo>
                    <a:pt x="936866" y="331012"/>
                  </a:lnTo>
                  <a:lnTo>
                    <a:pt x="937183" y="330225"/>
                  </a:lnTo>
                  <a:close/>
                </a:path>
                <a:path w="1096009" h="720725">
                  <a:moveTo>
                    <a:pt x="941641" y="331495"/>
                  </a:moveTo>
                  <a:lnTo>
                    <a:pt x="936866" y="331012"/>
                  </a:lnTo>
                  <a:lnTo>
                    <a:pt x="935075" y="335432"/>
                  </a:lnTo>
                  <a:lnTo>
                    <a:pt x="937044" y="335178"/>
                  </a:lnTo>
                  <a:lnTo>
                    <a:pt x="937628" y="337083"/>
                  </a:lnTo>
                  <a:lnTo>
                    <a:pt x="940498" y="335559"/>
                  </a:lnTo>
                  <a:lnTo>
                    <a:pt x="940904" y="335178"/>
                  </a:lnTo>
                  <a:lnTo>
                    <a:pt x="941031" y="335051"/>
                  </a:lnTo>
                  <a:lnTo>
                    <a:pt x="941641" y="331495"/>
                  </a:lnTo>
                  <a:close/>
                </a:path>
                <a:path w="1096009" h="720725">
                  <a:moveTo>
                    <a:pt x="960653" y="183095"/>
                  </a:moveTo>
                  <a:lnTo>
                    <a:pt x="959764" y="182245"/>
                  </a:lnTo>
                  <a:lnTo>
                    <a:pt x="958456" y="181584"/>
                  </a:lnTo>
                  <a:lnTo>
                    <a:pt x="958646" y="181406"/>
                  </a:lnTo>
                  <a:lnTo>
                    <a:pt x="958850" y="181279"/>
                  </a:lnTo>
                  <a:lnTo>
                    <a:pt x="959040" y="181089"/>
                  </a:lnTo>
                  <a:lnTo>
                    <a:pt x="959269" y="180124"/>
                  </a:lnTo>
                  <a:lnTo>
                    <a:pt x="959319" y="179666"/>
                  </a:lnTo>
                  <a:lnTo>
                    <a:pt x="958088" y="179260"/>
                  </a:lnTo>
                  <a:lnTo>
                    <a:pt x="956970" y="177774"/>
                  </a:lnTo>
                  <a:lnTo>
                    <a:pt x="957110" y="177012"/>
                  </a:lnTo>
                  <a:lnTo>
                    <a:pt x="956779" y="176580"/>
                  </a:lnTo>
                  <a:lnTo>
                    <a:pt x="956094" y="176390"/>
                  </a:lnTo>
                  <a:lnTo>
                    <a:pt x="949439" y="168694"/>
                  </a:lnTo>
                  <a:lnTo>
                    <a:pt x="945934" y="168325"/>
                  </a:lnTo>
                  <a:lnTo>
                    <a:pt x="945959" y="164985"/>
                  </a:lnTo>
                  <a:lnTo>
                    <a:pt x="942492" y="163017"/>
                  </a:lnTo>
                  <a:lnTo>
                    <a:pt x="941031" y="162852"/>
                  </a:lnTo>
                  <a:lnTo>
                    <a:pt x="938390" y="166928"/>
                  </a:lnTo>
                  <a:lnTo>
                    <a:pt x="939482" y="167563"/>
                  </a:lnTo>
                  <a:lnTo>
                    <a:pt x="940625" y="168097"/>
                  </a:lnTo>
                  <a:lnTo>
                    <a:pt x="941768" y="169443"/>
                  </a:lnTo>
                  <a:lnTo>
                    <a:pt x="943927" y="172250"/>
                  </a:lnTo>
                  <a:lnTo>
                    <a:pt x="943648" y="173024"/>
                  </a:lnTo>
                  <a:lnTo>
                    <a:pt x="943559" y="173748"/>
                  </a:lnTo>
                  <a:lnTo>
                    <a:pt x="943648" y="174421"/>
                  </a:lnTo>
                  <a:lnTo>
                    <a:pt x="943978" y="174929"/>
                  </a:lnTo>
                  <a:lnTo>
                    <a:pt x="944460" y="175310"/>
                  </a:lnTo>
                  <a:lnTo>
                    <a:pt x="945108" y="175564"/>
                  </a:lnTo>
                  <a:lnTo>
                    <a:pt x="945426" y="175729"/>
                  </a:lnTo>
                  <a:lnTo>
                    <a:pt x="947267" y="175729"/>
                  </a:lnTo>
                  <a:lnTo>
                    <a:pt x="947407" y="176123"/>
                  </a:lnTo>
                  <a:lnTo>
                    <a:pt x="946480" y="177088"/>
                  </a:lnTo>
                  <a:lnTo>
                    <a:pt x="946289" y="177850"/>
                  </a:lnTo>
                  <a:lnTo>
                    <a:pt x="946289" y="178562"/>
                  </a:lnTo>
                  <a:lnTo>
                    <a:pt x="947039" y="180416"/>
                  </a:lnTo>
                  <a:lnTo>
                    <a:pt x="948131" y="181241"/>
                  </a:lnTo>
                  <a:lnTo>
                    <a:pt x="949553" y="181787"/>
                  </a:lnTo>
                  <a:lnTo>
                    <a:pt x="951509" y="182435"/>
                  </a:lnTo>
                  <a:lnTo>
                    <a:pt x="953096" y="183502"/>
                  </a:lnTo>
                  <a:lnTo>
                    <a:pt x="955802" y="183248"/>
                  </a:lnTo>
                  <a:lnTo>
                    <a:pt x="956030" y="183172"/>
                  </a:lnTo>
                  <a:lnTo>
                    <a:pt x="956233" y="183019"/>
                  </a:lnTo>
                  <a:lnTo>
                    <a:pt x="956449" y="182918"/>
                  </a:lnTo>
                  <a:lnTo>
                    <a:pt x="958100" y="185483"/>
                  </a:lnTo>
                  <a:lnTo>
                    <a:pt x="960653" y="183095"/>
                  </a:lnTo>
                  <a:close/>
                </a:path>
                <a:path w="1096009" h="720725">
                  <a:moveTo>
                    <a:pt x="1012444" y="319811"/>
                  </a:moveTo>
                  <a:lnTo>
                    <a:pt x="1007554" y="315874"/>
                  </a:lnTo>
                  <a:lnTo>
                    <a:pt x="1006741" y="311683"/>
                  </a:lnTo>
                  <a:lnTo>
                    <a:pt x="1006195" y="308889"/>
                  </a:lnTo>
                  <a:lnTo>
                    <a:pt x="994689" y="308381"/>
                  </a:lnTo>
                  <a:lnTo>
                    <a:pt x="994575" y="308000"/>
                  </a:lnTo>
                  <a:lnTo>
                    <a:pt x="993952" y="305968"/>
                  </a:lnTo>
                  <a:lnTo>
                    <a:pt x="993775" y="304444"/>
                  </a:lnTo>
                  <a:lnTo>
                    <a:pt x="993825" y="303301"/>
                  </a:lnTo>
                  <a:lnTo>
                    <a:pt x="994079" y="302285"/>
                  </a:lnTo>
                  <a:lnTo>
                    <a:pt x="993965" y="301650"/>
                  </a:lnTo>
                  <a:lnTo>
                    <a:pt x="993749" y="300888"/>
                  </a:lnTo>
                  <a:lnTo>
                    <a:pt x="992771" y="300507"/>
                  </a:lnTo>
                  <a:lnTo>
                    <a:pt x="992441" y="300380"/>
                  </a:lnTo>
                  <a:lnTo>
                    <a:pt x="991717" y="300253"/>
                  </a:lnTo>
                  <a:lnTo>
                    <a:pt x="990257" y="300507"/>
                  </a:lnTo>
                  <a:lnTo>
                    <a:pt x="988529" y="297459"/>
                  </a:lnTo>
                  <a:lnTo>
                    <a:pt x="987336" y="295427"/>
                  </a:lnTo>
                  <a:lnTo>
                    <a:pt x="983157" y="294919"/>
                  </a:lnTo>
                  <a:lnTo>
                    <a:pt x="983068" y="294284"/>
                  </a:lnTo>
                  <a:lnTo>
                    <a:pt x="964933" y="281838"/>
                  </a:lnTo>
                  <a:lnTo>
                    <a:pt x="962875" y="283870"/>
                  </a:lnTo>
                  <a:lnTo>
                    <a:pt x="960882" y="285521"/>
                  </a:lnTo>
                  <a:lnTo>
                    <a:pt x="959129" y="284124"/>
                  </a:lnTo>
                  <a:lnTo>
                    <a:pt x="957364" y="283870"/>
                  </a:lnTo>
                  <a:lnTo>
                    <a:pt x="957275" y="283489"/>
                  </a:lnTo>
                  <a:lnTo>
                    <a:pt x="957059" y="282600"/>
                  </a:lnTo>
                  <a:lnTo>
                    <a:pt x="956957" y="282219"/>
                  </a:lnTo>
                  <a:lnTo>
                    <a:pt x="955065" y="282092"/>
                  </a:lnTo>
                  <a:lnTo>
                    <a:pt x="954405" y="282600"/>
                  </a:lnTo>
                  <a:lnTo>
                    <a:pt x="954100" y="282092"/>
                  </a:lnTo>
                  <a:lnTo>
                    <a:pt x="953541" y="281203"/>
                  </a:lnTo>
                  <a:lnTo>
                    <a:pt x="951877" y="281076"/>
                  </a:lnTo>
                  <a:lnTo>
                    <a:pt x="949604" y="282092"/>
                  </a:lnTo>
                  <a:lnTo>
                    <a:pt x="949401" y="281965"/>
                  </a:lnTo>
                  <a:lnTo>
                    <a:pt x="948969" y="281711"/>
                  </a:lnTo>
                  <a:lnTo>
                    <a:pt x="948258" y="281457"/>
                  </a:lnTo>
                  <a:lnTo>
                    <a:pt x="947331" y="281457"/>
                  </a:lnTo>
                  <a:lnTo>
                    <a:pt x="946988" y="281584"/>
                  </a:lnTo>
                  <a:lnTo>
                    <a:pt x="946289" y="281965"/>
                  </a:lnTo>
                  <a:lnTo>
                    <a:pt x="946289" y="281838"/>
                  </a:lnTo>
                  <a:lnTo>
                    <a:pt x="946238" y="279933"/>
                  </a:lnTo>
                  <a:lnTo>
                    <a:pt x="944854" y="278917"/>
                  </a:lnTo>
                  <a:lnTo>
                    <a:pt x="944499" y="278663"/>
                  </a:lnTo>
                  <a:lnTo>
                    <a:pt x="944841" y="277901"/>
                  </a:lnTo>
                  <a:lnTo>
                    <a:pt x="945070" y="277393"/>
                  </a:lnTo>
                  <a:lnTo>
                    <a:pt x="945464" y="276504"/>
                  </a:lnTo>
                  <a:lnTo>
                    <a:pt x="945680" y="275996"/>
                  </a:lnTo>
                  <a:lnTo>
                    <a:pt x="943978" y="275234"/>
                  </a:lnTo>
                  <a:lnTo>
                    <a:pt x="941743" y="275361"/>
                  </a:lnTo>
                  <a:lnTo>
                    <a:pt x="939050" y="276504"/>
                  </a:lnTo>
                  <a:lnTo>
                    <a:pt x="938745" y="275488"/>
                  </a:lnTo>
                  <a:lnTo>
                    <a:pt x="938758" y="275107"/>
                  </a:lnTo>
                  <a:lnTo>
                    <a:pt x="940600" y="272821"/>
                  </a:lnTo>
                  <a:lnTo>
                    <a:pt x="940282" y="272567"/>
                  </a:lnTo>
                  <a:lnTo>
                    <a:pt x="939622" y="272059"/>
                  </a:lnTo>
                  <a:lnTo>
                    <a:pt x="937437" y="272186"/>
                  </a:lnTo>
                  <a:lnTo>
                    <a:pt x="933970" y="272567"/>
                  </a:lnTo>
                  <a:lnTo>
                    <a:pt x="933970" y="289966"/>
                  </a:lnTo>
                  <a:lnTo>
                    <a:pt x="933208" y="290093"/>
                  </a:lnTo>
                  <a:lnTo>
                    <a:pt x="931646" y="290855"/>
                  </a:lnTo>
                  <a:lnTo>
                    <a:pt x="931354" y="290347"/>
                  </a:lnTo>
                  <a:lnTo>
                    <a:pt x="930922" y="289966"/>
                  </a:lnTo>
                  <a:lnTo>
                    <a:pt x="930681" y="289839"/>
                  </a:lnTo>
                  <a:lnTo>
                    <a:pt x="930173" y="289585"/>
                  </a:lnTo>
                  <a:lnTo>
                    <a:pt x="929995" y="289585"/>
                  </a:lnTo>
                  <a:lnTo>
                    <a:pt x="930363" y="289204"/>
                  </a:lnTo>
                  <a:lnTo>
                    <a:pt x="931125" y="288569"/>
                  </a:lnTo>
                  <a:lnTo>
                    <a:pt x="931303" y="288569"/>
                  </a:lnTo>
                  <a:lnTo>
                    <a:pt x="931379" y="288823"/>
                  </a:lnTo>
                  <a:lnTo>
                    <a:pt x="931583" y="288823"/>
                  </a:lnTo>
                  <a:lnTo>
                    <a:pt x="932446" y="288569"/>
                  </a:lnTo>
                  <a:lnTo>
                    <a:pt x="932853" y="288315"/>
                  </a:lnTo>
                  <a:lnTo>
                    <a:pt x="933056" y="288188"/>
                  </a:lnTo>
                  <a:lnTo>
                    <a:pt x="933577" y="287553"/>
                  </a:lnTo>
                  <a:lnTo>
                    <a:pt x="933475" y="288823"/>
                  </a:lnTo>
                  <a:lnTo>
                    <a:pt x="933602" y="289331"/>
                  </a:lnTo>
                  <a:lnTo>
                    <a:pt x="933970" y="289966"/>
                  </a:lnTo>
                  <a:lnTo>
                    <a:pt x="933970" y="272567"/>
                  </a:lnTo>
                  <a:lnTo>
                    <a:pt x="933475" y="272186"/>
                  </a:lnTo>
                  <a:lnTo>
                    <a:pt x="932459" y="271297"/>
                  </a:lnTo>
                  <a:lnTo>
                    <a:pt x="932484" y="271170"/>
                  </a:lnTo>
                  <a:lnTo>
                    <a:pt x="932586" y="270535"/>
                  </a:lnTo>
                  <a:lnTo>
                    <a:pt x="932954" y="268249"/>
                  </a:lnTo>
                  <a:lnTo>
                    <a:pt x="932218" y="267487"/>
                  </a:lnTo>
                  <a:lnTo>
                    <a:pt x="931506" y="266598"/>
                  </a:lnTo>
                  <a:lnTo>
                    <a:pt x="930744" y="265836"/>
                  </a:lnTo>
                  <a:lnTo>
                    <a:pt x="928217" y="265645"/>
                  </a:lnTo>
                  <a:lnTo>
                    <a:pt x="928217" y="316890"/>
                  </a:lnTo>
                  <a:lnTo>
                    <a:pt x="928103" y="316255"/>
                  </a:lnTo>
                  <a:lnTo>
                    <a:pt x="928217" y="316890"/>
                  </a:lnTo>
                  <a:lnTo>
                    <a:pt x="928217" y="265645"/>
                  </a:lnTo>
                  <a:lnTo>
                    <a:pt x="927519" y="265582"/>
                  </a:lnTo>
                  <a:lnTo>
                    <a:pt x="924394" y="265709"/>
                  </a:lnTo>
                  <a:lnTo>
                    <a:pt x="923493" y="270535"/>
                  </a:lnTo>
                  <a:lnTo>
                    <a:pt x="923340" y="270357"/>
                  </a:lnTo>
                  <a:lnTo>
                    <a:pt x="923340" y="281838"/>
                  </a:lnTo>
                  <a:lnTo>
                    <a:pt x="923150" y="281965"/>
                  </a:lnTo>
                  <a:lnTo>
                    <a:pt x="923188" y="281838"/>
                  </a:lnTo>
                  <a:lnTo>
                    <a:pt x="923340" y="281838"/>
                  </a:lnTo>
                  <a:lnTo>
                    <a:pt x="923340" y="270357"/>
                  </a:lnTo>
                  <a:lnTo>
                    <a:pt x="919060" y="265328"/>
                  </a:lnTo>
                  <a:lnTo>
                    <a:pt x="917282" y="263296"/>
                  </a:lnTo>
                  <a:lnTo>
                    <a:pt x="916940" y="262915"/>
                  </a:lnTo>
                  <a:lnTo>
                    <a:pt x="916825" y="262788"/>
                  </a:lnTo>
                  <a:lnTo>
                    <a:pt x="916546" y="262915"/>
                  </a:lnTo>
                  <a:lnTo>
                    <a:pt x="916978" y="262407"/>
                  </a:lnTo>
                  <a:lnTo>
                    <a:pt x="917727" y="261264"/>
                  </a:lnTo>
                  <a:lnTo>
                    <a:pt x="917702" y="261010"/>
                  </a:lnTo>
                  <a:lnTo>
                    <a:pt x="914971" y="257581"/>
                  </a:lnTo>
                  <a:lnTo>
                    <a:pt x="913155" y="253517"/>
                  </a:lnTo>
                  <a:lnTo>
                    <a:pt x="913041" y="253263"/>
                  </a:lnTo>
                  <a:lnTo>
                    <a:pt x="911529" y="253301"/>
                  </a:lnTo>
                  <a:lnTo>
                    <a:pt x="911529" y="289839"/>
                  </a:lnTo>
                  <a:lnTo>
                    <a:pt x="911326" y="289712"/>
                  </a:lnTo>
                  <a:lnTo>
                    <a:pt x="910996" y="289204"/>
                  </a:lnTo>
                  <a:lnTo>
                    <a:pt x="910666" y="288823"/>
                  </a:lnTo>
                  <a:lnTo>
                    <a:pt x="910386" y="288315"/>
                  </a:lnTo>
                  <a:lnTo>
                    <a:pt x="911237" y="289331"/>
                  </a:lnTo>
                  <a:lnTo>
                    <a:pt x="911529" y="289839"/>
                  </a:lnTo>
                  <a:lnTo>
                    <a:pt x="911529" y="253301"/>
                  </a:lnTo>
                  <a:lnTo>
                    <a:pt x="907783" y="253365"/>
                  </a:lnTo>
                  <a:lnTo>
                    <a:pt x="907783" y="262280"/>
                  </a:lnTo>
                  <a:lnTo>
                    <a:pt x="907275" y="262788"/>
                  </a:lnTo>
                  <a:lnTo>
                    <a:pt x="906640" y="263296"/>
                  </a:lnTo>
                  <a:lnTo>
                    <a:pt x="906564" y="263169"/>
                  </a:lnTo>
                  <a:lnTo>
                    <a:pt x="906741" y="263042"/>
                  </a:lnTo>
                  <a:lnTo>
                    <a:pt x="906767" y="262788"/>
                  </a:lnTo>
                  <a:lnTo>
                    <a:pt x="906627" y="262534"/>
                  </a:lnTo>
                  <a:lnTo>
                    <a:pt x="906475" y="262280"/>
                  </a:lnTo>
                  <a:lnTo>
                    <a:pt x="906068" y="262280"/>
                  </a:lnTo>
                  <a:lnTo>
                    <a:pt x="905459" y="262534"/>
                  </a:lnTo>
                  <a:lnTo>
                    <a:pt x="906068" y="261518"/>
                  </a:lnTo>
                  <a:lnTo>
                    <a:pt x="906360" y="261391"/>
                  </a:lnTo>
                  <a:lnTo>
                    <a:pt x="906640" y="261264"/>
                  </a:lnTo>
                  <a:lnTo>
                    <a:pt x="906995" y="261010"/>
                  </a:lnTo>
                  <a:lnTo>
                    <a:pt x="906792" y="261264"/>
                  </a:lnTo>
                  <a:lnTo>
                    <a:pt x="906691" y="261645"/>
                  </a:lnTo>
                  <a:lnTo>
                    <a:pt x="906894" y="261899"/>
                  </a:lnTo>
                  <a:lnTo>
                    <a:pt x="907783" y="262280"/>
                  </a:lnTo>
                  <a:lnTo>
                    <a:pt x="907783" y="253365"/>
                  </a:lnTo>
                  <a:lnTo>
                    <a:pt x="906106" y="253390"/>
                  </a:lnTo>
                  <a:lnTo>
                    <a:pt x="905319" y="253517"/>
                  </a:lnTo>
                  <a:lnTo>
                    <a:pt x="905014" y="253136"/>
                  </a:lnTo>
                  <a:lnTo>
                    <a:pt x="905230" y="252501"/>
                  </a:lnTo>
                  <a:lnTo>
                    <a:pt x="903579" y="252247"/>
                  </a:lnTo>
                  <a:lnTo>
                    <a:pt x="898601" y="251485"/>
                  </a:lnTo>
                  <a:lnTo>
                    <a:pt x="889012" y="245389"/>
                  </a:lnTo>
                  <a:lnTo>
                    <a:pt x="882345" y="244246"/>
                  </a:lnTo>
                  <a:lnTo>
                    <a:pt x="880783" y="248183"/>
                  </a:lnTo>
                  <a:lnTo>
                    <a:pt x="884326" y="248945"/>
                  </a:lnTo>
                  <a:lnTo>
                    <a:pt x="884186" y="251866"/>
                  </a:lnTo>
                  <a:lnTo>
                    <a:pt x="881176" y="252247"/>
                  </a:lnTo>
                  <a:lnTo>
                    <a:pt x="881253" y="250596"/>
                  </a:lnTo>
                  <a:lnTo>
                    <a:pt x="881316" y="248691"/>
                  </a:lnTo>
                  <a:lnTo>
                    <a:pt x="877316" y="250596"/>
                  </a:lnTo>
                  <a:lnTo>
                    <a:pt x="871982" y="247167"/>
                  </a:lnTo>
                  <a:lnTo>
                    <a:pt x="868857" y="243611"/>
                  </a:lnTo>
                  <a:lnTo>
                    <a:pt x="867841" y="242468"/>
                  </a:lnTo>
                  <a:lnTo>
                    <a:pt x="861212" y="242176"/>
                  </a:lnTo>
                  <a:lnTo>
                    <a:pt x="861212" y="277901"/>
                  </a:lnTo>
                  <a:lnTo>
                    <a:pt x="860971" y="277774"/>
                  </a:lnTo>
                  <a:lnTo>
                    <a:pt x="861148" y="277393"/>
                  </a:lnTo>
                  <a:lnTo>
                    <a:pt x="861212" y="277901"/>
                  </a:lnTo>
                  <a:lnTo>
                    <a:pt x="861212" y="242176"/>
                  </a:lnTo>
                  <a:lnTo>
                    <a:pt x="859548" y="242087"/>
                  </a:lnTo>
                  <a:lnTo>
                    <a:pt x="859243" y="236499"/>
                  </a:lnTo>
                  <a:lnTo>
                    <a:pt x="852347" y="236372"/>
                  </a:lnTo>
                  <a:lnTo>
                    <a:pt x="849934" y="234340"/>
                  </a:lnTo>
                  <a:lnTo>
                    <a:pt x="848868" y="233451"/>
                  </a:lnTo>
                  <a:lnTo>
                    <a:pt x="846289" y="231038"/>
                  </a:lnTo>
                  <a:lnTo>
                    <a:pt x="843559" y="228498"/>
                  </a:lnTo>
                  <a:lnTo>
                    <a:pt x="838377" y="223291"/>
                  </a:lnTo>
                  <a:lnTo>
                    <a:pt x="832358" y="218846"/>
                  </a:lnTo>
                  <a:lnTo>
                    <a:pt x="824598" y="216052"/>
                  </a:lnTo>
                  <a:lnTo>
                    <a:pt x="823582" y="214655"/>
                  </a:lnTo>
                  <a:lnTo>
                    <a:pt x="822617" y="213258"/>
                  </a:lnTo>
                  <a:lnTo>
                    <a:pt x="821613" y="211861"/>
                  </a:lnTo>
                  <a:lnTo>
                    <a:pt x="819213" y="213258"/>
                  </a:lnTo>
                  <a:lnTo>
                    <a:pt x="818375" y="210972"/>
                  </a:lnTo>
                  <a:lnTo>
                    <a:pt x="815797" y="212877"/>
                  </a:lnTo>
                  <a:lnTo>
                    <a:pt x="817422" y="216941"/>
                  </a:lnTo>
                  <a:lnTo>
                    <a:pt x="820877" y="217195"/>
                  </a:lnTo>
                  <a:lnTo>
                    <a:pt x="822591" y="217449"/>
                  </a:lnTo>
                  <a:lnTo>
                    <a:pt x="823366" y="220751"/>
                  </a:lnTo>
                  <a:lnTo>
                    <a:pt x="819658" y="225577"/>
                  </a:lnTo>
                  <a:lnTo>
                    <a:pt x="819658" y="225831"/>
                  </a:lnTo>
                  <a:lnTo>
                    <a:pt x="821829" y="228625"/>
                  </a:lnTo>
                  <a:lnTo>
                    <a:pt x="822553" y="229514"/>
                  </a:lnTo>
                  <a:lnTo>
                    <a:pt x="819327" y="230276"/>
                  </a:lnTo>
                  <a:lnTo>
                    <a:pt x="817880" y="231038"/>
                  </a:lnTo>
                  <a:lnTo>
                    <a:pt x="812431" y="226593"/>
                  </a:lnTo>
                  <a:lnTo>
                    <a:pt x="807770" y="234340"/>
                  </a:lnTo>
                  <a:lnTo>
                    <a:pt x="806284" y="233197"/>
                  </a:lnTo>
                  <a:lnTo>
                    <a:pt x="805002" y="232181"/>
                  </a:lnTo>
                  <a:lnTo>
                    <a:pt x="804570" y="229895"/>
                  </a:lnTo>
                  <a:lnTo>
                    <a:pt x="803287" y="228498"/>
                  </a:lnTo>
                  <a:lnTo>
                    <a:pt x="800176" y="228498"/>
                  </a:lnTo>
                  <a:lnTo>
                    <a:pt x="799858" y="228117"/>
                  </a:lnTo>
                  <a:lnTo>
                    <a:pt x="800392" y="225831"/>
                  </a:lnTo>
                  <a:lnTo>
                    <a:pt x="800455" y="225069"/>
                  </a:lnTo>
                  <a:lnTo>
                    <a:pt x="800481" y="224688"/>
                  </a:lnTo>
                  <a:lnTo>
                    <a:pt x="800531" y="223926"/>
                  </a:lnTo>
                  <a:lnTo>
                    <a:pt x="797026" y="224688"/>
                  </a:lnTo>
                  <a:lnTo>
                    <a:pt x="792657" y="219862"/>
                  </a:lnTo>
                  <a:lnTo>
                    <a:pt x="790905" y="218846"/>
                  </a:lnTo>
                  <a:lnTo>
                    <a:pt x="787006" y="221894"/>
                  </a:lnTo>
                  <a:lnTo>
                    <a:pt x="788314" y="223291"/>
                  </a:lnTo>
                  <a:lnTo>
                    <a:pt x="788784" y="225577"/>
                  </a:lnTo>
                  <a:lnTo>
                    <a:pt x="792086" y="225069"/>
                  </a:lnTo>
                  <a:lnTo>
                    <a:pt x="792695" y="225831"/>
                  </a:lnTo>
                  <a:lnTo>
                    <a:pt x="793521" y="226974"/>
                  </a:lnTo>
                  <a:lnTo>
                    <a:pt x="792924" y="228625"/>
                  </a:lnTo>
                  <a:lnTo>
                    <a:pt x="793686" y="229260"/>
                  </a:lnTo>
                  <a:lnTo>
                    <a:pt x="795197" y="229260"/>
                  </a:lnTo>
                  <a:lnTo>
                    <a:pt x="795388" y="229514"/>
                  </a:lnTo>
                  <a:lnTo>
                    <a:pt x="795489" y="230276"/>
                  </a:lnTo>
                  <a:lnTo>
                    <a:pt x="795197" y="231927"/>
                  </a:lnTo>
                  <a:lnTo>
                    <a:pt x="794943" y="233959"/>
                  </a:lnTo>
                  <a:lnTo>
                    <a:pt x="798347" y="233197"/>
                  </a:lnTo>
                  <a:lnTo>
                    <a:pt x="800569" y="237134"/>
                  </a:lnTo>
                  <a:lnTo>
                    <a:pt x="803021" y="238023"/>
                  </a:lnTo>
                  <a:lnTo>
                    <a:pt x="803656" y="238912"/>
                  </a:lnTo>
                  <a:lnTo>
                    <a:pt x="804329" y="239928"/>
                  </a:lnTo>
                  <a:lnTo>
                    <a:pt x="804964" y="240817"/>
                  </a:lnTo>
                  <a:lnTo>
                    <a:pt x="805573" y="242849"/>
                  </a:lnTo>
                  <a:lnTo>
                    <a:pt x="807097" y="243992"/>
                  </a:lnTo>
                  <a:lnTo>
                    <a:pt x="810107" y="243611"/>
                  </a:lnTo>
                  <a:lnTo>
                    <a:pt x="813384" y="248564"/>
                  </a:lnTo>
                  <a:lnTo>
                    <a:pt x="817765" y="252501"/>
                  </a:lnTo>
                  <a:lnTo>
                    <a:pt x="823391" y="255422"/>
                  </a:lnTo>
                  <a:lnTo>
                    <a:pt x="825423" y="257708"/>
                  </a:lnTo>
                  <a:lnTo>
                    <a:pt x="825550" y="261645"/>
                  </a:lnTo>
                  <a:lnTo>
                    <a:pt x="830465" y="261391"/>
                  </a:lnTo>
                  <a:lnTo>
                    <a:pt x="834123" y="266725"/>
                  </a:lnTo>
                  <a:lnTo>
                    <a:pt x="829843" y="275488"/>
                  </a:lnTo>
                  <a:lnTo>
                    <a:pt x="830427" y="276123"/>
                  </a:lnTo>
                  <a:lnTo>
                    <a:pt x="838835" y="271805"/>
                  </a:lnTo>
                  <a:lnTo>
                    <a:pt x="843076" y="271170"/>
                  </a:lnTo>
                  <a:lnTo>
                    <a:pt x="843000" y="274726"/>
                  </a:lnTo>
                  <a:lnTo>
                    <a:pt x="845350" y="275869"/>
                  </a:lnTo>
                  <a:lnTo>
                    <a:pt x="847763" y="275107"/>
                  </a:lnTo>
                  <a:lnTo>
                    <a:pt x="848918" y="273710"/>
                  </a:lnTo>
                  <a:lnTo>
                    <a:pt x="849731" y="272186"/>
                  </a:lnTo>
                  <a:lnTo>
                    <a:pt x="849947" y="272186"/>
                  </a:lnTo>
                  <a:lnTo>
                    <a:pt x="850239" y="272313"/>
                  </a:lnTo>
                  <a:lnTo>
                    <a:pt x="850620" y="272186"/>
                  </a:lnTo>
                  <a:lnTo>
                    <a:pt x="852728" y="274218"/>
                  </a:lnTo>
                  <a:lnTo>
                    <a:pt x="853541" y="277520"/>
                  </a:lnTo>
                  <a:lnTo>
                    <a:pt x="858062" y="277520"/>
                  </a:lnTo>
                  <a:lnTo>
                    <a:pt x="858354" y="278028"/>
                  </a:lnTo>
                  <a:lnTo>
                    <a:pt x="858850" y="279171"/>
                  </a:lnTo>
                  <a:lnTo>
                    <a:pt x="859104" y="278917"/>
                  </a:lnTo>
                  <a:lnTo>
                    <a:pt x="859815" y="279679"/>
                  </a:lnTo>
                  <a:lnTo>
                    <a:pt x="860602" y="280314"/>
                  </a:lnTo>
                  <a:lnTo>
                    <a:pt x="861377" y="281076"/>
                  </a:lnTo>
                  <a:lnTo>
                    <a:pt x="861161" y="281203"/>
                  </a:lnTo>
                  <a:lnTo>
                    <a:pt x="860844" y="281584"/>
                  </a:lnTo>
                  <a:lnTo>
                    <a:pt x="860780" y="281965"/>
                  </a:lnTo>
                  <a:lnTo>
                    <a:pt x="858761" y="282219"/>
                  </a:lnTo>
                  <a:lnTo>
                    <a:pt x="857250" y="283489"/>
                  </a:lnTo>
                  <a:lnTo>
                    <a:pt x="856132" y="285521"/>
                  </a:lnTo>
                  <a:lnTo>
                    <a:pt x="857427" y="287299"/>
                  </a:lnTo>
                  <a:lnTo>
                    <a:pt x="858100" y="288188"/>
                  </a:lnTo>
                  <a:lnTo>
                    <a:pt x="865212" y="283489"/>
                  </a:lnTo>
                  <a:lnTo>
                    <a:pt x="869073" y="288442"/>
                  </a:lnTo>
                  <a:lnTo>
                    <a:pt x="876960" y="290347"/>
                  </a:lnTo>
                  <a:lnTo>
                    <a:pt x="876871" y="298221"/>
                  </a:lnTo>
                  <a:lnTo>
                    <a:pt x="875334" y="298983"/>
                  </a:lnTo>
                  <a:lnTo>
                    <a:pt x="874572" y="299491"/>
                  </a:lnTo>
                  <a:lnTo>
                    <a:pt x="873061" y="299872"/>
                  </a:lnTo>
                  <a:lnTo>
                    <a:pt x="872363" y="300507"/>
                  </a:lnTo>
                  <a:lnTo>
                    <a:pt x="872286" y="302031"/>
                  </a:lnTo>
                  <a:lnTo>
                    <a:pt x="872858" y="305460"/>
                  </a:lnTo>
                  <a:lnTo>
                    <a:pt x="873074" y="307238"/>
                  </a:lnTo>
                  <a:lnTo>
                    <a:pt x="875512" y="306349"/>
                  </a:lnTo>
                  <a:lnTo>
                    <a:pt x="876833" y="303682"/>
                  </a:lnTo>
                  <a:lnTo>
                    <a:pt x="878814" y="302031"/>
                  </a:lnTo>
                  <a:lnTo>
                    <a:pt x="879246" y="302285"/>
                  </a:lnTo>
                  <a:lnTo>
                    <a:pt x="879690" y="302666"/>
                  </a:lnTo>
                  <a:lnTo>
                    <a:pt x="881176" y="303555"/>
                  </a:lnTo>
                  <a:lnTo>
                    <a:pt x="882472" y="303936"/>
                  </a:lnTo>
                  <a:lnTo>
                    <a:pt x="884288" y="303682"/>
                  </a:lnTo>
                  <a:lnTo>
                    <a:pt x="889469" y="303301"/>
                  </a:lnTo>
                  <a:lnTo>
                    <a:pt x="890841" y="306857"/>
                  </a:lnTo>
                  <a:lnTo>
                    <a:pt x="901204" y="310032"/>
                  </a:lnTo>
                  <a:lnTo>
                    <a:pt x="904621" y="316001"/>
                  </a:lnTo>
                  <a:lnTo>
                    <a:pt x="914984" y="313588"/>
                  </a:lnTo>
                  <a:lnTo>
                    <a:pt x="914895" y="313715"/>
                  </a:lnTo>
                  <a:lnTo>
                    <a:pt x="916622" y="317906"/>
                  </a:lnTo>
                  <a:lnTo>
                    <a:pt x="924496" y="313588"/>
                  </a:lnTo>
                  <a:lnTo>
                    <a:pt x="924953" y="313334"/>
                  </a:lnTo>
                  <a:lnTo>
                    <a:pt x="927862" y="316001"/>
                  </a:lnTo>
                  <a:lnTo>
                    <a:pt x="927061" y="317398"/>
                  </a:lnTo>
                  <a:lnTo>
                    <a:pt x="926896" y="318541"/>
                  </a:lnTo>
                  <a:lnTo>
                    <a:pt x="927709" y="319303"/>
                  </a:lnTo>
                  <a:lnTo>
                    <a:pt x="928801" y="320700"/>
                  </a:lnTo>
                  <a:lnTo>
                    <a:pt x="929398" y="321716"/>
                  </a:lnTo>
                  <a:lnTo>
                    <a:pt x="930706" y="323621"/>
                  </a:lnTo>
                  <a:lnTo>
                    <a:pt x="931303" y="323875"/>
                  </a:lnTo>
                  <a:lnTo>
                    <a:pt x="931862" y="324256"/>
                  </a:lnTo>
                  <a:lnTo>
                    <a:pt x="932472" y="324637"/>
                  </a:lnTo>
                  <a:lnTo>
                    <a:pt x="933323" y="328193"/>
                  </a:lnTo>
                  <a:lnTo>
                    <a:pt x="937133" y="330047"/>
                  </a:lnTo>
                  <a:lnTo>
                    <a:pt x="939165" y="326415"/>
                  </a:lnTo>
                  <a:lnTo>
                    <a:pt x="939406" y="326923"/>
                  </a:lnTo>
                  <a:lnTo>
                    <a:pt x="939939" y="327177"/>
                  </a:lnTo>
                  <a:lnTo>
                    <a:pt x="940689" y="327050"/>
                  </a:lnTo>
                  <a:lnTo>
                    <a:pt x="940841" y="328320"/>
                  </a:lnTo>
                  <a:lnTo>
                    <a:pt x="941908" y="328320"/>
                  </a:lnTo>
                  <a:lnTo>
                    <a:pt x="943559" y="327431"/>
                  </a:lnTo>
                  <a:lnTo>
                    <a:pt x="944714" y="328320"/>
                  </a:lnTo>
                  <a:lnTo>
                    <a:pt x="945756" y="329209"/>
                  </a:lnTo>
                  <a:lnTo>
                    <a:pt x="947750" y="330225"/>
                  </a:lnTo>
                  <a:lnTo>
                    <a:pt x="948855" y="330733"/>
                  </a:lnTo>
                  <a:lnTo>
                    <a:pt x="949706" y="330225"/>
                  </a:lnTo>
                  <a:lnTo>
                    <a:pt x="952093" y="329082"/>
                  </a:lnTo>
                  <a:lnTo>
                    <a:pt x="951661" y="327685"/>
                  </a:lnTo>
                  <a:lnTo>
                    <a:pt x="951572" y="327431"/>
                  </a:lnTo>
                  <a:lnTo>
                    <a:pt x="951433" y="327050"/>
                  </a:lnTo>
                  <a:lnTo>
                    <a:pt x="951280" y="326669"/>
                  </a:lnTo>
                  <a:lnTo>
                    <a:pt x="951217" y="326415"/>
                  </a:lnTo>
                  <a:lnTo>
                    <a:pt x="951064" y="325907"/>
                  </a:lnTo>
                  <a:lnTo>
                    <a:pt x="950556" y="325272"/>
                  </a:lnTo>
                  <a:lnTo>
                    <a:pt x="950150" y="324510"/>
                  </a:lnTo>
                  <a:lnTo>
                    <a:pt x="948664" y="324129"/>
                  </a:lnTo>
                  <a:lnTo>
                    <a:pt x="948347" y="323113"/>
                  </a:lnTo>
                  <a:lnTo>
                    <a:pt x="948448" y="321970"/>
                  </a:lnTo>
                  <a:lnTo>
                    <a:pt x="948524" y="321462"/>
                  </a:lnTo>
                  <a:lnTo>
                    <a:pt x="947039" y="320319"/>
                  </a:lnTo>
                  <a:lnTo>
                    <a:pt x="947635" y="320192"/>
                  </a:lnTo>
                  <a:lnTo>
                    <a:pt x="949325" y="318668"/>
                  </a:lnTo>
                  <a:lnTo>
                    <a:pt x="951636" y="316890"/>
                  </a:lnTo>
                  <a:lnTo>
                    <a:pt x="952131" y="316509"/>
                  </a:lnTo>
                  <a:lnTo>
                    <a:pt x="953452" y="315493"/>
                  </a:lnTo>
                  <a:lnTo>
                    <a:pt x="943838" y="316509"/>
                  </a:lnTo>
                  <a:lnTo>
                    <a:pt x="944397" y="313334"/>
                  </a:lnTo>
                  <a:lnTo>
                    <a:pt x="945045" y="309651"/>
                  </a:lnTo>
                  <a:lnTo>
                    <a:pt x="940943" y="307365"/>
                  </a:lnTo>
                  <a:lnTo>
                    <a:pt x="940447" y="306349"/>
                  </a:lnTo>
                  <a:lnTo>
                    <a:pt x="939850" y="305333"/>
                  </a:lnTo>
                  <a:lnTo>
                    <a:pt x="939406" y="304444"/>
                  </a:lnTo>
                  <a:lnTo>
                    <a:pt x="939558" y="303301"/>
                  </a:lnTo>
                  <a:lnTo>
                    <a:pt x="939723" y="302031"/>
                  </a:lnTo>
                  <a:lnTo>
                    <a:pt x="939761" y="301650"/>
                  </a:lnTo>
                  <a:lnTo>
                    <a:pt x="939761" y="297459"/>
                  </a:lnTo>
                  <a:lnTo>
                    <a:pt x="936980" y="296951"/>
                  </a:lnTo>
                  <a:lnTo>
                    <a:pt x="935583" y="296697"/>
                  </a:lnTo>
                  <a:lnTo>
                    <a:pt x="935329" y="296824"/>
                  </a:lnTo>
                  <a:lnTo>
                    <a:pt x="934821" y="296951"/>
                  </a:lnTo>
                  <a:lnTo>
                    <a:pt x="936396" y="294538"/>
                  </a:lnTo>
                  <a:lnTo>
                    <a:pt x="938771" y="293268"/>
                  </a:lnTo>
                  <a:lnTo>
                    <a:pt x="941285" y="292125"/>
                  </a:lnTo>
                  <a:lnTo>
                    <a:pt x="941336" y="293268"/>
                  </a:lnTo>
                  <a:lnTo>
                    <a:pt x="941451" y="293649"/>
                  </a:lnTo>
                  <a:lnTo>
                    <a:pt x="941819" y="294284"/>
                  </a:lnTo>
                  <a:lnTo>
                    <a:pt x="942936" y="295173"/>
                  </a:lnTo>
                  <a:lnTo>
                    <a:pt x="943584" y="295554"/>
                  </a:lnTo>
                  <a:lnTo>
                    <a:pt x="944245" y="295808"/>
                  </a:lnTo>
                  <a:lnTo>
                    <a:pt x="944232" y="297713"/>
                  </a:lnTo>
                  <a:lnTo>
                    <a:pt x="943470" y="299872"/>
                  </a:lnTo>
                  <a:lnTo>
                    <a:pt x="942276" y="302158"/>
                  </a:lnTo>
                  <a:lnTo>
                    <a:pt x="949439" y="298983"/>
                  </a:lnTo>
                  <a:lnTo>
                    <a:pt x="953008" y="297459"/>
                  </a:lnTo>
                  <a:lnTo>
                    <a:pt x="955090" y="299364"/>
                  </a:lnTo>
                  <a:lnTo>
                    <a:pt x="956767" y="301777"/>
                  </a:lnTo>
                  <a:lnTo>
                    <a:pt x="960983" y="301650"/>
                  </a:lnTo>
                  <a:lnTo>
                    <a:pt x="962215" y="306095"/>
                  </a:lnTo>
                  <a:lnTo>
                    <a:pt x="968540" y="306095"/>
                  </a:lnTo>
                  <a:lnTo>
                    <a:pt x="971067" y="309270"/>
                  </a:lnTo>
                  <a:lnTo>
                    <a:pt x="973924" y="308000"/>
                  </a:lnTo>
                  <a:lnTo>
                    <a:pt x="973950" y="310159"/>
                  </a:lnTo>
                  <a:lnTo>
                    <a:pt x="975423" y="310540"/>
                  </a:lnTo>
                  <a:lnTo>
                    <a:pt x="975448" y="311175"/>
                  </a:lnTo>
                  <a:lnTo>
                    <a:pt x="975753" y="311683"/>
                  </a:lnTo>
                  <a:lnTo>
                    <a:pt x="976388" y="311937"/>
                  </a:lnTo>
                  <a:lnTo>
                    <a:pt x="976795" y="313080"/>
                  </a:lnTo>
                  <a:lnTo>
                    <a:pt x="977823" y="313207"/>
                  </a:lnTo>
                  <a:lnTo>
                    <a:pt x="979703" y="311810"/>
                  </a:lnTo>
                  <a:lnTo>
                    <a:pt x="979830" y="311683"/>
                  </a:lnTo>
                  <a:lnTo>
                    <a:pt x="978903" y="315112"/>
                  </a:lnTo>
                  <a:lnTo>
                    <a:pt x="979462" y="317779"/>
                  </a:lnTo>
                  <a:lnTo>
                    <a:pt x="981227" y="319811"/>
                  </a:lnTo>
                  <a:lnTo>
                    <a:pt x="982611" y="320954"/>
                  </a:lnTo>
                  <a:lnTo>
                    <a:pt x="984148" y="321970"/>
                  </a:lnTo>
                  <a:lnTo>
                    <a:pt x="987094" y="321208"/>
                  </a:lnTo>
                  <a:lnTo>
                    <a:pt x="988771" y="320192"/>
                  </a:lnTo>
                  <a:lnTo>
                    <a:pt x="989850" y="320192"/>
                  </a:lnTo>
                  <a:lnTo>
                    <a:pt x="989876" y="320319"/>
                  </a:lnTo>
                  <a:lnTo>
                    <a:pt x="989990" y="321970"/>
                  </a:lnTo>
                  <a:lnTo>
                    <a:pt x="989863" y="323240"/>
                  </a:lnTo>
                  <a:lnTo>
                    <a:pt x="990282" y="324256"/>
                  </a:lnTo>
                  <a:lnTo>
                    <a:pt x="992809" y="323494"/>
                  </a:lnTo>
                  <a:lnTo>
                    <a:pt x="992593" y="323494"/>
                  </a:lnTo>
                  <a:lnTo>
                    <a:pt x="996149" y="322859"/>
                  </a:lnTo>
                  <a:lnTo>
                    <a:pt x="1000353" y="321081"/>
                  </a:lnTo>
                  <a:lnTo>
                    <a:pt x="1002347" y="323240"/>
                  </a:lnTo>
                  <a:lnTo>
                    <a:pt x="1003528" y="323748"/>
                  </a:lnTo>
                  <a:lnTo>
                    <a:pt x="1004087" y="324129"/>
                  </a:lnTo>
                  <a:lnTo>
                    <a:pt x="1003795" y="324764"/>
                  </a:lnTo>
                  <a:lnTo>
                    <a:pt x="1003693" y="325399"/>
                  </a:lnTo>
                  <a:lnTo>
                    <a:pt x="1003808" y="325780"/>
                  </a:lnTo>
                  <a:lnTo>
                    <a:pt x="1004646" y="326034"/>
                  </a:lnTo>
                  <a:lnTo>
                    <a:pt x="1005713" y="325907"/>
                  </a:lnTo>
                  <a:lnTo>
                    <a:pt x="1006817" y="325399"/>
                  </a:lnTo>
                  <a:lnTo>
                    <a:pt x="1007910" y="324764"/>
                  </a:lnTo>
                  <a:lnTo>
                    <a:pt x="1009624" y="323240"/>
                  </a:lnTo>
                  <a:lnTo>
                    <a:pt x="1012405" y="322097"/>
                  </a:lnTo>
                  <a:lnTo>
                    <a:pt x="1012431" y="321081"/>
                  </a:lnTo>
                  <a:lnTo>
                    <a:pt x="1012444" y="320192"/>
                  </a:lnTo>
                  <a:lnTo>
                    <a:pt x="1012444" y="319811"/>
                  </a:lnTo>
                  <a:close/>
                </a:path>
                <a:path w="1096009" h="720725">
                  <a:moveTo>
                    <a:pt x="1022705" y="329666"/>
                  </a:moveTo>
                  <a:lnTo>
                    <a:pt x="1021499" y="327977"/>
                  </a:lnTo>
                  <a:lnTo>
                    <a:pt x="1020876" y="327139"/>
                  </a:lnTo>
                  <a:lnTo>
                    <a:pt x="1018362" y="329272"/>
                  </a:lnTo>
                  <a:lnTo>
                    <a:pt x="1017117" y="330352"/>
                  </a:lnTo>
                  <a:lnTo>
                    <a:pt x="1017435" y="330720"/>
                  </a:lnTo>
                  <a:lnTo>
                    <a:pt x="1017371" y="331279"/>
                  </a:lnTo>
                  <a:lnTo>
                    <a:pt x="1017016" y="331927"/>
                  </a:lnTo>
                  <a:lnTo>
                    <a:pt x="1016825" y="333502"/>
                  </a:lnTo>
                  <a:lnTo>
                    <a:pt x="1017244" y="334645"/>
                  </a:lnTo>
                  <a:lnTo>
                    <a:pt x="1019302" y="334505"/>
                  </a:lnTo>
                  <a:lnTo>
                    <a:pt x="1019467" y="334479"/>
                  </a:lnTo>
                  <a:lnTo>
                    <a:pt x="1021740" y="332981"/>
                  </a:lnTo>
                  <a:lnTo>
                    <a:pt x="1021486" y="331254"/>
                  </a:lnTo>
                  <a:lnTo>
                    <a:pt x="1022705" y="329666"/>
                  </a:lnTo>
                  <a:close/>
                </a:path>
                <a:path w="1096009" h="720725">
                  <a:moveTo>
                    <a:pt x="1028166" y="340956"/>
                  </a:moveTo>
                  <a:lnTo>
                    <a:pt x="1027645" y="339674"/>
                  </a:lnTo>
                  <a:lnTo>
                    <a:pt x="1026591" y="339102"/>
                  </a:lnTo>
                  <a:lnTo>
                    <a:pt x="1024216" y="340182"/>
                  </a:lnTo>
                  <a:lnTo>
                    <a:pt x="1024432" y="340537"/>
                  </a:lnTo>
                  <a:lnTo>
                    <a:pt x="1024509" y="340982"/>
                  </a:lnTo>
                  <a:lnTo>
                    <a:pt x="1024343" y="341541"/>
                  </a:lnTo>
                  <a:lnTo>
                    <a:pt x="1025321" y="341972"/>
                  </a:lnTo>
                  <a:lnTo>
                    <a:pt x="1026566" y="341871"/>
                  </a:lnTo>
                  <a:lnTo>
                    <a:pt x="1028166" y="340956"/>
                  </a:lnTo>
                  <a:close/>
                </a:path>
                <a:path w="1096009" h="720725">
                  <a:moveTo>
                    <a:pt x="1095857" y="270141"/>
                  </a:moveTo>
                  <a:lnTo>
                    <a:pt x="1095489" y="268871"/>
                  </a:lnTo>
                  <a:lnTo>
                    <a:pt x="1094600" y="267601"/>
                  </a:lnTo>
                  <a:lnTo>
                    <a:pt x="1092720" y="268782"/>
                  </a:lnTo>
                  <a:lnTo>
                    <a:pt x="1092581" y="268871"/>
                  </a:lnTo>
                  <a:lnTo>
                    <a:pt x="1092631" y="267601"/>
                  </a:lnTo>
                  <a:lnTo>
                    <a:pt x="1092187" y="267601"/>
                  </a:lnTo>
                  <a:lnTo>
                    <a:pt x="1091514" y="266331"/>
                  </a:lnTo>
                  <a:lnTo>
                    <a:pt x="1090955" y="265061"/>
                  </a:lnTo>
                  <a:lnTo>
                    <a:pt x="1089545" y="265061"/>
                  </a:lnTo>
                  <a:lnTo>
                    <a:pt x="1088021" y="263791"/>
                  </a:lnTo>
                  <a:lnTo>
                    <a:pt x="1085938" y="261251"/>
                  </a:lnTo>
                  <a:lnTo>
                    <a:pt x="1084897" y="259981"/>
                  </a:lnTo>
                  <a:lnTo>
                    <a:pt x="1083271" y="259981"/>
                  </a:lnTo>
                  <a:lnTo>
                    <a:pt x="1082192" y="261251"/>
                  </a:lnTo>
                  <a:lnTo>
                    <a:pt x="1079169" y="257441"/>
                  </a:lnTo>
                  <a:lnTo>
                    <a:pt x="1078191" y="256171"/>
                  </a:lnTo>
                  <a:lnTo>
                    <a:pt x="1077836" y="254901"/>
                  </a:lnTo>
                  <a:lnTo>
                    <a:pt x="1077226" y="254901"/>
                  </a:lnTo>
                  <a:lnTo>
                    <a:pt x="1077480" y="253631"/>
                  </a:lnTo>
                  <a:lnTo>
                    <a:pt x="1076591" y="253631"/>
                  </a:lnTo>
                  <a:lnTo>
                    <a:pt x="1077036" y="252361"/>
                  </a:lnTo>
                  <a:lnTo>
                    <a:pt x="1078026" y="251091"/>
                  </a:lnTo>
                  <a:lnTo>
                    <a:pt x="1075194" y="251091"/>
                  </a:lnTo>
                  <a:lnTo>
                    <a:pt x="1074788" y="249821"/>
                  </a:lnTo>
                  <a:lnTo>
                    <a:pt x="1074420" y="249821"/>
                  </a:lnTo>
                  <a:lnTo>
                    <a:pt x="1074051" y="248551"/>
                  </a:lnTo>
                  <a:lnTo>
                    <a:pt x="1073683" y="247281"/>
                  </a:lnTo>
                  <a:lnTo>
                    <a:pt x="1073327" y="246011"/>
                  </a:lnTo>
                  <a:lnTo>
                    <a:pt x="1072959" y="244741"/>
                  </a:lnTo>
                  <a:lnTo>
                    <a:pt x="1070241" y="239661"/>
                  </a:lnTo>
                  <a:lnTo>
                    <a:pt x="1064958" y="237121"/>
                  </a:lnTo>
                  <a:lnTo>
                    <a:pt x="1063078" y="237121"/>
                  </a:lnTo>
                  <a:lnTo>
                    <a:pt x="1063002" y="235851"/>
                  </a:lnTo>
                  <a:lnTo>
                    <a:pt x="1062316" y="234581"/>
                  </a:lnTo>
                  <a:lnTo>
                    <a:pt x="1061567" y="234581"/>
                  </a:lnTo>
                  <a:lnTo>
                    <a:pt x="1060754" y="235851"/>
                  </a:lnTo>
                  <a:lnTo>
                    <a:pt x="1060323" y="234581"/>
                  </a:lnTo>
                  <a:lnTo>
                    <a:pt x="1060030" y="234581"/>
                  </a:lnTo>
                  <a:lnTo>
                    <a:pt x="1059980" y="233311"/>
                  </a:lnTo>
                  <a:lnTo>
                    <a:pt x="1059370" y="232041"/>
                  </a:lnTo>
                  <a:lnTo>
                    <a:pt x="1058418" y="232041"/>
                  </a:lnTo>
                  <a:lnTo>
                    <a:pt x="1057135" y="230771"/>
                  </a:lnTo>
                  <a:lnTo>
                    <a:pt x="1054620" y="229501"/>
                  </a:lnTo>
                  <a:lnTo>
                    <a:pt x="1053376" y="226961"/>
                  </a:lnTo>
                  <a:lnTo>
                    <a:pt x="1052245" y="225475"/>
                  </a:lnTo>
                  <a:lnTo>
                    <a:pt x="1052245" y="247281"/>
                  </a:lnTo>
                  <a:lnTo>
                    <a:pt x="1052245" y="225475"/>
                  </a:lnTo>
                  <a:lnTo>
                    <a:pt x="1051445" y="224421"/>
                  </a:lnTo>
                  <a:lnTo>
                    <a:pt x="1050683" y="223151"/>
                  </a:lnTo>
                  <a:lnTo>
                    <a:pt x="1049172" y="220611"/>
                  </a:lnTo>
                  <a:lnTo>
                    <a:pt x="1048753" y="221881"/>
                  </a:lnTo>
                  <a:lnTo>
                    <a:pt x="1047508" y="221881"/>
                  </a:lnTo>
                  <a:lnTo>
                    <a:pt x="1046645" y="220611"/>
                  </a:lnTo>
                  <a:lnTo>
                    <a:pt x="1047978" y="220611"/>
                  </a:lnTo>
                  <a:lnTo>
                    <a:pt x="1047419" y="219341"/>
                  </a:lnTo>
                  <a:lnTo>
                    <a:pt x="1036751" y="209181"/>
                  </a:lnTo>
                  <a:lnTo>
                    <a:pt x="1031341" y="204101"/>
                  </a:lnTo>
                  <a:lnTo>
                    <a:pt x="1029970" y="202831"/>
                  </a:lnTo>
                  <a:lnTo>
                    <a:pt x="1025829" y="199021"/>
                  </a:lnTo>
                  <a:lnTo>
                    <a:pt x="1022464" y="199021"/>
                  </a:lnTo>
                  <a:lnTo>
                    <a:pt x="1021803" y="195211"/>
                  </a:lnTo>
                  <a:lnTo>
                    <a:pt x="1020762" y="192671"/>
                  </a:lnTo>
                  <a:lnTo>
                    <a:pt x="1019086" y="192671"/>
                  </a:lnTo>
                  <a:lnTo>
                    <a:pt x="1016965" y="191401"/>
                  </a:lnTo>
                  <a:lnTo>
                    <a:pt x="1017003" y="187591"/>
                  </a:lnTo>
                  <a:lnTo>
                    <a:pt x="1012075" y="187591"/>
                  </a:lnTo>
                  <a:lnTo>
                    <a:pt x="1012139" y="186321"/>
                  </a:lnTo>
                  <a:lnTo>
                    <a:pt x="1006729" y="185051"/>
                  </a:lnTo>
                  <a:lnTo>
                    <a:pt x="1006944" y="178701"/>
                  </a:lnTo>
                  <a:lnTo>
                    <a:pt x="1001534" y="176161"/>
                  </a:lnTo>
                  <a:lnTo>
                    <a:pt x="1000861" y="176161"/>
                  </a:lnTo>
                  <a:lnTo>
                    <a:pt x="999477" y="174891"/>
                  </a:lnTo>
                  <a:lnTo>
                    <a:pt x="995464" y="173621"/>
                  </a:lnTo>
                  <a:lnTo>
                    <a:pt x="996099" y="168541"/>
                  </a:lnTo>
                  <a:lnTo>
                    <a:pt x="988733" y="168541"/>
                  </a:lnTo>
                  <a:lnTo>
                    <a:pt x="989215" y="166001"/>
                  </a:lnTo>
                  <a:lnTo>
                    <a:pt x="988707" y="164731"/>
                  </a:lnTo>
                  <a:lnTo>
                    <a:pt x="985812" y="163461"/>
                  </a:lnTo>
                  <a:lnTo>
                    <a:pt x="981697" y="162191"/>
                  </a:lnTo>
                  <a:lnTo>
                    <a:pt x="978179" y="160921"/>
                  </a:lnTo>
                  <a:lnTo>
                    <a:pt x="979297" y="158381"/>
                  </a:lnTo>
                  <a:lnTo>
                    <a:pt x="971994" y="158381"/>
                  </a:lnTo>
                  <a:lnTo>
                    <a:pt x="973010" y="153301"/>
                  </a:lnTo>
                  <a:lnTo>
                    <a:pt x="968946" y="152031"/>
                  </a:lnTo>
                  <a:lnTo>
                    <a:pt x="968146" y="153301"/>
                  </a:lnTo>
                  <a:lnTo>
                    <a:pt x="967740" y="152031"/>
                  </a:lnTo>
                  <a:lnTo>
                    <a:pt x="966444" y="152031"/>
                  </a:lnTo>
                  <a:lnTo>
                    <a:pt x="965758" y="150761"/>
                  </a:lnTo>
                  <a:lnTo>
                    <a:pt x="966254" y="149491"/>
                  </a:lnTo>
                  <a:lnTo>
                    <a:pt x="963460" y="149491"/>
                  </a:lnTo>
                  <a:lnTo>
                    <a:pt x="963472" y="148221"/>
                  </a:lnTo>
                  <a:lnTo>
                    <a:pt x="962774" y="146951"/>
                  </a:lnTo>
                  <a:lnTo>
                    <a:pt x="963244" y="145681"/>
                  </a:lnTo>
                  <a:lnTo>
                    <a:pt x="962583" y="145681"/>
                  </a:lnTo>
                  <a:lnTo>
                    <a:pt x="962571" y="144411"/>
                  </a:lnTo>
                  <a:lnTo>
                    <a:pt x="959408" y="144411"/>
                  </a:lnTo>
                  <a:lnTo>
                    <a:pt x="958392" y="140601"/>
                  </a:lnTo>
                  <a:lnTo>
                    <a:pt x="953249" y="143141"/>
                  </a:lnTo>
                  <a:lnTo>
                    <a:pt x="951585" y="145681"/>
                  </a:lnTo>
                  <a:lnTo>
                    <a:pt x="952817" y="146951"/>
                  </a:lnTo>
                  <a:lnTo>
                    <a:pt x="953198" y="149491"/>
                  </a:lnTo>
                  <a:lnTo>
                    <a:pt x="955890" y="149491"/>
                  </a:lnTo>
                  <a:lnTo>
                    <a:pt x="952347" y="153301"/>
                  </a:lnTo>
                  <a:lnTo>
                    <a:pt x="953973" y="154571"/>
                  </a:lnTo>
                  <a:lnTo>
                    <a:pt x="954963" y="154571"/>
                  </a:lnTo>
                  <a:lnTo>
                    <a:pt x="955306" y="153301"/>
                  </a:lnTo>
                  <a:lnTo>
                    <a:pt x="955763" y="154571"/>
                  </a:lnTo>
                  <a:lnTo>
                    <a:pt x="956589" y="157111"/>
                  </a:lnTo>
                  <a:lnTo>
                    <a:pt x="955929" y="158381"/>
                  </a:lnTo>
                  <a:lnTo>
                    <a:pt x="955395" y="159651"/>
                  </a:lnTo>
                  <a:lnTo>
                    <a:pt x="955357" y="160921"/>
                  </a:lnTo>
                  <a:lnTo>
                    <a:pt x="954659" y="163461"/>
                  </a:lnTo>
                  <a:lnTo>
                    <a:pt x="954722" y="166001"/>
                  </a:lnTo>
                  <a:lnTo>
                    <a:pt x="958977" y="163461"/>
                  </a:lnTo>
                  <a:lnTo>
                    <a:pt x="959434" y="164731"/>
                  </a:lnTo>
                  <a:lnTo>
                    <a:pt x="960856" y="166001"/>
                  </a:lnTo>
                  <a:lnTo>
                    <a:pt x="960539" y="167271"/>
                  </a:lnTo>
                  <a:lnTo>
                    <a:pt x="961174" y="167271"/>
                  </a:lnTo>
                  <a:lnTo>
                    <a:pt x="961059" y="168541"/>
                  </a:lnTo>
                  <a:lnTo>
                    <a:pt x="965517" y="172351"/>
                  </a:lnTo>
                  <a:lnTo>
                    <a:pt x="970445" y="174891"/>
                  </a:lnTo>
                  <a:lnTo>
                    <a:pt x="972248" y="179971"/>
                  </a:lnTo>
                  <a:lnTo>
                    <a:pt x="976033" y="186321"/>
                  </a:lnTo>
                  <a:lnTo>
                    <a:pt x="977709" y="193941"/>
                  </a:lnTo>
                  <a:lnTo>
                    <a:pt x="983322" y="199021"/>
                  </a:lnTo>
                  <a:lnTo>
                    <a:pt x="984973" y="199021"/>
                  </a:lnTo>
                  <a:lnTo>
                    <a:pt x="985647" y="200291"/>
                  </a:lnTo>
                  <a:lnTo>
                    <a:pt x="985418" y="201561"/>
                  </a:lnTo>
                  <a:lnTo>
                    <a:pt x="984440" y="201561"/>
                  </a:lnTo>
                  <a:lnTo>
                    <a:pt x="983627" y="202831"/>
                  </a:lnTo>
                  <a:lnTo>
                    <a:pt x="982040" y="202831"/>
                  </a:lnTo>
                  <a:lnTo>
                    <a:pt x="981125" y="201561"/>
                  </a:lnTo>
                  <a:lnTo>
                    <a:pt x="977468" y="196481"/>
                  </a:lnTo>
                  <a:lnTo>
                    <a:pt x="975144" y="192671"/>
                  </a:lnTo>
                  <a:lnTo>
                    <a:pt x="972489" y="191401"/>
                  </a:lnTo>
                  <a:lnTo>
                    <a:pt x="969899" y="190131"/>
                  </a:lnTo>
                  <a:lnTo>
                    <a:pt x="967232" y="188861"/>
                  </a:lnTo>
                  <a:lnTo>
                    <a:pt x="965962" y="188861"/>
                  </a:lnTo>
                  <a:lnTo>
                    <a:pt x="965276" y="187591"/>
                  </a:lnTo>
                  <a:lnTo>
                    <a:pt x="963650" y="188861"/>
                  </a:lnTo>
                  <a:lnTo>
                    <a:pt x="960285" y="192671"/>
                  </a:lnTo>
                  <a:lnTo>
                    <a:pt x="963637" y="192671"/>
                  </a:lnTo>
                  <a:lnTo>
                    <a:pt x="963701" y="195211"/>
                  </a:lnTo>
                  <a:lnTo>
                    <a:pt x="961504" y="196481"/>
                  </a:lnTo>
                  <a:lnTo>
                    <a:pt x="959967" y="197751"/>
                  </a:lnTo>
                  <a:lnTo>
                    <a:pt x="959802" y="200291"/>
                  </a:lnTo>
                  <a:lnTo>
                    <a:pt x="960818" y="200291"/>
                  </a:lnTo>
                  <a:lnTo>
                    <a:pt x="962952" y="202831"/>
                  </a:lnTo>
                  <a:lnTo>
                    <a:pt x="963104" y="202831"/>
                  </a:lnTo>
                  <a:lnTo>
                    <a:pt x="963498" y="204101"/>
                  </a:lnTo>
                  <a:lnTo>
                    <a:pt x="968146" y="201561"/>
                  </a:lnTo>
                  <a:lnTo>
                    <a:pt x="970318" y="202831"/>
                  </a:lnTo>
                  <a:lnTo>
                    <a:pt x="971130" y="205371"/>
                  </a:lnTo>
                  <a:lnTo>
                    <a:pt x="970584" y="205371"/>
                  </a:lnTo>
                  <a:lnTo>
                    <a:pt x="970788" y="206641"/>
                  </a:lnTo>
                  <a:lnTo>
                    <a:pt x="972604" y="206641"/>
                  </a:lnTo>
                  <a:lnTo>
                    <a:pt x="973035" y="207911"/>
                  </a:lnTo>
                  <a:lnTo>
                    <a:pt x="971194" y="209181"/>
                  </a:lnTo>
                  <a:lnTo>
                    <a:pt x="974394" y="209181"/>
                  </a:lnTo>
                  <a:lnTo>
                    <a:pt x="975779" y="210451"/>
                  </a:lnTo>
                  <a:lnTo>
                    <a:pt x="975829" y="212991"/>
                  </a:lnTo>
                  <a:lnTo>
                    <a:pt x="977595" y="212991"/>
                  </a:lnTo>
                  <a:lnTo>
                    <a:pt x="976782" y="214261"/>
                  </a:lnTo>
                  <a:lnTo>
                    <a:pt x="976909" y="215531"/>
                  </a:lnTo>
                  <a:lnTo>
                    <a:pt x="977925" y="215531"/>
                  </a:lnTo>
                  <a:lnTo>
                    <a:pt x="976998" y="218071"/>
                  </a:lnTo>
                  <a:lnTo>
                    <a:pt x="979119" y="220611"/>
                  </a:lnTo>
                  <a:lnTo>
                    <a:pt x="980147" y="221881"/>
                  </a:lnTo>
                  <a:lnTo>
                    <a:pt x="985189" y="218071"/>
                  </a:lnTo>
                  <a:lnTo>
                    <a:pt x="986663" y="220611"/>
                  </a:lnTo>
                  <a:lnTo>
                    <a:pt x="987894" y="221881"/>
                  </a:lnTo>
                  <a:lnTo>
                    <a:pt x="991679" y="221881"/>
                  </a:lnTo>
                  <a:lnTo>
                    <a:pt x="993813" y="224421"/>
                  </a:lnTo>
                  <a:lnTo>
                    <a:pt x="994854" y="225691"/>
                  </a:lnTo>
                  <a:lnTo>
                    <a:pt x="997610" y="223151"/>
                  </a:lnTo>
                  <a:lnTo>
                    <a:pt x="995400" y="221881"/>
                  </a:lnTo>
                  <a:lnTo>
                    <a:pt x="994524" y="220611"/>
                  </a:lnTo>
                  <a:lnTo>
                    <a:pt x="993063" y="218071"/>
                  </a:lnTo>
                  <a:lnTo>
                    <a:pt x="992339" y="216801"/>
                  </a:lnTo>
                  <a:lnTo>
                    <a:pt x="994359" y="214261"/>
                  </a:lnTo>
                  <a:lnTo>
                    <a:pt x="993051" y="212991"/>
                  </a:lnTo>
                  <a:lnTo>
                    <a:pt x="991476" y="211721"/>
                  </a:lnTo>
                  <a:lnTo>
                    <a:pt x="989177" y="212991"/>
                  </a:lnTo>
                  <a:lnTo>
                    <a:pt x="988847" y="211721"/>
                  </a:lnTo>
                  <a:lnTo>
                    <a:pt x="988466" y="211721"/>
                  </a:lnTo>
                  <a:lnTo>
                    <a:pt x="988491" y="210451"/>
                  </a:lnTo>
                  <a:lnTo>
                    <a:pt x="989012" y="209181"/>
                  </a:lnTo>
                  <a:lnTo>
                    <a:pt x="987361" y="206641"/>
                  </a:lnTo>
                  <a:lnTo>
                    <a:pt x="987945" y="205371"/>
                  </a:lnTo>
                  <a:lnTo>
                    <a:pt x="989317" y="204101"/>
                  </a:lnTo>
                  <a:lnTo>
                    <a:pt x="989647" y="205371"/>
                  </a:lnTo>
                  <a:lnTo>
                    <a:pt x="991514" y="207911"/>
                  </a:lnTo>
                  <a:lnTo>
                    <a:pt x="993254" y="210451"/>
                  </a:lnTo>
                  <a:lnTo>
                    <a:pt x="995159" y="211721"/>
                  </a:lnTo>
                  <a:lnTo>
                    <a:pt x="998207" y="215531"/>
                  </a:lnTo>
                  <a:lnTo>
                    <a:pt x="1000925" y="218071"/>
                  </a:lnTo>
                  <a:lnTo>
                    <a:pt x="1003452" y="221881"/>
                  </a:lnTo>
                  <a:lnTo>
                    <a:pt x="1001115" y="221881"/>
                  </a:lnTo>
                  <a:lnTo>
                    <a:pt x="1000213" y="223151"/>
                  </a:lnTo>
                  <a:lnTo>
                    <a:pt x="996810" y="226961"/>
                  </a:lnTo>
                  <a:lnTo>
                    <a:pt x="995959" y="226961"/>
                  </a:lnTo>
                  <a:lnTo>
                    <a:pt x="996035" y="228231"/>
                  </a:lnTo>
                  <a:lnTo>
                    <a:pt x="996340" y="228231"/>
                  </a:lnTo>
                  <a:lnTo>
                    <a:pt x="996962" y="229501"/>
                  </a:lnTo>
                  <a:lnTo>
                    <a:pt x="998753" y="232041"/>
                  </a:lnTo>
                  <a:lnTo>
                    <a:pt x="998969" y="232041"/>
                  </a:lnTo>
                  <a:lnTo>
                    <a:pt x="1001585" y="229501"/>
                  </a:lnTo>
                  <a:lnTo>
                    <a:pt x="1005014" y="228231"/>
                  </a:lnTo>
                  <a:lnTo>
                    <a:pt x="1009142" y="223151"/>
                  </a:lnTo>
                  <a:lnTo>
                    <a:pt x="1010272" y="230771"/>
                  </a:lnTo>
                  <a:lnTo>
                    <a:pt x="1013155" y="230771"/>
                  </a:lnTo>
                  <a:lnTo>
                    <a:pt x="1016533" y="229501"/>
                  </a:lnTo>
                  <a:lnTo>
                    <a:pt x="1020381" y="234581"/>
                  </a:lnTo>
                  <a:lnTo>
                    <a:pt x="1025448" y="237121"/>
                  </a:lnTo>
                  <a:lnTo>
                    <a:pt x="1029512" y="247281"/>
                  </a:lnTo>
                  <a:lnTo>
                    <a:pt x="1033462" y="247281"/>
                  </a:lnTo>
                  <a:lnTo>
                    <a:pt x="1039456" y="246037"/>
                  </a:lnTo>
                  <a:lnTo>
                    <a:pt x="1040244" y="247345"/>
                  </a:lnTo>
                  <a:lnTo>
                    <a:pt x="1041247" y="248551"/>
                  </a:lnTo>
                  <a:lnTo>
                    <a:pt x="1044181" y="247281"/>
                  </a:lnTo>
                  <a:lnTo>
                    <a:pt x="1045654" y="248551"/>
                  </a:lnTo>
                  <a:lnTo>
                    <a:pt x="1044016" y="252361"/>
                  </a:lnTo>
                  <a:lnTo>
                    <a:pt x="1048181" y="252361"/>
                  </a:lnTo>
                  <a:lnTo>
                    <a:pt x="1048537" y="253631"/>
                  </a:lnTo>
                  <a:lnTo>
                    <a:pt x="1049426" y="253631"/>
                  </a:lnTo>
                  <a:lnTo>
                    <a:pt x="1049782" y="254901"/>
                  </a:lnTo>
                  <a:lnTo>
                    <a:pt x="1050861" y="256171"/>
                  </a:lnTo>
                  <a:lnTo>
                    <a:pt x="1053820" y="254901"/>
                  </a:lnTo>
                  <a:lnTo>
                    <a:pt x="1055319" y="254901"/>
                  </a:lnTo>
                  <a:lnTo>
                    <a:pt x="1056322" y="257441"/>
                  </a:lnTo>
                  <a:lnTo>
                    <a:pt x="1060602" y="257441"/>
                  </a:lnTo>
                  <a:lnTo>
                    <a:pt x="1061364" y="258711"/>
                  </a:lnTo>
                  <a:lnTo>
                    <a:pt x="1062215" y="259981"/>
                  </a:lnTo>
                  <a:lnTo>
                    <a:pt x="1065936" y="259981"/>
                  </a:lnTo>
                  <a:lnTo>
                    <a:pt x="1066571" y="262521"/>
                  </a:lnTo>
                  <a:lnTo>
                    <a:pt x="1067866" y="263791"/>
                  </a:lnTo>
                  <a:lnTo>
                    <a:pt x="1071448" y="263791"/>
                  </a:lnTo>
                  <a:lnTo>
                    <a:pt x="1073099" y="265061"/>
                  </a:lnTo>
                  <a:lnTo>
                    <a:pt x="1073886" y="265061"/>
                  </a:lnTo>
                  <a:lnTo>
                    <a:pt x="1076401" y="263791"/>
                  </a:lnTo>
                  <a:lnTo>
                    <a:pt x="1077480" y="265061"/>
                  </a:lnTo>
                  <a:lnTo>
                    <a:pt x="1078407" y="266331"/>
                  </a:lnTo>
                  <a:lnTo>
                    <a:pt x="1080185" y="265061"/>
                  </a:lnTo>
                  <a:lnTo>
                    <a:pt x="1080960" y="266331"/>
                  </a:lnTo>
                  <a:lnTo>
                    <a:pt x="1081849" y="266331"/>
                  </a:lnTo>
                  <a:lnTo>
                    <a:pt x="1081913" y="267601"/>
                  </a:lnTo>
                  <a:lnTo>
                    <a:pt x="1082116" y="268871"/>
                  </a:lnTo>
                  <a:lnTo>
                    <a:pt x="1083881" y="268871"/>
                  </a:lnTo>
                  <a:lnTo>
                    <a:pt x="1087208" y="267601"/>
                  </a:lnTo>
                  <a:lnTo>
                    <a:pt x="1086319" y="271411"/>
                  </a:lnTo>
                  <a:lnTo>
                    <a:pt x="1090396" y="271411"/>
                  </a:lnTo>
                  <a:lnTo>
                    <a:pt x="1091209" y="270141"/>
                  </a:lnTo>
                  <a:lnTo>
                    <a:pt x="1091806" y="270141"/>
                  </a:lnTo>
                  <a:lnTo>
                    <a:pt x="1091933" y="271411"/>
                  </a:lnTo>
                  <a:lnTo>
                    <a:pt x="1094028" y="271411"/>
                  </a:lnTo>
                  <a:lnTo>
                    <a:pt x="1095857" y="270141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60415" y="3626662"/>
              <a:ext cx="930910" cy="652780"/>
            </a:xfrm>
            <a:custGeom>
              <a:avLst/>
              <a:gdLst/>
              <a:ahLst/>
              <a:cxnLst/>
              <a:rect l="l" t="t" r="r" b="b"/>
              <a:pathLst>
                <a:path w="930909" h="652779">
                  <a:moveTo>
                    <a:pt x="18110" y="519290"/>
                  </a:moveTo>
                  <a:lnTo>
                    <a:pt x="15379" y="518909"/>
                  </a:lnTo>
                  <a:lnTo>
                    <a:pt x="13893" y="517652"/>
                  </a:lnTo>
                  <a:lnTo>
                    <a:pt x="11353" y="522668"/>
                  </a:lnTo>
                  <a:lnTo>
                    <a:pt x="16814" y="522452"/>
                  </a:lnTo>
                  <a:lnTo>
                    <a:pt x="18110" y="519290"/>
                  </a:lnTo>
                  <a:close/>
                </a:path>
                <a:path w="930909" h="652779">
                  <a:moveTo>
                    <a:pt x="20002" y="548436"/>
                  </a:moveTo>
                  <a:lnTo>
                    <a:pt x="19304" y="548157"/>
                  </a:lnTo>
                  <a:lnTo>
                    <a:pt x="19126" y="549008"/>
                  </a:lnTo>
                  <a:lnTo>
                    <a:pt x="20002" y="548436"/>
                  </a:lnTo>
                  <a:close/>
                </a:path>
                <a:path w="930909" h="652779">
                  <a:moveTo>
                    <a:pt x="37363" y="350520"/>
                  </a:moveTo>
                  <a:lnTo>
                    <a:pt x="34759" y="347980"/>
                  </a:lnTo>
                  <a:lnTo>
                    <a:pt x="30175" y="349250"/>
                  </a:lnTo>
                  <a:lnTo>
                    <a:pt x="25095" y="353060"/>
                  </a:lnTo>
                  <a:lnTo>
                    <a:pt x="24511" y="355600"/>
                  </a:lnTo>
                  <a:lnTo>
                    <a:pt x="25768" y="356870"/>
                  </a:lnTo>
                  <a:lnTo>
                    <a:pt x="28994" y="356870"/>
                  </a:lnTo>
                  <a:lnTo>
                    <a:pt x="31026" y="355600"/>
                  </a:lnTo>
                  <a:lnTo>
                    <a:pt x="33134" y="354330"/>
                  </a:lnTo>
                  <a:lnTo>
                    <a:pt x="35064" y="354330"/>
                  </a:lnTo>
                  <a:lnTo>
                    <a:pt x="36614" y="351790"/>
                  </a:lnTo>
                  <a:lnTo>
                    <a:pt x="37363" y="350520"/>
                  </a:lnTo>
                  <a:close/>
                </a:path>
                <a:path w="930909" h="652779">
                  <a:moveTo>
                    <a:pt x="47523" y="549389"/>
                  </a:moveTo>
                  <a:lnTo>
                    <a:pt x="46558" y="548716"/>
                  </a:lnTo>
                  <a:lnTo>
                    <a:pt x="44526" y="548817"/>
                  </a:lnTo>
                  <a:lnTo>
                    <a:pt x="43726" y="549275"/>
                  </a:lnTo>
                  <a:lnTo>
                    <a:pt x="42938" y="549808"/>
                  </a:lnTo>
                  <a:lnTo>
                    <a:pt x="42176" y="550367"/>
                  </a:lnTo>
                  <a:lnTo>
                    <a:pt x="42913" y="551205"/>
                  </a:lnTo>
                  <a:lnTo>
                    <a:pt x="43675" y="552030"/>
                  </a:lnTo>
                  <a:lnTo>
                    <a:pt x="44399" y="552881"/>
                  </a:lnTo>
                  <a:lnTo>
                    <a:pt x="45097" y="552450"/>
                  </a:lnTo>
                  <a:lnTo>
                    <a:pt x="45808" y="551992"/>
                  </a:lnTo>
                  <a:lnTo>
                    <a:pt x="46494" y="551497"/>
                  </a:lnTo>
                  <a:lnTo>
                    <a:pt x="47523" y="549389"/>
                  </a:lnTo>
                  <a:close/>
                </a:path>
                <a:path w="930909" h="652779">
                  <a:moveTo>
                    <a:pt x="97561" y="366522"/>
                  </a:moveTo>
                  <a:lnTo>
                    <a:pt x="92163" y="368198"/>
                  </a:lnTo>
                  <a:lnTo>
                    <a:pt x="93332" y="369925"/>
                  </a:lnTo>
                  <a:lnTo>
                    <a:pt x="92900" y="372973"/>
                  </a:lnTo>
                  <a:lnTo>
                    <a:pt x="97066" y="372668"/>
                  </a:lnTo>
                  <a:lnTo>
                    <a:pt x="97078" y="369595"/>
                  </a:lnTo>
                  <a:lnTo>
                    <a:pt x="97561" y="366522"/>
                  </a:lnTo>
                  <a:close/>
                </a:path>
                <a:path w="930909" h="652779">
                  <a:moveTo>
                    <a:pt x="124320" y="380428"/>
                  </a:moveTo>
                  <a:lnTo>
                    <a:pt x="123063" y="380657"/>
                  </a:lnTo>
                  <a:lnTo>
                    <a:pt x="120777" y="381723"/>
                  </a:lnTo>
                  <a:lnTo>
                    <a:pt x="121221" y="382143"/>
                  </a:lnTo>
                  <a:lnTo>
                    <a:pt x="121602" y="382587"/>
                  </a:lnTo>
                  <a:lnTo>
                    <a:pt x="122021" y="383006"/>
                  </a:lnTo>
                  <a:lnTo>
                    <a:pt x="124320" y="380428"/>
                  </a:lnTo>
                  <a:close/>
                </a:path>
                <a:path w="930909" h="652779">
                  <a:moveTo>
                    <a:pt x="176911" y="250304"/>
                  </a:moveTo>
                  <a:lnTo>
                    <a:pt x="175793" y="249377"/>
                  </a:lnTo>
                  <a:lnTo>
                    <a:pt x="175133" y="248259"/>
                  </a:lnTo>
                  <a:lnTo>
                    <a:pt x="173939" y="248805"/>
                  </a:lnTo>
                  <a:lnTo>
                    <a:pt x="172821" y="249631"/>
                  </a:lnTo>
                  <a:lnTo>
                    <a:pt x="173482" y="250571"/>
                  </a:lnTo>
                  <a:lnTo>
                    <a:pt x="174104" y="251548"/>
                  </a:lnTo>
                  <a:lnTo>
                    <a:pt x="174713" y="252526"/>
                  </a:lnTo>
                  <a:lnTo>
                    <a:pt x="176911" y="250304"/>
                  </a:lnTo>
                  <a:close/>
                </a:path>
                <a:path w="930909" h="652779">
                  <a:moveTo>
                    <a:pt x="188544" y="230962"/>
                  </a:moveTo>
                  <a:lnTo>
                    <a:pt x="188315" y="230517"/>
                  </a:lnTo>
                  <a:lnTo>
                    <a:pt x="187629" y="231241"/>
                  </a:lnTo>
                  <a:lnTo>
                    <a:pt x="188544" y="230962"/>
                  </a:lnTo>
                  <a:close/>
                </a:path>
                <a:path w="930909" h="652779">
                  <a:moveTo>
                    <a:pt x="217043" y="333095"/>
                  </a:moveTo>
                  <a:lnTo>
                    <a:pt x="216585" y="331444"/>
                  </a:lnTo>
                  <a:lnTo>
                    <a:pt x="216255" y="329717"/>
                  </a:lnTo>
                  <a:lnTo>
                    <a:pt x="214337" y="329133"/>
                  </a:lnTo>
                  <a:lnTo>
                    <a:pt x="213766" y="327063"/>
                  </a:lnTo>
                  <a:lnTo>
                    <a:pt x="213004" y="326275"/>
                  </a:lnTo>
                  <a:lnTo>
                    <a:pt x="211429" y="324751"/>
                  </a:lnTo>
                  <a:lnTo>
                    <a:pt x="210235" y="325564"/>
                  </a:lnTo>
                  <a:lnTo>
                    <a:pt x="209270" y="326517"/>
                  </a:lnTo>
                  <a:lnTo>
                    <a:pt x="209423" y="327202"/>
                  </a:lnTo>
                  <a:lnTo>
                    <a:pt x="209626" y="327837"/>
                  </a:lnTo>
                  <a:lnTo>
                    <a:pt x="209791" y="328485"/>
                  </a:lnTo>
                  <a:lnTo>
                    <a:pt x="209537" y="329946"/>
                  </a:lnTo>
                  <a:lnTo>
                    <a:pt x="210185" y="330758"/>
                  </a:lnTo>
                  <a:lnTo>
                    <a:pt x="211518" y="331114"/>
                  </a:lnTo>
                  <a:lnTo>
                    <a:pt x="211734" y="331063"/>
                  </a:lnTo>
                  <a:lnTo>
                    <a:pt x="211886" y="330949"/>
                  </a:lnTo>
                  <a:lnTo>
                    <a:pt x="212077" y="330873"/>
                  </a:lnTo>
                  <a:lnTo>
                    <a:pt x="211429" y="331558"/>
                  </a:lnTo>
                  <a:lnTo>
                    <a:pt x="211493" y="331978"/>
                  </a:lnTo>
                  <a:lnTo>
                    <a:pt x="212344" y="332155"/>
                  </a:lnTo>
                  <a:lnTo>
                    <a:pt x="213271" y="332828"/>
                  </a:lnTo>
                  <a:lnTo>
                    <a:pt x="214236" y="333502"/>
                  </a:lnTo>
                  <a:lnTo>
                    <a:pt x="215138" y="334213"/>
                  </a:lnTo>
                  <a:lnTo>
                    <a:pt x="215849" y="333959"/>
                  </a:lnTo>
                  <a:lnTo>
                    <a:pt x="216509" y="333578"/>
                  </a:lnTo>
                  <a:lnTo>
                    <a:pt x="217043" y="333095"/>
                  </a:lnTo>
                  <a:close/>
                </a:path>
                <a:path w="930909" h="652779">
                  <a:moveTo>
                    <a:pt x="221983" y="306235"/>
                  </a:moveTo>
                  <a:lnTo>
                    <a:pt x="220027" y="305422"/>
                  </a:lnTo>
                  <a:lnTo>
                    <a:pt x="217716" y="307086"/>
                  </a:lnTo>
                  <a:lnTo>
                    <a:pt x="215430" y="308584"/>
                  </a:lnTo>
                  <a:lnTo>
                    <a:pt x="215773" y="309181"/>
                  </a:lnTo>
                  <a:lnTo>
                    <a:pt x="216077" y="309803"/>
                  </a:lnTo>
                  <a:lnTo>
                    <a:pt x="216408" y="310413"/>
                  </a:lnTo>
                  <a:lnTo>
                    <a:pt x="219367" y="310426"/>
                  </a:lnTo>
                  <a:lnTo>
                    <a:pt x="220878" y="308597"/>
                  </a:lnTo>
                  <a:lnTo>
                    <a:pt x="221983" y="306235"/>
                  </a:lnTo>
                  <a:close/>
                </a:path>
                <a:path w="930909" h="652779">
                  <a:moveTo>
                    <a:pt x="227495" y="319697"/>
                  </a:moveTo>
                  <a:lnTo>
                    <a:pt x="226161" y="316039"/>
                  </a:lnTo>
                  <a:lnTo>
                    <a:pt x="223799" y="318566"/>
                  </a:lnTo>
                  <a:lnTo>
                    <a:pt x="221322" y="321805"/>
                  </a:lnTo>
                  <a:lnTo>
                    <a:pt x="223113" y="322834"/>
                  </a:lnTo>
                  <a:lnTo>
                    <a:pt x="225298" y="321424"/>
                  </a:lnTo>
                  <a:lnTo>
                    <a:pt x="227495" y="319697"/>
                  </a:lnTo>
                  <a:close/>
                </a:path>
                <a:path w="930909" h="652779">
                  <a:moveTo>
                    <a:pt x="227952" y="331444"/>
                  </a:moveTo>
                  <a:lnTo>
                    <a:pt x="227012" y="329869"/>
                  </a:lnTo>
                  <a:lnTo>
                    <a:pt x="226060" y="328803"/>
                  </a:lnTo>
                  <a:lnTo>
                    <a:pt x="225196" y="327672"/>
                  </a:lnTo>
                  <a:lnTo>
                    <a:pt x="222516" y="330123"/>
                  </a:lnTo>
                  <a:lnTo>
                    <a:pt x="224269" y="331025"/>
                  </a:lnTo>
                  <a:lnTo>
                    <a:pt x="224536" y="332447"/>
                  </a:lnTo>
                  <a:lnTo>
                    <a:pt x="225298" y="332803"/>
                  </a:lnTo>
                  <a:lnTo>
                    <a:pt x="225806" y="333692"/>
                  </a:lnTo>
                  <a:lnTo>
                    <a:pt x="227393" y="332740"/>
                  </a:lnTo>
                  <a:lnTo>
                    <a:pt x="227660" y="332562"/>
                  </a:lnTo>
                  <a:lnTo>
                    <a:pt x="227952" y="331444"/>
                  </a:lnTo>
                  <a:close/>
                </a:path>
                <a:path w="930909" h="652779">
                  <a:moveTo>
                    <a:pt x="256628" y="356539"/>
                  </a:moveTo>
                  <a:lnTo>
                    <a:pt x="256108" y="355815"/>
                  </a:lnTo>
                  <a:lnTo>
                    <a:pt x="255866" y="355003"/>
                  </a:lnTo>
                  <a:lnTo>
                    <a:pt x="255231" y="355561"/>
                  </a:lnTo>
                  <a:lnTo>
                    <a:pt x="254520" y="355968"/>
                  </a:lnTo>
                  <a:lnTo>
                    <a:pt x="253796" y="356184"/>
                  </a:lnTo>
                  <a:lnTo>
                    <a:pt x="253441" y="356831"/>
                  </a:lnTo>
                  <a:lnTo>
                    <a:pt x="252920" y="357378"/>
                  </a:lnTo>
                  <a:lnTo>
                    <a:pt x="252183" y="357847"/>
                  </a:lnTo>
                  <a:lnTo>
                    <a:pt x="252336" y="359117"/>
                  </a:lnTo>
                  <a:lnTo>
                    <a:pt x="249351" y="362038"/>
                  </a:lnTo>
                  <a:lnTo>
                    <a:pt x="255625" y="361365"/>
                  </a:lnTo>
                  <a:lnTo>
                    <a:pt x="256247" y="359219"/>
                  </a:lnTo>
                  <a:lnTo>
                    <a:pt x="256476" y="357517"/>
                  </a:lnTo>
                  <a:lnTo>
                    <a:pt x="256628" y="356539"/>
                  </a:lnTo>
                  <a:close/>
                </a:path>
                <a:path w="930909" h="652779">
                  <a:moveTo>
                    <a:pt x="260654" y="248018"/>
                  </a:moveTo>
                  <a:lnTo>
                    <a:pt x="260477" y="248043"/>
                  </a:lnTo>
                  <a:lnTo>
                    <a:pt x="259283" y="246595"/>
                  </a:lnTo>
                  <a:lnTo>
                    <a:pt x="259245" y="244170"/>
                  </a:lnTo>
                  <a:lnTo>
                    <a:pt x="255955" y="244195"/>
                  </a:lnTo>
                  <a:lnTo>
                    <a:pt x="255193" y="247548"/>
                  </a:lnTo>
                  <a:lnTo>
                    <a:pt x="256260" y="249135"/>
                  </a:lnTo>
                  <a:lnTo>
                    <a:pt x="260464" y="248056"/>
                  </a:lnTo>
                  <a:lnTo>
                    <a:pt x="260578" y="248196"/>
                  </a:lnTo>
                  <a:lnTo>
                    <a:pt x="260654" y="248018"/>
                  </a:lnTo>
                  <a:close/>
                </a:path>
                <a:path w="930909" h="652779">
                  <a:moveTo>
                    <a:pt x="291680" y="275132"/>
                  </a:moveTo>
                  <a:lnTo>
                    <a:pt x="291363" y="272948"/>
                  </a:lnTo>
                  <a:lnTo>
                    <a:pt x="289966" y="272503"/>
                  </a:lnTo>
                  <a:lnTo>
                    <a:pt x="287172" y="273964"/>
                  </a:lnTo>
                  <a:lnTo>
                    <a:pt x="288124" y="275005"/>
                  </a:lnTo>
                  <a:lnTo>
                    <a:pt x="288150" y="276860"/>
                  </a:lnTo>
                  <a:lnTo>
                    <a:pt x="290741" y="276453"/>
                  </a:lnTo>
                  <a:lnTo>
                    <a:pt x="291680" y="275132"/>
                  </a:lnTo>
                  <a:close/>
                </a:path>
                <a:path w="930909" h="652779">
                  <a:moveTo>
                    <a:pt x="293928" y="58712"/>
                  </a:moveTo>
                  <a:lnTo>
                    <a:pt x="293674" y="57848"/>
                  </a:lnTo>
                  <a:lnTo>
                    <a:pt x="293128" y="57226"/>
                  </a:lnTo>
                  <a:lnTo>
                    <a:pt x="291630" y="57632"/>
                  </a:lnTo>
                  <a:lnTo>
                    <a:pt x="290982" y="58458"/>
                  </a:lnTo>
                  <a:lnTo>
                    <a:pt x="291058" y="58674"/>
                  </a:lnTo>
                  <a:lnTo>
                    <a:pt x="291299" y="59753"/>
                  </a:lnTo>
                  <a:lnTo>
                    <a:pt x="292379" y="59664"/>
                  </a:lnTo>
                  <a:lnTo>
                    <a:pt x="293890" y="58724"/>
                  </a:lnTo>
                  <a:close/>
                </a:path>
                <a:path w="930909" h="652779">
                  <a:moveTo>
                    <a:pt x="296799" y="58293"/>
                  </a:moveTo>
                  <a:lnTo>
                    <a:pt x="296697" y="57492"/>
                  </a:lnTo>
                  <a:lnTo>
                    <a:pt x="296532" y="56781"/>
                  </a:lnTo>
                  <a:lnTo>
                    <a:pt x="293941" y="58724"/>
                  </a:lnTo>
                  <a:lnTo>
                    <a:pt x="294436" y="58851"/>
                  </a:lnTo>
                  <a:lnTo>
                    <a:pt x="294970" y="59232"/>
                  </a:lnTo>
                  <a:lnTo>
                    <a:pt x="295402" y="59004"/>
                  </a:lnTo>
                  <a:lnTo>
                    <a:pt x="296799" y="58293"/>
                  </a:lnTo>
                  <a:close/>
                </a:path>
                <a:path w="930909" h="652779">
                  <a:moveTo>
                    <a:pt x="311289" y="161290"/>
                  </a:moveTo>
                  <a:lnTo>
                    <a:pt x="297345" y="148590"/>
                  </a:lnTo>
                  <a:lnTo>
                    <a:pt x="293865" y="148590"/>
                  </a:lnTo>
                  <a:lnTo>
                    <a:pt x="291655" y="147320"/>
                  </a:lnTo>
                  <a:lnTo>
                    <a:pt x="289788" y="146050"/>
                  </a:lnTo>
                  <a:lnTo>
                    <a:pt x="289052" y="146050"/>
                  </a:lnTo>
                  <a:lnTo>
                    <a:pt x="288264" y="144780"/>
                  </a:lnTo>
                  <a:lnTo>
                    <a:pt x="286766" y="144780"/>
                  </a:lnTo>
                  <a:lnTo>
                    <a:pt x="285724" y="143510"/>
                  </a:lnTo>
                  <a:lnTo>
                    <a:pt x="283806" y="142240"/>
                  </a:lnTo>
                  <a:lnTo>
                    <a:pt x="283019" y="142240"/>
                  </a:lnTo>
                  <a:lnTo>
                    <a:pt x="282079" y="140970"/>
                  </a:lnTo>
                  <a:lnTo>
                    <a:pt x="279755" y="140970"/>
                  </a:lnTo>
                  <a:lnTo>
                    <a:pt x="271627" y="143510"/>
                  </a:lnTo>
                  <a:lnTo>
                    <a:pt x="270408" y="147320"/>
                  </a:lnTo>
                  <a:lnTo>
                    <a:pt x="271272" y="149860"/>
                  </a:lnTo>
                  <a:lnTo>
                    <a:pt x="271005" y="151130"/>
                  </a:lnTo>
                  <a:lnTo>
                    <a:pt x="270967" y="149860"/>
                  </a:lnTo>
                  <a:lnTo>
                    <a:pt x="270751" y="149860"/>
                  </a:lnTo>
                  <a:lnTo>
                    <a:pt x="270344" y="148590"/>
                  </a:lnTo>
                  <a:lnTo>
                    <a:pt x="270167" y="148590"/>
                  </a:lnTo>
                  <a:lnTo>
                    <a:pt x="270179" y="147320"/>
                  </a:lnTo>
                  <a:lnTo>
                    <a:pt x="270014" y="147320"/>
                  </a:lnTo>
                  <a:lnTo>
                    <a:pt x="269379" y="146050"/>
                  </a:lnTo>
                  <a:lnTo>
                    <a:pt x="268173" y="147320"/>
                  </a:lnTo>
                  <a:lnTo>
                    <a:pt x="267246" y="147320"/>
                  </a:lnTo>
                  <a:lnTo>
                    <a:pt x="266903" y="146050"/>
                  </a:lnTo>
                  <a:lnTo>
                    <a:pt x="265493" y="146050"/>
                  </a:lnTo>
                  <a:lnTo>
                    <a:pt x="265506" y="144780"/>
                  </a:lnTo>
                  <a:lnTo>
                    <a:pt x="265290" y="143510"/>
                  </a:lnTo>
                  <a:lnTo>
                    <a:pt x="263918" y="143510"/>
                  </a:lnTo>
                  <a:lnTo>
                    <a:pt x="263855" y="142240"/>
                  </a:lnTo>
                  <a:lnTo>
                    <a:pt x="264083" y="142240"/>
                  </a:lnTo>
                  <a:lnTo>
                    <a:pt x="262547" y="140970"/>
                  </a:lnTo>
                  <a:lnTo>
                    <a:pt x="260832" y="140970"/>
                  </a:lnTo>
                  <a:lnTo>
                    <a:pt x="257975" y="142240"/>
                  </a:lnTo>
                  <a:lnTo>
                    <a:pt x="257352" y="143510"/>
                  </a:lnTo>
                  <a:lnTo>
                    <a:pt x="257149" y="144780"/>
                  </a:lnTo>
                  <a:lnTo>
                    <a:pt x="255371" y="144780"/>
                  </a:lnTo>
                  <a:lnTo>
                    <a:pt x="250532" y="146050"/>
                  </a:lnTo>
                  <a:lnTo>
                    <a:pt x="249021" y="142240"/>
                  </a:lnTo>
                  <a:lnTo>
                    <a:pt x="244932" y="142240"/>
                  </a:lnTo>
                  <a:lnTo>
                    <a:pt x="241249" y="143510"/>
                  </a:lnTo>
                  <a:lnTo>
                    <a:pt x="241960" y="144780"/>
                  </a:lnTo>
                  <a:lnTo>
                    <a:pt x="241719" y="147320"/>
                  </a:lnTo>
                  <a:lnTo>
                    <a:pt x="241261" y="147320"/>
                  </a:lnTo>
                  <a:lnTo>
                    <a:pt x="240753" y="148590"/>
                  </a:lnTo>
                  <a:lnTo>
                    <a:pt x="240322" y="148590"/>
                  </a:lnTo>
                  <a:lnTo>
                    <a:pt x="240017" y="149860"/>
                  </a:lnTo>
                  <a:lnTo>
                    <a:pt x="239864" y="152400"/>
                  </a:lnTo>
                  <a:lnTo>
                    <a:pt x="240385" y="154940"/>
                  </a:lnTo>
                  <a:lnTo>
                    <a:pt x="241820" y="156210"/>
                  </a:lnTo>
                  <a:lnTo>
                    <a:pt x="245656" y="158750"/>
                  </a:lnTo>
                  <a:lnTo>
                    <a:pt x="245605" y="162560"/>
                  </a:lnTo>
                  <a:lnTo>
                    <a:pt x="250063" y="171450"/>
                  </a:lnTo>
                  <a:lnTo>
                    <a:pt x="251955" y="173990"/>
                  </a:lnTo>
                  <a:lnTo>
                    <a:pt x="251904" y="175260"/>
                  </a:lnTo>
                  <a:lnTo>
                    <a:pt x="310921" y="175260"/>
                  </a:lnTo>
                  <a:lnTo>
                    <a:pt x="310984" y="168910"/>
                  </a:lnTo>
                  <a:lnTo>
                    <a:pt x="310769" y="168910"/>
                  </a:lnTo>
                  <a:lnTo>
                    <a:pt x="311289" y="161290"/>
                  </a:lnTo>
                  <a:close/>
                </a:path>
                <a:path w="930909" h="652779">
                  <a:moveTo>
                    <a:pt x="323367" y="172720"/>
                  </a:moveTo>
                  <a:lnTo>
                    <a:pt x="315061" y="175260"/>
                  </a:lnTo>
                  <a:lnTo>
                    <a:pt x="323240" y="175260"/>
                  </a:lnTo>
                  <a:lnTo>
                    <a:pt x="323367" y="172720"/>
                  </a:lnTo>
                  <a:close/>
                </a:path>
                <a:path w="930909" h="652779">
                  <a:moveTo>
                    <a:pt x="333844" y="65036"/>
                  </a:moveTo>
                  <a:lnTo>
                    <a:pt x="328980" y="63855"/>
                  </a:lnTo>
                  <a:lnTo>
                    <a:pt x="330784" y="61836"/>
                  </a:lnTo>
                  <a:lnTo>
                    <a:pt x="331216" y="59232"/>
                  </a:lnTo>
                  <a:lnTo>
                    <a:pt x="330365" y="56769"/>
                  </a:lnTo>
                  <a:lnTo>
                    <a:pt x="327456" y="58000"/>
                  </a:lnTo>
                  <a:lnTo>
                    <a:pt x="325247" y="58115"/>
                  </a:lnTo>
                  <a:lnTo>
                    <a:pt x="323608" y="54622"/>
                  </a:lnTo>
                  <a:lnTo>
                    <a:pt x="321856" y="54178"/>
                  </a:lnTo>
                  <a:lnTo>
                    <a:pt x="318871" y="55333"/>
                  </a:lnTo>
                  <a:lnTo>
                    <a:pt x="313880" y="59359"/>
                  </a:lnTo>
                  <a:lnTo>
                    <a:pt x="328180" y="67538"/>
                  </a:lnTo>
                  <a:lnTo>
                    <a:pt x="333844" y="65036"/>
                  </a:lnTo>
                  <a:close/>
                </a:path>
                <a:path w="930909" h="652779">
                  <a:moveTo>
                    <a:pt x="366991" y="118389"/>
                  </a:moveTo>
                  <a:lnTo>
                    <a:pt x="364502" y="119608"/>
                  </a:lnTo>
                  <a:lnTo>
                    <a:pt x="362813" y="119532"/>
                  </a:lnTo>
                  <a:lnTo>
                    <a:pt x="359943" y="119443"/>
                  </a:lnTo>
                  <a:lnTo>
                    <a:pt x="358025" y="120713"/>
                  </a:lnTo>
                  <a:lnTo>
                    <a:pt x="356044" y="123126"/>
                  </a:lnTo>
                  <a:lnTo>
                    <a:pt x="355244" y="124421"/>
                  </a:lnTo>
                  <a:lnTo>
                    <a:pt x="355396" y="125171"/>
                  </a:lnTo>
                  <a:lnTo>
                    <a:pt x="356590" y="125349"/>
                  </a:lnTo>
                  <a:lnTo>
                    <a:pt x="357136" y="125615"/>
                  </a:lnTo>
                  <a:lnTo>
                    <a:pt x="359498" y="126911"/>
                  </a:lnTo>
                  <a:lnTo>
                    <a:pt x="360908" y="127609"/>
                  </a:lnTo>
                  <a:lnTo>
                    <a:pt x="365848" y="124307"/>
                  </a:lnTo>
                  <a:lnTo>
                    <a:pt x="366522" y="122567"/>
                  </a:lnTo>
                  <a:lnTo>
                    <a:pt x="366712" y="120751"/>
                  </a:lnTo>
                  <a:lnTo>
                    <a:pt x="366991" y="118389"/>
                  </a:lnTo>
                  <a:close/>
                </a:path>
                <a:path w="930909" h="652779">
                  <a:moveTo>
                    <a:pt x="368642" y="138277"/>
                  </a:moveTo>
                  <a:lnTo>
                    <a:pt x="368490" y="136906"/>
                  </a:lnTo>
                  <a:lnTo>
                    <a:pt x="368236" y="135686"/>
                  </a:lnTo>
                  <a:lnTo>
                    <a:pt x="367931" y="134454"/>
                  </a:lnTo>
                  <a:lnTo>
                    <a:pt x="366547" y="134975"/>
                  </a:lnTo>
                  <a:lnTo>
                    <a:pt x="365277" y="135902"/>
                  </a:lnTo>
                  <a:lnTo>
                    <a:pt x="363054" y="137528"/>
                  </a:lnTo>
                  <a:lnTo>
                    <a:pt x="363562" y="138671"/>
                  </a:lnTo>
                  <a:lnTo>
                    <a:pt x="364007" y="139776"/>
                  </a:lnTo>
                  <a:lnTo>
                    <a:pt x="364528" y="140449"/>
                  </a:lnTo>
                  <a:lnTo>
                    <a:pt x="365340" y="141046"/>
                  </a:lnTo>
                  <a:lnTo>
                    <a:pt x="368642" y="138277"/>
                  </a:lnTo>
                  <a:close/>
                </a:path>
                <a:path w="930909" h="652779">
                  <a:moveTo>
                    <a:pt x="379222" y="234492"/>
                  </a:moveTo>
                  <a:lnTo>
                    <a:pt x="378231" y="233578"/>
                  </a:lnTo>
                  <a:lnTo>
                    <a:pt x="376478" y="234861"/>
                  </a:lnTo>
                  <a:lnTo>
                    <a:pt x="376415" y="235927"/>
                  </a:lnTo>
                  <a:lnTo>
                    <a:pt x="376732" y="236905"/>
                  </a:lnTo>
                  <a:lnTo>
                    <a:pt x="379006" y="235572"/>
                  </a:lnTo>
                  <a:lnTo>
                    <a:pt x="379222" y="234492"/>
                  </a:lnTo>
                  <a:close/>
                </a:path>
                <a:path w="930909" h="652779">
                  <a:moveTo>
                    <a:pt x="393814" y="164477"/>
                  </a:moveTo>
                  <a:lnTo>
                    <a:pt x="391515" y="161950"/>
                  </a:lnTo>
                  <a:lnTo>
                    <a:pt x="390410" y="160680"/>
                  </a:lnTo>
                  <a:lnTo>
                    <a:pt x="389509" y="161277"/>
                  </a:lnTo>
                  <a:lnTo>
                    <a:pt x="388658" y="161963"/>
                  </a:lnTo>
                  <a:lnTo>
                    <a:pt x="389509" y="163398"/>
                  </a:lnTo>
                  <a:lnTo>
                    <a:pt x="390423" y="164820"/>
                  </a:lnTo>
                  <a:lnTo>
                    <a:pt x="391299" y="166255"/>
                  </a:lnTo>
                  <a:lnTo>
                    <a:pt x="392214" y="165773"/>
                  </a:lnTo>
                  <a:lnTo>
                    <a:pt x="393052" y="165176"/>
                  </a:lnTo>
                  <a:lnTo>
                    <a:pt x="393814" y="164477"/>
                  </a:lnTo>
                  <a:close/>
                </a:path>
                <a:path w="930909" h="652779">
                  <a:moveTo>
                    <a:pt x="407568" y="549910"/>
                  </a:moveTo>
                  <a:lnTo>
                    <a:pt x="407047" y="548640"/>
                  </a:lnTo>
                  <a:lnTo>
                    <a:pt x="406044" y="548640"/>
                  </a:lnTo>
                  <a:lnTo>
                    <a:pt x="405168" y="549910"/>
                  </a:lnTo>
                  <a:lnTo>
                    <a:pt x="405930" y="551180"/>
                  </a:lnTo>
                  <a:lnTo>
                    <a:pt x="406285" y="551180"/>
                  </a:lnTo>
                  <a:lnTo>
                    <a:pt x="406692" y="549910"/>
                  </a:lnTo>
                  <a:lnTo>
                    <a:pt x="407568" y="549910"/>
                  </a:lnTo>
                  <a:close/>
                </a:path>
                <a:path w="930909" h="652779">
                  <a:moveTo>
                    <a:pt x="417080" y="250482"/>
                  </a:moveTo>
                  <a:lnTo>
                    <a:pt x="416966" y="249974"/>
                  </a:lnTo>
                  <a:lnTo>
                    <a:pt x="416699" y="249580"/>
                  </a:lnTo>
                  <a:lnTo>
                    <a:pt x="416242" y="249326"/>
                  </a:lnTo>
                  <a:lnTo>
                    <a:pt x="415975" y="249682"/>
                  </a:lnTo>
                  <a:lnTo>
                    <a:pt x="415493" y="250075"/>
                  </a:lnTo>
                  <a:lnTo>
                    <a:pt x="415442" y="250355"/>
                  </a:lnTo>
                  <a:lnTo>
                    <a:pt x="415340" y="251117"/>
                  </a:lnTo>
                  <a:lnTo>
                    <a:pt x="415950" y="251142"/>
                  </a:lnTo>
                  <a:lnTo>
                    <a:pt x="417080" y="250482"/>
                  </a:lnTo>
                  <a:close/>
                </a:path>
                <a:path w="930909" h="652779">
                  <a:moveTo>
                    <a:pt x="422135" y="240576"/>
                  </a:moveTo>
                  <a:lnTo>
                    <a:pt x="419188" y="236397"/>
                  </a:lnTo>
                  <a:lnTo>
                    <a:pt x="418249" y="235864"/>
                  </a:lnTo>
                  <a:lnTo>
                    <a:pt x="417068" y="235851"/>
                  </a:lnTo>
                  <a:lnTo>
                    <a:pt x="415391" y="236943"/>
                  </a:lnTo>
                  <a:lnTo>
                    <a:pt x="416737" y="238772"/>
                  </a:lnTo>
                  <a:lnTo>
                    <a:pt x="418122" y="240601"/>
                  </a:lnTo>
                  <a:lnTo>
                    <a:pt x="419404" y="242455"/>
                  </a:lnTo>
                  <a:lnTo>
                    <a:pt x="422135" y="240576"/>
                  </a:lnTo>
                  <a:close/>
                </a:path>
                <a:path w="930909" h="652779">
                  <a:moveTo>
                    <a:pt x="433971" y="538480"/>
                  </a:moveTo>
                  <a:lnTo>
                    <a:pt x="432650" y="538480"/>
                  </a:lnTo>
                  <a:lnTo>
                    <a:pt x="433070" y="539750"/>
                  </a:lnTo>
                  <a:lnTo>
                    <a:pt x="433387" y="539750"/>
                  </a:lnTo>
                  <a:lnTo>
                    <a:pt x="433971" y="538480"/>
                  </a:lnTo>
                  <a:close/>
                </a:path>
                <a:path w="930909" h="652779">
                  <a:moveTo>
                    <a:pt x="465442" y="285394"/>
                  </a:moveTo>
                  <a:lnTo>
                    <a:pt x="464210" y="283743"/>
                  </a:lnTo>
                  <a:lnTo>
                    <a:pt x="463054" y="282105"/>
                  </a:lnTo>
                  <a:lnTo>
                    <a:pt x="461886" y="280492"/>
                  </a:lnTo>
                  <a:lnTo>
                    <a:pt x="460197" y="277393"/>
                  </a:lnTo>
                  <a:lnTo>
                    <a:pt x="459333" y="275856"/>
                  </a:lnTo>
                  <a:lnTo>
                    <a:pt x="457847" y="274624"/>
                  </a:lnTo>
                  <a:lnTo>
                    <a:pt x="457085" y="274027"/>
                  </a:lnTo>
                  <a:lnTo>
                    <a:pt x="454202" y="278561"/>
                  </a:lnTo>
                  <a:lnTo>
                    <a:pt x="456450" y="280403"/>
                  </a:lnTo>
                  <a:lnTo>
                    <a:pt x="458635" y="282295"/>
                  </a:lnTo>
                  <a:lnTo>
                    <a:pt x="458571" y="285673"/>
                  </a:lnTo>
                  <a:lnTo>
                    <a:pt x="465442" y="285394"/>
                  </a:lnTo>
                  <a:close/>
                </a:path>
                <a:path w="930909" h="652779">
                  <a:moveTo>
                    <a:pt x="509765" y="184734"/>
                  </a:moveTo>
                  <a:lnTo>
                    <a:pt x="509155" y="183616"/>
                  </a:lnTo>
                  <a:lnTo>
                    <a:pt x="507834" y="182575"/>
                  </a:lnTo>
                  <a:lnTo>
                    <a:pt x="506298" y="183946"/>
                  </a:lnTo>
                  <a:lnTo>
                    <a:pt x="505714" y="185166"/>
                  </a:lnTo>
                  <a:lnTo>
                    <a:pt x="506006" y="186334"/>
                  </a:lnTo>
                  <a:lnTo>
                    <a:pt x="509765" y="184734"/>
                  </a:lnTo>
                  <a:close/>
                </a:path>
                <a:path w="930909" h="652779">
                  <a:moveTo>
                    <a:pt x="513727" y="231140"/>
                  </a:moveTo>
                  <a:lnTo>
                    <a:pt x="512876" y="232410"/>
                  </a:lnTo>
                  <a:lnTo>
                    <a:pt x="513308" y="232410"/>
                  </a:lnTo>
                  <a:lnTo>
                    <a:pt x="513727" y="231140"/>
                  </a:lnTo>
                  <a:close/>
                </a:path>
                <a:path w="930909" h="652779">
                  <a:moveTo>
                    <a:pt x="518553" y="169938"/>
                  </a:moveTo>
                  <a:lnTo>
                    <a:pt x="517182" y="169202"/>
                  </a:lnTo>
                  <a:lnTo>
                    <a:pt x="516293" y="168249"/>
                  </a:lnTo>
                  <a:lnTo>
                    <a:pt x="515505" y="168668"/>
                  </a:lnTo>
                  <a:lnTo>
                    <a:pt x="514731" y="169164"/>
                  </a:lnTo>
                  <a:lnTo>
                    <a:pt x="513930" y="169773"/>
                  </a:lnTo>
                  <a:lnTo>
                    <a:pt x="514134" y="170294"/>
                  </a:lnTo>
                  <a:lnTo>
                    <a:pt x="514235" y="170891"/>
                  </a:lnTo>
                  <a:lnTo>
                    <a:pt x="514350" y="171475"/>
                  </a:lnTo>
                  <a:lnTo>
                    <a:pt x="514324" y="172364"/>
                  </a:lnTo>
                  <a:lnTo>
                    <a:pt x="514959" y="172605"/>
                  </a:lnTo>
                  <a:lnTo>
                    <a:pt x="516140" y="172237"/>
                  </a:lnTo>
                  <a:lnTo>
                    <a:pt x="518553" y="169938"/>
                  </a:lnTo>
                  <a:close/>
                </a:path>
                <a:path w="930909" h="652779">
                  <a:moveTo>
                    <a:pt x="536181" y="56388"/>
                  </a:moveTo>
                  <a:lnTo>
                    <a:pt x="535076" y="55206"/>
                  </a:lnTo>
                  <a:lnTo>
                    <a:pt x="534555" y="53822"/>
                  </a:lnTo>
                  <a:lnTo>
                    <a:pt x="531622" y="56362"/>
                  </a:lnTo>
                  <a:lnTo>
                    <a:pt x="533184" y="57404"/>
                  </a:lnTo>
                  <a:lnTo>
                    <a:pt x="533755" y="58775"/>
                  </a:lnTo>
                  <a:lnTo>
                    <a:pt x="536181" y="56388"/>
                  </a:lnTo>
                  <a:close/>
                </a:path>
                <a:path w="930909" h="652779">
                  <a:moveTo>
                    <a:pt x="536346" y="62445"/>
                  </a:moveTo>
                  <a:lnTo>
                    <a:pt x="536282" y="61861"/>
                  </a:lnTo>
                  <a:lnTo>
                    <a:pt x="536041" y="61366"/>
                  </a:lnTo>
                  <a:lnTo>
                    <a:pt x="534073" y="62941"/>
                  </a:lnTo>
                  <a:lnTo>
                    <a:pt x="530999" y="64287"/>
                  </a:lnTo>
                  <a:lnTo>
                    <a:pt x="531964" y="66509"/>
                  </a:lnTo>
                  <a:lnTo>
                    <a:pt x="533425" y="65328"/>
                  </a:lnTo>
                  <a:lnTo>
                    <a:pt x="534898" y="64185"/>
                  </a:lnTo>
                  <a:lnTo>
                    <a:pt x="536321" y="63068"/>
                  </a:lnTo>
                  <a:lnTo>
                    <a:pt x="536346" y="62445"/>
                  </a:lnTo>
                  <a:close/>
                </a:path>
                <a:path w="930909" h="652779">
                  <a:moveTo>
                    <a:pt x="541020" y="3746"/>
                  </a:moveTo>
                  <a:lnTo>
                    <a:pt x="540664" y="3467"/>
                  </a:lnTo>
                  <a:lnTo>
                    <a:pt x="540131" y="2895"/>
                  </a:lnTo>
                  <a:lnTo>
                    <a:pt x="539051" y="2755"/>
                  </a:lnTo>
                  <a:lnTo>
                    <a:pt x="538175" y="2463"/>
                  </a:lnTo>
                  <a:lnTo>
                    <a:pt x="538010" y="3162"/>
                  </a:lnTo>
                  <a:lnTo>
                    <a:pt x="537578" y="4000"/>
                  </a:lnTo>
                  <a:lnTo>
                    <a:pt x="537883" y="5461"/>
                  </a:lnTo>
                  <a:lnTo>
                    <a:pt x="538721" y="5867"/>
                  </a:lnTo>
                  <a:lnTo>
                    <a:pt x="540207" y="5473"/>
                  </a:lnTo>
                  <a:lnTo>
                    <a:pt x="540410" y="4749"/>
                  </a:lnTo>
                  <a:lnTo>
                    <a:pt x="541020" y="3746"/>
                  </a:lnTo>
                  <a:close/>
                </a:path>
                <a:path w="930909" h="652779">
                  <a:moveTo>
                    <a:pt x="542798" y="103378"/>
                  </a:moveTo>
                  <a:lnTo>
                    <a:pt x="542391" y="103225"/>
                  </a:lnTo>
                  <a:lnTo>
                    <a:pt x="542188" y="102946"/>
                  </a:lnTo>
                  <a:lnTo>
                    <a:pt x="542074" y="102565"/>
                  </a:lnTo>
                  <a:lnTo>
                    <a:pt x="541718" y="103111"/>
                  </a:lnTo>
                  <a:lnTo>
                    <a:pt x="541489" y="103403"/>
                  </a:lnTo>
                  <a:lnTo>
                    <a:pt x="541909" y="103403"/>
                  </a:lnTo>
                  <a:lnTo>
                    <a:pt x="542404" y="103352"/>
                  </a:lnTo>
                  <a:lnTo>
                    <a:pt x="542798" y="103378"/>
                  </a:lnTo>
                  <a:close/>
                </a:path>
                <a:path w="930909" h="652779">
                  <a:moveTo>
                    <a:pt x="564857" y="137363"/>
                  </a:moveTo>
                  <a:lnTo>
                    <a:pt x="563765" y="136855"/>
                  </a:lnTo>
                  <a:lnTo>
                    <a:pt x="560425" y="138137"/>
                  </a:lnTo>
                  <a:lnTo>
                    <a:pt x="561200" y="138912"/>
                  </a:lnTo>
                  <a:lnTo>
                    <a:pt x="562000" y="139674"/>
                  </a:lnTo>
                  <a:lnTo>
                    <a:pt x="562737" y="140462"/>
                  </a:lnTo>
                  <a:lnTo>
                    <a:pt x="564857" y="137363"/>
                  </a:lnTo>
                  <a:close/>
                </a:path>
                <a:path w="930909" h="652779">
                  <a:moveTo>
                    <a:pt x="576884" y="136982"/>
                  </a:moveTo>
                  <a:lnTo>
                    <a:pt x="575271" y="136004"/>
                  </a:lnTo>
                  <a:lnTo>
                    <a:pt x="573836" y="134924"/>
                  </a:lnTo>
                  <a:lnTo>
                    <a:pt x="570204" y="138976"/>
                  </a:lnTo>
                  <a:lnTo>
                    <a:pt x="573620" y="139179"/>
                  </a:lnTo>
                  <a:lnTo>
                    <a:pt x="575119" y="140436"/>
                  </a:lnTo>
                  <a:lnTo>
                    <a:pt x="575576" y="139966"/>
                  </a:lnTo>
                  <a:lnTo>
                    <a:pt x="576046" y="139585"/>
                  </a:lnTo>
                  <a:lnTo>
                    <a:pt x="576605" y="139242"/>
                  </a:lnTo>
                  <a:lnTo>
                    <a:pt x="576884" y="136982"/>
                  </a:lnTo>
                  <a:close/>
                </a:path>
                <a:path w="930909" h="652779">
                  <a:moveTo>
                    <a:pt x="578065" y="242023"/>
                  </a:moveTo>
                  <a:lnTo>
                    <a:pt x="575106" y="243497"/>
                  </a:lnTo>
                  <a:lnTo>
                    <a:pt x="575144" y="244157"/>
                  </a:lnTo>
                  <a:lnTo>
                    <a:pt x="575500" y="244602"/>
                  </a:lnTo>
                  <a:lnTo>
                    <a:pt x="576110" y="244856"/>
                  </a:lnTo>
                  <a:lnTo>
                    <a:pt x="577850" y="242874"/>
                  </a:lnTo>
                  <a:lnTo>
                    <a:pt x="578065" y="242023"/>
                  </a:lnTo>
                  <a:close/>
                </a:path>
                <a:path w="930909" h="652779">
                  <a:moveTo>
                    <a:pt x="587082" y="244081"/>
                  </a:moveTo>
                  <a:lnTo>
                    <a:pt x="583704" y="244817"/>
                  </a:lnTo>
                  <a:lnTo>
                    <a:pt x="583209" y="244017"/>
                  </a:lnTo>
                  <a:lnTo>
                    <a:pt x="581990" y="244881"/>
                  </a:lnTo>
                  <a:lnTo>
                    <a:pt x="580898" y="245833"/>
                  </a:lnTo>
                  <a:lnTo>
                    <a:pt x="581456" y="246900"/>
                  </a:lnTo>
                  <a:lnTo>
                    <a:pt x="582498" y="248145"/>
                  </a:lnTo>
                  <a:lnTo>
                    <a:pt x="584415" y="246430"/>
                  </a:lnTo>
                  <a:lnTo>
                    <a:pt x="587082" y="244081"/>
                  </a:lnTo>
                  <a:close/>
                </a:path>
                <a:path w="930909" h="652779">
                  <a:moveTo>
                    <a:pt x="602830" y="442290"/>
                  </a:moveTo>
                  <a:lnTo>
                    <a:pt x="602729" y="441680"/>
                  </a:lnTo>
                  <a:lnTo>
                    <a:pt x="602437" y="441210"/>
                  </a:lnTo>
                  <a:lnTo>
                    <a:pt x="601891" y="440880"/>
                  </a:lnTo>
                  <a:lnTo>
                    <a:pt x="601421" y="441452"/>
                  </a:lnTo>
                  <a:lnTo>
                    <a:pt x="600481" y="442214"/>
                  </a:lnTo>
                  <a:lnTo>
                    <a:pt x="600468" y="442569"/>
                  </a:lnTo>
                  <a:lnTo>
                    <a:pt x="600595" y="443560"/>
                  </a:lnTo>
                  <a:lnTo>
                    <a:pt x="601751" y="442976"/>
                  </a:lnTo>
                  <a:lnTo>
                    <a:pt x="602830" y="442290"/>
                  </a:lnTo>
                  <a:close/>
                </a:path>
                <a:path w="930909" h="652779">
                  <a:moveTo>
                    <a:pt x="603745" y="225183"/>
                  </a:moveTo>
                  <a:lnTo>
                    <a:pt x="603631" y="224802"/>
                  </a:lnTo>
                  <a:lnTo>
                    <a:pt x="603377" y="223774"/>
                  </a:lnTo>
                  <a:lnTo>
                    <a:pt x="602894" y="222783"/>
                  </a:lnTo>
                  <a:lnTo>
                    <a:pt x="600849" y="223735"/>
                  </a:lnTo>
                  <a:lnTo>
                    <a:pt x="600379" y="225107"/>
                  </a:lnTo>
                  <a:lnTo>
                    <a:pt x="600671" y="225450"/>
                  </a:lnTo>
                  <a:lnTo>
                    <a:pt x="601129" y="226047"/>
                  </a:lnTo>
                  <a:lnTo>
                    <a:pt x="602030" y="226301"/>
                  </a:lnTo>
                  <a:lnTo>
                    <a:pt x="602869" y="226822"/>
                  </a:lnTo>
                  <a:lnTo>
                    <a:pt x="603224" y="225933"/>
                  </a:lnTo>
                  <a:lnTo>
                    <a:pt x="603745" y="225183"/>
                  </a:lnTo>
                  <a:close/>
                </a:path>
                <a:path w="930909" h="652779">
                  <a:moveTo>
                    <a:pt x="626884" y="55168"/>
                  </a:moveTo>
                  <a:lnTo>
                    <a:pt x="621868" y="52489"/>
                  </a:lnTo>
                  <a:lnTo>
                    <a:pt x="621665" y="52197"/>
                  </a:lnTo>
                  <a:lnTo>
                    <a:pt x="621423" y="51917"/>
                  </a:lnTo>
                  <a:lnTo>
                    <a:pt x="621220" y="51612"/>
                  </a:lnTo>
                  <a:lnTo>
                    <a:pt x="620560" y="52705"/>
                  </a:lnTo>
                  <a:lnTo>
                    <a:pt x="620280" y="53213"/>
                  </a:lnTo>
                  <a:lnTo>
                    <a:pt x="620471" y="54203"/>
                  </a:lnTo>
                  <a:lnTo>
                    <a:pt x="620915" y="56146"/>
                  </a:lnTo>
                  <a:lnTo>
                    <a:pt x="622096" y="57848"/>
                  </a:lnTo>
                  <a:lnTo>
                    <a:pt x="622706" y="58674"/>
                  </a:lnTo>
                  <a:lnTo>
                    <a:pt x="623366" y="58788"/>
                  </a:lnTo>
                  <a:lnTo>
                    <a:pt x="623811" y="59080"/>
                  </a:lnTo>
                  <a:lnTo>
                    <a:pt x="624027" y="59588"/>
                  </a:lnTo>
                  <a:lnTo>
                    <a:pt x="626884" y="55168"/>
                  </a:lnTo>
                  <a:close/>
                </a:path>
                <a:path w="930909" h="652779">
                  <a:moveTo>
                    <a:pt x="640041" y="152527"/>
                  </a:moveTo>
                  <a:lnTo>
                    <a:pt x="639749" y="152527"/>
                  </a:lnTo>
                  <a:lnTo>
                    <a:pt x="639381" y="152438"/>
                  </a:lnTo>
                  <a:lnTo>
                    <a:pt x="639140" y="152577"/>
                  </a:lnTo>
                  <a:lnTo>
                    <a:pt x="638886" y="152755"/>
                  </a:lnTo>
                  <a:lnTo>
                    <a:pt x="638733" y="153187"/>
                  </a:lnTo>
                  <a:lnTo>
                    <a:pt x="638568" y="153466"/>
                  </a:lnTo>
                  <a:lnTo>
                    <a:pt x="638886" y="153454"/>
                  </a:lnTo>
                  <a:lnTo>
                    <a:pt x="639229" y="153403"/>
                  </a:lnTo>
                  <a:lnTo>
                    <a:pt x="639495" y="153428"/>
                  </a:lnTo>
                  <a:lnTo>
                    <a:pt x="639699" y="153111"/>
                  </a:lnTo>
                  <a:lnTo>
                    <a:pt x="639851" y="152819"/>
                  </a:lnTo>
                  <a:lnTo>
                    <a:pt x="640041" y="152527"/>
                  </a:lnTo>
                  <a:close/>
                </a:path>
                <a:path w="930909" h="652779">
                  <a:moveTo>
                    <a:pt x="645883" y="95097"/>
                  </a:moveTo>
                  <a:lnTo>
                    <a:pt x="644639" y="94335"/>
                  </a:lnTo>
                  <a:lnTo>
                    <a:pt x="644169" y="94691"/>
                  </a:lnTo>
                  <a:lnTo>
                    <a:pt x="643229" y="95377"/>
                  </a:lnTo>
                  <a:lnTo>
                    <a:pt x="643293" y="96037"/>
                  </a:lnTo>
                  <a:lnTo>
                    <a:pt x="643293" y="96735"/>
                  </a:lnTo>
                  <a:lnTo>
                    <a:pt x="643369" y="97383"/>
                  </a:lnTo>
                  <a:lnTo>
                    <a:pt x="645274" y="96126"/>
                  </a:lnTo>
                  <a:lnTo>
                    <a:pt x="645883" y="95097"/>
                  </a:lnTo>
                  <a:close/>
                </a:path>
                <a:path w="930909" h="652779">
                  <a:moveTo>
                    <a:pt x="652424" y="157480"/>
                  </a:moveTo>
                  <a:lnTo>
                    <a:pt x="652310" y="157327"/>
                  </a:lnTo>
                  <a:lnTo>
                    <a:pt x="652106" y="157530"/>
                  </a:lnTo>
                  <a:lnTo>
                    <a:pt x="652272" y="157530"/>
                  </a:lnTo>
                  <a:lnTo>
                    <a:pt x="652424" y="157480"/>
                  </a:lnTo>
                  <a:close/>
                </a:path>
                <a:path w="930909" h="652779">
                  <a:moveTo>
                    <a:pt x="653046" y="156400"/>
                  </a:moveTo>
                  <a:lnTo>
                    <a:pt x="652843" y="156108"/>
                  </a:lnTo>
                  <a:lnTo>
                    <a:pt x="651967" y="156578"/>
                  </a:lnTo>
                  <a:lnTo>
                    <a:pt x="651865" y="156984"/>
                  </a:lnTo>
                  <a:lnTo>
                    <a:pt x="652310" y="157314"/>
                  </a:lnTo>
                  <a:lnTo>
                    <a:pt x="652945" y="156603"/>
                  </a:lnTo>
                  <a:lnTo>
                    <a:pt x="653046" y="156400"/>
                  </a:lnTo>
                  <a:close/>
                </a:path>
                <a:path w="930909" h="652779">
                  <a:moveTo>
                    <a:pt x="706335" y="178739"/>
                  </a:moveTo>
                  <a:lnTo>
                    <a:pt x="706081" y="178422"/>
                  </a:lnTo>
                  <a:lnTo>
                    <a:pt x="705637" y="177901"/>
                  </a:lnTo>
                  <a:lnTo>
                    <a:pt x="704646" y="177761"/>
                  </a:lnTo>
                  <a:lnTo>
                    <a:pt x="703935" y="177444"/>
                  </a:lnTo>
                  <a:lnTo>
                    <a:pt x="703707" y="178092"/>
                  </a:lnTo>
                  <a:lnTo>
                    <a:pt x="703135" y="178993"/>
                  </a:lnTo>
                  <a:lnTo>
                    <a:pt x="703326" y="179324"/>
                  </a:lnTo>
                  <a:lnTo>
                    <a:pt x="703770" y="179908"/>
                  </a:lnTo>
                  <a:lnTo>
                    <a:pt x="704697" y="180098"/>
                  </a:lnTo>
                  <a:lnTo>
                    <a:pt x="705510" y="180581"/>
                  </a:lnTo>
                  <a:lnTo>
                    <a:pt x="705777" y="179666"/>
                  </a:lnTo>
                  <a:lnTo>
                    <a:pt x="706335" y="178739"/>
                  </a:lnTo>
                  <a:close/>
                </a:path>
                <a:path w="930909" h="652779">
                  <a:moveTo>
                    <a:pt x="712381" y="141452"/>
                  </a:moveTo>
                  <a:lnTo>
                    <a:pt x="710145" y="141046"/>
                  </a:lnTo>
                  <a:lnTo>
                    <a:pt x="709091" y="139877"/>
                  </a:lnTo>
                  <a:lnTo>
                    <a:pt x="706132" y="143408"/>
                  </a:lnTo>
                  <a:lnTo>
                    <a:pt x="707301" y="144526"/>
                  </a:lnTo>
                  <a:lnTo>
                    <a:pt x="710717" y="144386"/>
                  </a:lnTo>
                  <a:lnTo>
                    <a:pt x="712381" y="141452"/>
                  </a:lnTo>
                  <a:close/>
                </a:path>
                <a:path w="930909" h="652779">
                  <a:moveTo>
                    <a:pt x="714057" y="136220"/>
                  </a:moveTo>
                  <a:lnTo>
                    <a:pt x="711644" y="134581"/>
                  </a:lnTo>
                  <a:lnTo>
                    <a:pt x="707618" y="136105"/>
                  </a:lnTo>
                  <a:lnTo>
                    <a:pt x="703935" y="136334"/>
                  </a:lnTo>
                  <a:lnTo>
                    <a:pt x="703287" y="140423"/>
                  </a:lnTo>
                  <a:lnTo>
                    <a:pt x="706564" y="139661"/>
                  </a:lnTo>
                  <a:lnTo>
                    <a:pt x="709015" y="139750"/>
                  </a:lnTo>
                  <a:lnTo>
                    <a:pt x="714057" y="136220"/>
                  </a:lnTo>
                  <a:close/>
                </a:path>
                <a:path w="930909" h="652779">
                  <a:moveTo>
                    <a:pt x="714362" y="136004"/>
                  </a:moveTo>
                  <a:lnTo>
                    <a:pt x="714171" y="136144"/>
                  </a:lnTo>
                  <a:lnTo>
                    <a:pt x="714235" y="136283"/>
                  </a:lnTo>
                  <a:lnTo>
                    <a:pt x="714362" y="136004"/>
                  </a:lnTo>
                  <a:close/>
                </a:path>
                <a:path w="930909" h="652779">
                  <a:moveTo>
                    <a:pt x="717207" y="166255"/>
                  </a:moveTo>
                  <a:lnTo>
                    <a:pt x="716356" y="165785"/>
                  </a:lnTo>
                  <a:lnTo>
                    <a:pt x="715365" y="165595"/>
                  </a:lnTo>
                  <a:lnTo>
                    <a:pt x="713943" y="166420"/>
                  </a:lnTo>
                  <a:lnTo>
                    <a:pt x="717143" y="160464"/>
                  </a:lnTo>
                  <a:lnTo>
                    <a:pt x="714146" y="158089"/>
                  </a:lnTo>
                  <a:lnTo>
                    <a:pt x="712304" y="157302"/>
                  </a:lnTo>
                  <a:lnTo>
                    <a:pt x="710120" y="156362"/>
                  </a:lnTo>
                  <a:lnTo>
                    <a:pt x="708507" y="155028"/>
                  </a:lnTo>
                  <a:lnTo>
                    <a:pt x="707682" y="154381"/>
                  </a:lnTo>
                  <a:lnTo>
                    <a:pt x="705040" y="153847"/>
                  </a:lnTo>
                  <a:lnTo>
                    <a:pt x="702233" y="154584"/>
                  </a:lnTo>
                  <a:lnTo>
                    <a:pt x="699185" y="157302"/>
                  </a:lnTo>
                  <a:lnTo>
                    <a:pt x="698360" y="156603"/>
                  </a:lnTo>
                  <a:lnTo>
                    <a:pt x="696823" y="155244"/>
                  </a:lnTo>
                  <a:lnTo>
                    <a:pt x="694055" y="151714"/>
                  </a:lnTo>
                  <a:lnTo>
                    <a:pt x="694321" y="150710"/>
                  </a:lnTo>
                  <a:lnTo>
                    <a:pt x="694194" y="148564"/>
                  </a:lnTo>
                  <a:lnTo>
                    <a:pt x="694042" y="148069"/>
                  </a:lnTo>
                  <a:lnTo>
                    <a:pt x="693826" y="147624"/>
                  </a:lnTo>
                  <a:lnTo>
                    <a:pt x="693635" y="147256"/>
                  </a:lnTo>
                  <a:lnTo>
                    <a:pt x="693013" y="146672"/>
                  </a:lnTo>
                  <a:lnTo>
                    <a:pt x="690638" y="145326"/>
                  </a:lnTo>
                  <a:lnTo>
                    <a:pt x="689330" y="143014"/>
                  </a:lnTo>
                  <a:lnTo>
                    <a:pt x="686866" y="141770"/>
                  </a:lnTo>
                  <a:lnTo>
                    <a:pt x="686511" y="141262"/>
                  </a:lnTo>
                  <a:lnTo>
                    <a:pt x="685622" y="139992"/>
                  </a:lnTo>
                  <a:lnTo>
                    <a:pt x="684911" y="140385"/>
                  </a:lnTo>
                  <a:lnTo>
                    <a:pt x="684136" y="140741"/>
                  </a:lnTo>
                  <a:lnTo>
                    <a:pt x="683437" y="141008"/>
                  </a:lnTo>
                  <a:lnTo>
                    <a:pt x="683564" y="141211"/>
                  </a:lnTo>
                  <a:lnTo>
                    <a:pt x="683348" y="141262"/>
                  </a:lnTo>
                  <a:lnTo>
                    <a:pt x="679627" y="136296"/>
                  </a:lnTo>
                  <a:lnTo>
                    <a:pt x="677799" y="133781"/>
                  </a:lnTo>
                  <a:lnTo>
                    <a:pt x="675754" y="131076"/>
                  </a:lnTo>
                  <a:lnTo>
                    <a:pt x="674852" y="127152"/>
                  </a:lnTo>
                  <a:lnTo>
                    <a:pt x="671423" y="125920"/>
                  </a:lnTo>
                  <a:lnTo>
                    <a:pt x="666419" y="124015"/>
                  </a:lnTo>
                  <a:lnTo>
                    <a:pt x="675970" y="118656"/>
                  </a:lnTo>
                  <a:lnTo>
                    <a:pt x="676948" y="118110"/>
                  </a:lnTo>
                  <a:lnTo>
                    <a:pt x="673138" y="116522"/>
                  </a:lnTo>
                  <a:lnTo>
                    <a:pt x="672541" y="116039"/>
                  </a:lnTo>
                  <a:lnTo>
                    <a:pt x="671372" y="114960"/>
                  </a:lnTo>
                  <a:lnTo>
                    <a:pt x="671576" y="114515"/>
                  </a:lnTo>
                  <a:lnTo>
                    <a:pt x="671830" y="114071"/>
                  </a:lnTo>
                  <a:lnTo>
                    <a:pt x="671906" y="112661"/>
                  </a:lnTo>
                  <a:lnTo>
                    <a:pt x="671385" y="112128"/>
                  </a:lnTo>
                  <a:lnTo>
                    <a:pt x="670331" y="111975"/>
                  </a:lnTo>
                  <a:lnTo>
                    <a:pt x="668134" y="109397"/>
                  </a:lnTo>
                  <a:lnTo>
                    <a:pt x="662978" y="103378"/>
                  </a:lnTo>
                  <a:lnTo>
                    <a:pt x="660996" y="101015"/>
                  </a:lnTo>
                  <a:lnTo>
                    <a:pt x="660996" y="106553"/>
                  </a:lnTo>
                  <a:lnTo>
                    <a:pt x="660704" y="109397"/>
                  </a:lnTo>
                  <a:lnTo>
                    <a:pt x="660666" y="106743"/>
                  </a:lnTo>
                  <a:lnTo>
                    <a:pt x="659549" y="105765"/>
                  </a:lnTo>
                  <a:lnTo>
                    <a:pt x="658952" y="105219"/>
                  </a:lnTo>
                  <a:lnTo>
                    <a:pt x="659079" y="105333"/>
                  </a:lnTo>
                  <a:lnTo>
                    <a:pt x="659549" y="105765"/>
                  </a:lnTo>
                  <a:lnTo>
                    <a:pt x="660996" y="106553"/>
                  </a:lnTo>
                  <a:lnTo>
                    <a:pt x="660996" y="101015"/>
                  </a:lnTo>
                  <a:lnTo>
                    <a:pt x="660285" y="100152"/>
                  </a:lnTo>
                  <a:lnTo>
                    <a:pt x="659714" y="99136"/>
                  </a:lnTo>
                  <a:lnTo>
                    <a:pt x="659193" y="98082"/>
                  </a:lnTo>
                  <a:lnTo>
                    <a:pt x="658622" y="97053"/>
                  </a:lnTo>
                  <a:lnTo>
                    <a:pt x="658456" y="97028"/>
                  </a:lnTo>
                  <a:lnTo>
                    <a:pt x="658456" y="104736"/>
                  </a:lnTo>
                  <a:lnTo>
                    <a:pt x="657339" y="103644"/>
                  </a:lnTo>
                  <a:lnTo>
                    <a:pt x="657707" y="103378"/>
                  </a:lnTo>
                  <a:lnTo>
                    <a:pt x="658456" y="104736"/>
                  </a:lnTo>
                  <a:lnTo>
                    <a:pt x="658456" y="97028"/>
                  </a:lnTo>
                  <a:lnTo>
                    <a:pt x="657974" y="96939"/>
                  </a:lnTo>
                  <a:lnTo>
                    <a:pt x="657669" y="96570"/>
                  </a:lnTo>
                  <a:lnTo>
                    <a:pt x="657694" y="96253"/>
                  </a:lnTo>
                  <a:lnTo>
                    <a:pt x="657733" y="95910"/>
                  </a:lnTo>
                  <a:lnTo>
                    <a:pt x="656996" y="95783"/>
                  </a:lnTo>
                  <a:lnTo>
                    <a:pt x="656336" y="95961"/>
                  </a:lnTo>
                  <a:lnTo>
                    <a:pt x="655713" y="96253"/>
                  </a:lnTo>
                  <a:lnTo>
                    <a:pt x="655878" y="95478"/>
                  </a:lnTo>
                  <a:lnTo>
                    <a:pt x="656082" y="94691"/>
                  </a:lnTo>
                  <a:lnTo>
                    <a:pt x="656132" y="93967"/>
                  </a:lnTo>
                  <a:lnTo>
                    <a:pt x="655218" y="92697"/>
                  </a:lnTo>
                  <a:lnTo>
                    <a:pt x="654291" y="91465"/>
                  </a:lnTo>
                  <a:lnTo>
                    <a:pt x="653415" y="90195"/>
                  </a:lnTo>
                  <a:lnTo>
                    <a:pt x="651167" y="92100"/>
                  </a:lnTo>
                  <a:lnTo>
                    <a:pt x="653110" y="94475"/>
                  </a:lnTo>
                  <a:lnTo>
                    <a:pt x="649160" y="96113"/>
                  </a:lnTo>
                  <a:lnTo>
                    <a:pt x="646684" y="97167"/>
                  </a:lnTo>
                  <a:lnTo>
                    <a:pt x="644080" y="98831"/>
                  </a:lnTo>
                  <a:lnTo>
                    <a:pt x="645820" y="100025"/>
                  </a:lnTo>
                  <a:lnTo>
                    <a:pt x="648322" y="101701"/>
                  </a:lnTo>
                  <a:lnTo>
                    <a:pt x="647039" y="106832"/>
                  </a:lnTo>
                  <a:lnTo>
                    <a:pt x="653135" y="105244"/>
                  </a:lnTo>
                  <a:lnTo>
                    <a:pt x="653440" y="105003"/>
                  </a:lnTo>
                  <a:lnTo>
                    <a:pt x="655154" y="108038"/>
                  </a:lnTo>
                  <a:lnTo>
                    <a:pt x="656729" y="110858"/>
                  </a:lnTo>
                  <a:lnTo>
                    <a:pt x="658418" y="113741"/>
                  </a:lnTo>
                  <a:lnTo>
                    <a:pt x="655916" y="116751"/>
                  </a:lnTo>
                  <a:lnTo>
                    <a:pt x="651230" y="118897"/>
                  </a:lnTo>
                  <a:lnTo>
                    <a:pt x="650189" y="122491"/>
                  </a:lnTo>
                  <a:lnTo>
                    <a:pt x="650963" y="123190"/>
                  </a:lnTo>
                  <a:lnTo>
                    <a:pt x="652602" y="124536"/>
                  </a:lnTo>
                  <a:lnTo>
                    <a:pt x="661924" y="118656"/>
                  </a:lnTo>
                  <a:lnTo>
                    <a:pt x="681151" y="143027"/>
                  </a:lnTo>
                  <a:lnTo>
                    <a:pt x="679996" y="143789"/>
                  </a:lnTo>
                  <a:lnTo>
                    <a:pt x="680618" y="143992"/>
                  </a:lnTo>
                  <a:lnTo>
                    <a:pt x="680923" y="144411"/>
                  </a:lnTo>
                  <a:lnTo>
                    <a:pt x="680834" y="145872"/>
                  </a:lnTo>
                  <a:lnTo>
                    <a:pt x="679907" y="147624"/>
                  </a:lnTo>
                  <a:lnTo>
                    <a:pt x="679170" y="147256"/>
                  </a:lnTo>
                  <a:lnTo>
                    <a:pt x="678954" y="146926"/>
                  </a:lnTo>
                  <a:lnTo>
                    <a:pt x="677887" y="147688"/>
                  </a:lnTo>
                  <a:lnTo>
                    <a:pt x="676897" y="148539"/>
                  </a:lnTo>
                  <a:lnTo>
                    <a:pt x="677837" y="148361"/>
                  </a:lnTo>
                  <a:lnTo>
                    <a:pt x="679691" y="148069"/>
                  </a:lnTo>
                  <a:lnTo>
                    <a:pt x="679424" y="148564"/>
                  </a:lnTo>
                  <a:lnTo>
                    <a:pt x="679196" y="149085"/>
                  </a:lnTo>
                  <a:lnTo>
                    <a:pt x="679094" y="151714"/>
                  </a:lnTo>
                  <a:lnTo>
                    <a:pt x="679538" y="152882"/>
                  </a:lnTo>
                  <a:lnTo>
                    <a:pt x="679678" y="153847"/>
                  </a:lnTo>
                  <a:lnTo>
                    <a:pt x="679678" y="154584"/>
                  </a:lnTo>
                  <a:lnTo>
                    <a:pt x="677659" y="155879"/>
                  </a:lnTo>
                  <a:lnTo>
                    <a:pt x="675703" y="160083"/>
                  </a:lnTo>
                  <a:lnTo>
                    <a:pt x="677494" y="161937"/>
                  </a:lnTo>
                  <a:lnTo>
                    <a:pt x="680783" y="162826"/>
                  </a:lnTo>
                  <a:lnTo>
                    <a:pt x="685584" y="156603"/>
                  </a:lnTo>
                  <a:lnTo>
                    <a:pt x="685927" y="162877"/>
                  </a:lnTo>
                  <a:lnTo>
                    <a:pt x="689140" y="161099"/>
                  </a:lnTo>
                  <a:lnTo>
                    <a:pt x="689978" y="161696"/>
                  </a:lnTo>
                  <a:lnTo>
                    <a:pt x="691273" y="161353"/>
                  </a:lnTo>
                  <a:lnTo>
                    <a:pt x="691781" y="161099"/>
                  </a:lnTo>
                  <a:lnTo>
                    <a:pt x="692759" y="160616"/>
                  </a:lnTo>
                  <a:lnTo>
                    <a:pt x="695960" y="160464"/>
                  </a:lnTo>
                  <a:lnTo>
                    <a:pt x="700024" y="163626"/>
                  </a:lnTo>
                  <a:lnTo>
                    <a:pt x="698982" y="164325"/>
                  </a:lnTo>
                  <a:lnTo>
                    <a:pt x="699947" y="165595"/>
                  </a:lnTo>
                  <a:lnTo>
                    <a:pt x="700036" y="165785"/>
                  </a:lnTo>
                  <a:lnTo>
                    <a:pt x="699096" y="169138"/>
                  </a:lnTo>
                  <a:lnTo>
                    <a:pt x="700100" y="171259"/>
                  </a:lnTo>
                  <a:lnTo>
                    <a:pt x="703376" y="171856"/>
                  </a:lnTo>
                  <a:lnTo>
                    <a:pt x="706882" y="171411"/>
                  </a:lnTo>
                  <a:lnTo>
                    <a:pt x="710311" y="170903"/>
                  </a:lnTo>
                  <a:lnTo>
                    <a:pt x="713422" y="167132"/>
                  </a:lnTo>
                  <a:lnTo>
                    <a:pt x="713905" y="168084"/>
                  </a:lnTo>
                  <a:lnTo>
                    <a:pt x="714171" y="168554"/>
                  </a:lnTo>
                  <a:lnTo>
                    <a:pt x="715911" y="168694"/>
                  </a:lnTo>
                  <a:lnTo>
                    <a:pt x="716622" y="167576"/>
                  </a:lnTo>
                  <a:lnTo>
                    <a:pt x="716813" y="167132"/>
                  </a:lnTo>
                  <a:lnTo>
                    <a:pt x="717130" y="166420"/>
                  </a:lnTo>
                  <a:lnTo>
                    <a:pt x="717207" y="166255"/>
                  </a:lnTo>
                  <a:close/>
                </a:path>
                <a:path w="930909" h="652779">
                  <a:moveTo>
                    <a:pt x="730262" y="152501"/>
                  </a:moveTo>
                  <a:lnTo>
                    <a:pt x="729894" y="152107"/>
                  </a:lnTo>
                  <a:lnTo>
                    <a:pt x="729627" y="151650"/>
                  </a:lnTo>
                  <a:lnTo>
                    <a:pt x="729411" y="151168"/>
                  </a:lnTo>
                  <a:lnTo>
                    <a:pt x="728256" y="150495"/>
                  </a:lnTo>
                  <a:lnTo>
                    <a:pt x="727392" y="149466"/>
                  </a:lnTo>
                  <a:lnTo>
                    <a:pt x="725157" y="150114"/>
                  </a:lnTo>
                  <a:lnTo>
                    <a:pt x="724128" y="153416"/>
                  </a:lnTo>
                  <a:lnTo>
                    <a:pt x="721258" y="157403"/>
                  </a:lnTo>
                  <a:lnTo>
                    <a:pt x="724077" y="159296"/>
                  </a:lnTo>
                  <a:lnTo>
                    <a:pt x="724522" y="160223"/>
                  </a:lnTo>
                  <a:lnTo>
                    <a:pt x="725157" y="160667"/>
                  </a:lnTo>
                  <a:lnTo>
                    <a:pt x="726694" y="158800"/>
                  </a:lnTo>
                  <a:lnTo>
                    <a:pt x="726744" y="159232"/>
                  </a:lnTo>
                  <a:lnTo>
                    <a:pt x="726973" y="159512"/>
                  </a:lnTo>
                  <a:lnTo>
                    <a:pt x="727316" y="159702"/>
                  </a:lnTo>
                  <a:lnTo>
                    <a:pt x="730262" y="152501"/>
                  </a:lnTo>
                  <a:close/>
                </a:path>
                <a:path w="930909" h="652779">
                  <a:moveTo>
                    <a:pt x="737349" y="262318"/>
                  </a:moveTo>
                  <a:lnTo>
                    <a:pt x="736917" y="262128"/>
                  </a:lnTo>
                  <a:lnTo>
                    <a:pt x="736460" y="262128"/>
                  </a:lnTo>
                  <a:lnTo>
                    <a:pt x="736079" y="262051"/>
                  </a:lnTo>
                  <a:lnTo>
                    <a:pt x="736612" y="262204"/>
                  </a:lnTo>
                  <a:lnTo>
                    <a:pt x="736917" y="262496"/>
                  </a:lnTo>
                  <a:lnTo>
                    <a:pt x="737006" y="262991"/>
                  </a:lnTo>
                  <a:lnTo>
                    <a:pt x="737082" y="262763"/>
                  </a:lnTo>
                  <a:lnTo>
                    <a:pt x="737349" y="262318"/>
                  </a:lnTo>
                  <a:close/>
                </a:path>
                <a:path w="930909" h="652779">
                  <a:moveTo>
                    <a:pt x="744397" y="150304"/>
                  </a:moveTo>
                  <a:lnTo>
                    <a:pt x="743432" y="149352"/>
                  </a:lnTo>
                  <a:lnTo>
                    <a:pt x="742391" y="149999"/>
                  </a:lnTo>
                  <a:lnTo>
                    <a:pt x="741387" y="150660"/>
                  </a:lnTo>
                  <a:lnTo>
                    <a:pt x="740359" y="151295"/>
                  </a:lnTo>
                  <a:lnTo>
                    <a:pt x="740270" y="151815"/>
                  </a:lnTo>
                  <a:lnTo>
                    <a:pt x="739902" y="152247"/>
                  </a:lnTo>
                  <a:lnTo>
                    <a:pt x="739267" y="152590"/>
                  </a:lnTo>
                  <a:lnTo>
                    <a:pt x="737400" y="156806"/>
                  </a:lnTo>
                  <a:lnTo>
                    <a:pt x="741248" y="153936"/>
                  </a:lnTo>
                  <a:lnTo>
                    <a:pt x="743165" y="153479"/>
                  </a:lnTo>
                  <a:lnTo>
                    <a:pt x="744131" y="151714"/>
                  </a:lnTo>
                  <a:lnTo>
                    <a:pt x="744397" y="150304"/>
                  </a:lnTo>
                  <a:close/>
                </a:path>
                <a:path w="930909" h="652779">
                  <a:moveTo>
                    <a:pt x="747839" y="216039"/>
                  </a:moveTo>
                  <a:lnTo>
                    <a:pt x="746836" y="216306"/>
                  </a:lnTo>
                  <a:lnTo>
                    <a:pt x="747102" y="216865"/>
                  </a:lnTo>
                  <a:lnTo>
                    <a:pt x="747839" y="216039"/>
                  </a:lnTo>
                  <a:close/>
                </a:path>
                <a:path w="930909" h="652779">
                  <a:moveTo>
                    <a:pt x="761428" y="361683"/>
                  </a:moveTo>
                  <a:lnTo>
                    <a:pt x="760768" y="360705"/>
                  </a:lnTo>
                  <a:lnTo>
                    <a:pt x="759587" y="360845"/>
                  </a:lnTo>
                  <a:lnTo>
                    <a:pt x="757859" y="362153"/>
                  </a:lnTo>
                  <a:lnTo>
                    <a:pt x="758774" y="362623"/>
                  </a:lnTo>
                  <a:lnTo>
                    <a:pt x="759942" y="362470"/>
                  </a:lnTo>
                  <a:lnTo>
                    <a:pt x="761428" y="361683"/>
                  </a:lnTo>
                  <a:close/>
                </a:path>
                <a:path w="930909" h="652779">
                  <a:moveTo>
                    <a:pt x="765213" y="219240"/>
                  </a:moveTo>
                  <a:lnTo>
                    <a:pt x="760907" y="219024"/>
                  </a:lnTo>
                  <a:lnTo>
                    <a:pt x="761390" y="215950"/>
                  </a:lnTo>
                  <a:lnTo>
                    <a:pt x="760260" y="215290"/>
                  </a:lnTo>
                  <a:lnTo>
                    <a:pt x="759066" y="214680"/>
                  </a:lnTo>
                  <a:lnTo>
                    <a:pt x="757910" y="214058"/>
                  </a:lnTo>
                  <a:lnTo>
                    <a:pt x="757148" y="214655"/>
                  </a:lnTo>
                  <a:lnTo>
                    <a:pt x="756297" y="215163"/>
                  </a:lnTo>
                  <a:lnTo>
                    <a:pt x="753833" y="221703"/>
                  </a:lnTo>
                  <a:lnTo>
                    <a:pt x="762139" y="219646"/>
                  </a:lnTo>
                  <a:lnTo>
                    <a:pt x="763130" y="225679"/>
                  </a:lnTo>
                  <a:lnTo>
                    <a:pt x="765213" y="219240"/>
                  </a:lnTo>
                  <a:close/>
                </a:path>
                <a:path w="930909" h="652779">
                  <a:moveTo>
                    <a:pt x="766991" y="345440"/>
                  </a:moveTo>
                  <a:lnTo>
                    <a:pt x="766114" y="344170"/>
                  </a:lnTo>
                  <a:lnTo>
                    <a:pt x="764298" y="345440"/>
                  </a:lnTo>
                  <a:lnTo>
                    <a:pt x="762660" y="346710"/>
                  </a:lnTo>
                  <a:lnTo>
                    <a:pt x="761212" y="344170"/>
                  </a:lnTo>
                  <a:lnTo>
                    <a:pt x="759777" y="341630"/>
                  </a:lnTo>
                  <a:lnTo>
                    <a:pt x="759053" y="340360"/>
                  </a:lnTo>
                  <a:lnTo>
                    <a:pt x="762203" y="336550"/>
                  </a:lnTo>
                  <a:lnTo>
                    <a:pt x="756805" y="336550"/>
                  </a:lnTo>
                  <a:lnTo>
                    <a:pt x="758164" y="335280"/>
                  </a:lnTo>
                  <a:lnTo>
                    <a:pt x="759523" y="334010"/>
                  </a:lnTo>
                  <a:lnTo>
                    <a:pt x="758101" y="328930"/>
                  </a:lnTo>
                  <a:lnTo>
                    <a:pt x="749287" y="334010"/>
                  </a:lnTo>
                  <a:lnTo>
                    <a:pt x="748347" y="328930"/>
                  </a:lnTo>
                  <a:lnTo>
                    <a:pt x="745985" y="325120"/>
                  </a:lnTo>
                  <a:lnTo>
                    <a:pt x="752348" y="322580"/>
                  </a:lnTo>
                  <a:lnTo>
                    <a:pt x="755535" y="321310"/>
                  </a:lnTo>
                  <a:lnTo>
                    <a:pt x="755688" y="317500"/>
                  </a:lnTo>
                  <a:lnTo>
                    <a:pt x="756259" y="314960"/>
                  </a:lnTo>
                  <a:lnTo>
                    <a:pt x="755040" y="314960"/>
                  </a:lnTo>
                  <a:lnTo>
                    <a:pt x="752462" y="312420"/>
                  </a:lnTo>
                  <a:lnTo>
                    <a:pt x="753656" y="309880"/>
                  </a:lnTo>
                  <a:lnTo>
                    <a:pt x="756361" y="308610"/>
                  </a:lnTo>
                  <a:lnTo>
                    <a:pt x="761961" y="308610"/>
                  </a:lnTo>
                  <a:lnTo>
                    <a:pt x="762914" y="307340"/>
                  </a:lnTo>
                  <a:lnTo>
                    <a:pt x="764806" y="304800"/>
                  </a:lnTo>
                  <a:lnTo>
                    <a:pt x="765467" y="303530"/>
                  </a:lnTo>
                  <a:lnTo>
                    <a:pt x="766775" y="300990"/>
                  </a:lnTo>
                  <a:lnTo>
                    <a:pt x="762698" y="303530"/>
                  </a:lnTo>
                  <a:lnTo>
                    <a:pt x="760831" y="302260"/>
                  </a:lnTo>
                  <a:lnTo>
                    <a:pt x="760234" y="303530"/>
                  </a:lnTo>
                  <a:lnTo>
                    <a:pt x="759002" y="304800"/>
                  </a:lnTo>
                  <a:lnTo>
                    <a:pt x="758647" y="303530"/>
                  </a:lnTo>
                  <a:lnTo>
                    <a:pt x="758380" y="303530"/>
                  </a:lnTo>
                  <a:lnTo>
                    <a:pt x="755840" y="304800"/>
                  </a:lnTo>
                  <a:lnTo>
                    <a:pt x="754634" y="303530"/>
                  </a:lnTo>
                  <a:lnTo>
                    <a:pt x="750963" y="303530"/>
                  </a:lnTo>
                  <a:lnTo>
                    <a:pt x="750963" y="318770"/>
                  </a:lnTo>
                  <a:lnTo>
                    <a:pt x="747268" y="321310"/>
                  </a:lnTo>
                  <a:lnTo>
                    <a:pt x="745274" y="321310"/>
                  </a:lnTo>
                  <a:lnTo>
                    <a:pt x="745210" y="322580"/>
                  </a:lnTo>
                  <a:lnTo>
                    <a:pt x="744994" y="321310"/>
                  </a:lnTo>
                  <a:lnTo>
                    <a:pt x="743673" y="320040"/>
                  </a:lnTo>
                  <a:lnTo>
                    <a:pt x="742924" y="318770"/>
                  </a:lnTo>
                  <a:lnTo>
                    <a:pt x="742073" y="317500"/>
                  </a:lnTo>
                  <a:lnTo>
                    <a:pt x="747344" y="317500"/>
                  </a:lnTo>
                  <a:lnTo>
                    <a:pt x="748880" y="318770"/>
                  </a:lnTo>
                  <a:lnTo>
                    <a:pt x="750963" y="318770"/>
                  </a:lnTo>
                  <a:lnTo>
                    <a:pt x="750963" y="303530"/>
                  </a:lnTo>
                  <a:lnTo>
                    <a:pt x="746429" y="303530"/>
                  </a:lnTo>
                  <a:lnTo>
                    <a:pt x="746544" y="302260"/>
                  </a:lnTo>
                  <a:lnTo>
                    <a:pt x="748982" y="300990"/>
                  </a:lnTo>
                  <a:lnTo>
                    <a:pt x="752640" y="300990"/>
                  </a:lnTo>
                  <a:lnTo>
                    <a:pt x="752970" y="299720"/>
                  </a:lnTo>
                  <a:lnTo>
                    <a:pt x="753618" y="297180"/>
                  </a:lnTo>
                  <a:lnTo>
                    <a:pt x="752398" y="297180"/>
                  </a:lnTo>
                  <a:lnTo>
                    <a:pt x="752005" y="295910"/>
                  </a:lnTo>
                  <a:lnTo>
                    <a:pt x="746531" y="299720"/>
                  </a:lnTo>
                  <a:lnTo>
                    <a:pt x="746226" y="299720"/>
                  </a:lnTo>
                  <a:lnTo>
                    <a:pt x="745832" y="298450"/>
                  </a:lnTo>
                  <a:lnTo>
                    <a:pt x="745324" y="298450"/>
                  </a:lnTo>
                  <a:lnTo>
                    <a:pt x="743318" y="297180"/>
                  </a:lnTo>
                  <a:lnTo>
                    <a:pt x="740892" y="297180"/>
                  </a:lnTo>
                  <a:lnTo>
                    <a:pt x="740333" y="296926"/>
                  </a:lnTo>
                  <a:lnTo>
                    <a:pt x="740333" y="314960"/>
                  </a:lnTo>
                  <a:lnTo>
                    <a:pt x="738873" y="313690"/>
                  </a:lnTo>
                  <a:lnTo>
                    <a:pt x="733056" y="313690"/>
                  </a:lnTo>
                  <a:lnTo>
                    <a:pt x="732497" y="314960"/>
                  </a:lnTo>
                  <a:lnTo>
                    <a:pt x="731431" y="314960"/>
                  </a:lnTo>
                  <a:lnTo>
                    <a:pt x="731939" y="313690"/>
                  </a:lnTo>
                  <a:lnTo>
                    <a:pt x="729551" y="313690"/>
                  </a:lnTo>
                  <a:lnTo>
                    <a:pt x="729551" y="312420"/>
                  </a:lnTo>
                  <a:lnTo>
                    <a:pt x="730326" y="312420"/>
                  </a:lnTo>
                  <a:lnTo>
                    <a:pt x="730199" y="311150"/>
                  </a:lnTo>
                  <a:lnTo>
                    <a:pt x="729449" y="311150"/>
                  </a:lnTo>
                  <a:lnTo>
                    <a:pt x="728395" y="309880"/>
                  </a:lnTo>
                  <a:lnTo>
                    <a:pt x="733272" y="311150"/>
                  </a:lnTo>
                  <a:lnTo>
                    <a:pt x="737717" y="312420"/>
                  </a:lnTo>
                  <a:lnTo>
                    <a:pt x="740333" y="314960"/>
                  </a:lnTo>
                  <a:lnTo>
                    <a:pt x="740333" y="296926"/>
                  </a:lnTo>
                  <a:lnTo>
                    <a:pt x="738111" y="295910"/>
                  </a:lnTo>
                  <a:lnTo>
                    <a:pt x="733958" y="297180"/>
                  </a:lnTo>
                  <a:lnTo>
                    <a:pt x="734834" y="292100"/>
                  </a:lnTo>
                  <a:lnTo>
                    <a:pt x="730021" y="293370"/>
                  </a:lnTo>
                  <a:lnTo>
                    <a:pt x="724331" y="294551"/>
                  </a:lnTo>
                  <a:lnTo>
                    <a:pt x="724331" y="307340"/>
                  </a:lnTo>
                  <a:lnTo>
                    <a:pt x="722718" y="307340"/>
                  </a:lnTo>
                  <a:lnTo>
                    <a:pt x="722718" y="336550"/>
                  </a:lnTo>
                  <a:lnTo>
                    <a:pt x="722045" y="336550"/>
                  </a:lnTo>
                  <a:lnTo>
                    <a:pt x="721982" y="335280"/>
                  </a:lnTo>
                  <a:lnTo>
                    <a:pt x="722579" y="335280"/>
                  </a:lnTo>
                  <a:lnTo>
                    <a:pt x="722718" y="336550"/>
                  </a:lnTo>
                  <a:lnTo>
                    <a:pt x="722718" y="307340"/>
                  </a:lnTo>
                  <a:lnTo>
                    <a:pt x="721829" y="307340"/>
                  </a:lnTo>
                  <a:lnTo>
                    <a:pt x="720064" y="306070"/>
                  </a:lnTo>
                  <a:lnTo>
                    <a:pt x="723049" y="303530"/>
                  </a:lnTo>
                  <a:lnTo>
                    <a:pt x="723519" y="306070"/>
                  </a:lnTo>
                  <a:lnTo>
                    <a:pt x="724331" y="307340"/>
                  </a:lnTo>
                  <a:lnTo>
                    <a:pt x="724331" y="294551"/>
                  </a:lnTo>
                  <a:lnTo>
                    <a:pt x="723861" y="294640"/>
                  </a:lnTo>
                  <a:lnTo>
                    <a:pt x="720826" y="294640"/>
                  </a:lnTo>
                  <a:lnTo>
                    <a:pt x="718299" y="293370"/>
                  </a:lnTo>
                  <a:lnTo>
                    <a:pt x="713054" y="290830"/>
                  </a:lnTo>
                  <a:lnTo>
                    <a:pt x="711949" y="289560"/>
                  </a:lnTo>
                  <a:lnTo>
                    <a:pt x="709930" y="295910"/>
                  </a:lnTo>
                  <a:lnTo>
                    <a:pt x="710780" y="295910"/>
                  </a:lnTo>
                  <a:lnTo>
                    <a:pt x="716330" y="294640"/>
                  </a:lnTo>
                  <a:lnTo>
                    <a:pt x="716775" y="294640"/>
                  </a:lnTo>
                  <a:lnTo>
                    <a:pt x="716851" y="295910"/>
                  </a:lnTo>
                  <a:lnTo>
                    <a:pt x="713066" y="300990"/>
                  </a:lnTo>
                  <a:lnTo>
                    <a:pt x="709815" y="300990"/>
                  </a:lnTo>
                  <a:lnTo>
                    <a:pt x="710031" y="299720"/>
                  </a:lnTo>
                  <a:lnTo>
                    <a:pt x="708888" y="295910"/>
                  </a:lnTo>
                  <a:lnTo>
                    <a:pt x="706399" y="293370"/>
                  </a:lnTo>
                  <a:lnTo>
                    <a:pt x="700379" y="295910"/>
                  </a:lnTo>
                  <a:lnTo>
                    <a:pt x="697522" y="295910"/>
                  </a:lnTo>
                  <a:lnTo>
                    <a:pt x="696950" y="293370"/>
                  </a:lnTo>
                  <a:lnTo>
                    <a:pt x="696112" y="292100"/>
                  </a:lnTo>
                  <a:lnTo>
                    <a:pt x="698919" y="288290"/>
                  </a:lnTo>
                  <a:lnTo>
                    <a:pt x="696823" y="287020"/>
                  </a:lnTo>
                  <a:lnTo>
                    <a:pt x="691451" y="287020"/>
                  </a:lnTo>
                  <a:lnTo>
                    <a:pt x="690587" y="285750"/>
                  </a:lnTo>
                  <a:lnTo>
                    <a:pt x="690638" y="284480"/>
                  </a:lnTo>
                  <a:lnTo>
                    <a:pt x="690384" y="283210"/>
                  </a:lnTo>
                  <a:lnTo>
                    <a:pt x="690359" y="283083"/>
                  </a:lnTo>
                  <a:lnTo>
                    <a:pt x="690359" y="363220"/>
                  </a:lnTo>
                  <a:lnTo>
                    <a:pt x="690143" y="363893"/>
                  </a:lnTo>
                  <a:lnTo>
                    <a:pt x="689749" y="363220"/>
                  </a:lnTo>
                  <a:lnTo>
                    <a:pt x="690359" y="363220"/>
                  </a:lnTo>
                  <a:lnTo>
                    <a:pt x="690359" y="283083"/>
                  </a:lnTo>
                  <a:lnTo>
                    <a:pt x="689622" y="279361"/>
                  </a:lnTo>
                  <a:lnTo>
                    <a:pt x="689622" y="363143"/>
                  </a:lnTo>
                  <a:lnTo>
                    <a:pt x="685380" y="360680"/>
                  </a:lnTo>
                  <a:lnTo>
                    <a:pt x="685126" y="360680"/>
                  </a:lnTo>
                  <a:lnTo>
                    <a:pt x="686054" y="359410"/>
                  </a:lnTo>
                  <a:lnTo>
                    <a:pt x="686892" y="359410"/>
                  </a:lnTo>
                  <a:lnTo>
                    <a:pt x="687819" y="360680"/>
                  </a:lnTo>
                  <a:lnTo>
                    <a:pt x="688530" y="361950"/>
                  </a:lnTo>
                  <a:lnTo>
                    <a:pt x="689051" y="361950"/>
                  </a:lnTo>
                  <a:lnTo>
                    <a:pt x="689622" y="363143"/>
                  </a:lnTo>
                  <a:lnTo>
                    <a:pt x="689622" y="279361"/>
                  </a:lnTo>
                  <a:lnTo>
                    <a:pt x="689381" y="278130"/>
                  </a:lnTo>
                  <a:lnTo>
                    <a:pt x="685482" y="277241"/>
                  </a:lnTo>
                  <a:lnTo>
                    <a:pt x="685482" y="284480"/>
                  </a:lnTo>
                  <a:lnTo>
                    <a:pt x="684466" y="285750"/>
                  </a:lnTo>
                  <a:lnTo>
                    <a:pt x="684885" y="285750"/>
                  </a:lnTo>
                  <a:lnTo>
                    <a:pt x="685088" y="287020"/>
                  </a:lnTo>
                  <a:lnTo>
                    <a:pt x="684250" y="287020"/>
                  </a:lnTo>
                  <a:lnTo>
                    <a:pt x="683336" y="288290"/>
                  </a:lnTo>
                  <a:lnTo>
                    <a:pt x="682599" y="288290"/>
                  </a:lnTo>
                  <a:lnTo>
                    <a:pt x="682612" y="285750"/>
                  </a:lnTo>
                  <a:lnTo>
                    <a:pt x="682599" y="285407"/>
                  </a:lnTo>
                  <a:lnTo>
                    <a:pt x="685482" y="284480"/>
                  </a:lnTo>
                  <a:lnTo>
                    <a:pt x="685482" y="277241"/>
                  </a:lnTo>
                  <a:lnTo>
                    <a:pt x="683831" y="276860"/>
                  </a:lnTo>
                  <a:lnTo>
                    <a:pt x="681482" y="275399"/>
                  </a:lnTo>
                  <a:lnTo>
                    <a:pt x="681482" y="283540"/>
                  </a:lnTo>
                  <a:lnTo>
                    <a:pt x="681088" y="283210"/>
                  </a:lnTo>
                  <a:lnTo>
                    <a:pt x="679958" y="282473"/>
                  </a:lnTo>
                  <a:lnTo>
                    <a:pt x="679958" y="356870"/>
                  </a:lnTo>
                  <a:lnTo>
                    <a:pt x="679704" y="359410"/>
                  </a:lnTo>
                  <a:lnTo>
                    <a:pt x="679234" y="360680"/>
                  </a:lnTo>
                  <a:lnTo>
                    <a:pt x="679081" y="361950"/>
                  </a:lnTo>
                  <a:lnTo>
                    <a:pt x="679716" y="363220"/>
                  </a:lnTo>
                  <a:lnTo>
                    <a:pt x="678624" y="363220"/>
                  </a:lnTo>
                  <a:lnTo>
                    <a:pt x="679018" y="359410"/>
                  </a:lnTo>
                  <a:lnTo>
                    <a:pt x="677659" y="358140"/>
                  </a:lnTo>
                  <a:lnTo>
                    <a:pt x="675576" y="356870"/>
                  </a:lnTo>
                  <a:lnTo>
                    <a:pt x="678675" y="356870"/>
                  </a:lnTo>
                  <a:lnTo>
                    <a:pt x="678891" y="355600"/>
                  </a:lnTo>
                  <a:lnTo>
                    <a:pt x="679234" y="355600"/>
                  </a:lnTo>
                  <a:lnTo>
                    <a:pt x="679399" y="356870"/>
                  </a:lnTo>
                  <a:lnTo>
                    <a:pt x="679958" y="356870"/>
                  </a:lnTo>
                  <a:lnTo>
                    <a:pt x="679958" y="282473"/>
                  </a:lnTo>
                  <a:lnTo>
                    <a:pt x="679145" y="281940"/>
                  </a:lnTo>
                  <a:lnTo>
                    <a:pt x="681418" y="281940"/>
                  </a:lnTo>
                  <a:lnTo>
                    <a:pt x="681482" y="283540"/>
                  </a:lnTo>
                  <a:lnTo>
                    <a:pt x="681482" y="275399"/>
                  </a:lnTo>
                  <a:lnTo>
                    <a:pt x="679754" y="274320"/>
                  </a:lnTo>
                  <a:lnTo>
                    <a:pt x="679500" y="274320"/>
                  </a:lnTo>
                  <a:lnTo>
                    <a:pt x="679627" y="273050"/>
                  </a:lnTo>
                  <a:lnTo>
                    <a:pt x="678319" y="272249"/>
                  </a:lnTo>
                  <a:lnTo>
                    <a:pt x="678319" y="281940"/>
                  </a:lnTo>
                  <a:lnTo>
                    <a:pt x="677506" y="281940"/>
                  </a:lnTo>
                  <a:lnTo>
                    <a:pt x="676313" y="280670"/>
                  </a:lnTo>
                  <a:lnTo>
                    <a:pt x="674878" y="278130"/>
                  </a:lnTo>
                  <a:lnTo>
                    <a:pt x="675690" y="278130"/>
                  </a:lnTo>
                  <a:lnTo>
                    <a:pt x="676744" y="279400"/>
                  </a:lnTo>
                  <a:lnTo>
                    <a:pt x="677748" y="279400"/>
                  </a:lnTo>
                  <a:lnTo>
                    <a:pt x="677532" y="280670"/>
                  </a:lnTo>
                  <a:lnTo>
                    <a:pt x="677837" y="280670"/>
                  </a:lnTo>
                  <a:lnTo>
                    <a:pt x="678319" y="281940"/>
                  </a:lnTo>
                  <a:lnTo>
                    <a:pt x="678319" y="272249"/>
                  </a:lnTo>
                  <a:lnTo>
                    <a:pt x="677557" y="271780"/>
                  </a:lnTo>
                  <a:lnTo>
                    <a:pt x="675487" y="270510"/>
                  </a:lnTo>
                  <a:lnTo>
                    <a:pt x="673417" y="269240"/>
                  </a:lnTo>
                  <a:lnTo>
                    <a:pt x="656818" y="252006"/>
                  </a:lnTo>
                  <a:lnTo>
                    <a:pt x="656818" y="342900"/>
                  </a:lnTo>
                  <a:lnTo>
                    <a:pt x="655840" y="344170"/>
                  </a:lnTo>
                  <a:lnTo>
                    <a:pt x="656742" y="344170"/>
                  </a:lnTo>
                  <a:lnTo>
                    <a:pt x="656767" y="345440"/>
                  </a:lnTo>
                  <a:lnTo>
                    <a:pt x="655675" y="346710"/>
                  </a:lnTo>
                  <a:lnTo>
                    <a:pt x="653554" y="346710"/>
                  </a:lnTo>
                  <a:lnTo>
                    <a:pt x="652665" y="345440"/>
                  </a:lnTo>
                  <a:lnTo>
                    <a:pt x="648817" y="345440"/>
                  </a:lnTo>
                  <a:lnTo>
                    <a:pt x="648728" y="344170"/>
                  </a:lnTo>
                  <a:lnTo>
                    <a:pt x="647598" y="342900"/>
                  </a:lnTo>
                  <a:lnTo>
                    <a:pt x="646315" y="341630"/>
                  </a:lnTo>
                  <a:lnTo>
                    <a:pt x="644715" y="341630"/>
                  </a:lnTo>
                  <a:lnTo>
                    <a:pt x="642175" y="340360"/>
                  </a:lnTo>
                  <a:lnTo>
                    <a:pt x="641235" y="339090"/>
                  </a:lnTo>
                  <a:lnTo>
                    <a:pt x="639419" y="337820"/>
                  </a:lnTo>
                  <a:lnTo>
                    <a:pt x="641438" y="337820"/>
                  </a:lnTo>
                  <a:lnTo>
                    <a:pt x="641921" y="339090"/>
                  </a:lnTo>
                  <a:lnTo>
                    <a:pt x="642594" y="339090"/>
                  </a:lnTo>
                  <a:lnTo>
                    <a:pt x="643509" y="337820"/>
                  </a:lnTo>
                  <a:lnTo>
                    <a:pt x="644601" y="339090"/>
                  </a:lnTo>
                  <a:lnTo>
                    <a:pt x="645363" y="339090"/>
                  </a:lnTo>
                  <a:lnTo>
                    <a:pt x="647039" y="337820"/>
                  </a:lnTo>
                  <a:lnTo>
                    <a:pt x="646671" y="337820"/>
                  </a:lnTo>
                  <a:lnTo>
                    <a:pt x="646938" y="336550"/>
                  </a:lnTo>
                  <a:lnTo>
                    <a:pt x="648093" y="335280"/>
                  </a:lnTo>
                  <a:lnTo>
                    <a:pt x="649236" y="335280"/>
                  </a:lnTo>
                  <a:lnTo>
                    <a:pt x="649566" y="336550"/>
                  </a:lnTo>
                  <a:lnTo>
                    <a:pt x="650862" y="335280"/>
                  </a:lnTo>
                  <a:lnTo>
                    <a:pt x="651002" y="335280"/>
                  </a:lnTo>
                  <a:lnTo>
                    <a:pt x="650913" y="336550"/>
                  </a:lnTo>
                  <a:lnTo>
                    <a:pt x="650786" y="337820"/>
                  </a:lnTo>
                  <a:lnTo>
                    <a:pt x="651878" y="340360"/>
                  </a:lnTo>
                  <a:lnTo>
                    <a:pt x="656704" y="340360"/>
                  </a:lnTo>
                  <a:lnTo>
                    <a:pt x="656818" y="342900"/>
                  </a:lnTo>
                  <a:lnTo>
                    <a:pt x="656818" y="252006"/>
                  </a:lnTo>
                  <a:lnTo>
                    <a:pt x="656640" y="251460"/>
                  </a:lnTo>
                  <a:lnTo>
                    <a:pt x="655802" y="248920"/>
                  </a:lnTo>
                  <a:lnTo>
                    <a:pt x="649312" y="251460"/>
                  </a:lnTo>
                  <a:lnTo>
                    <a:pt x="646391" y="251460"/>
                  </a:lnTo>
                  <a:lnTo>
                    <a:pt x="645439" y="248920"/>
                  </a:lnTo>
                  <a:lnTo>
                    <a:pt x="646112" y="247650"/>
                  </a:lnTo>
                  <a:lnTo>
                    <a:pt x="646772" y="246380"/>
                  </a:lnTo>
                  <a:lnTo>
                    <a:pt x="647446" y="245110"/>
                  </a:lnTo>
                  <a:lnTo>
                    <a:pt x="647738" y="242570"/>
                  </a:lnTo>
                  <a:lnTo>
                    <a:pt x="641845" y="245110"/>
                  </a:lnTo>
                  <a:lnTo>
                    <a:pt x="638619" y="242582"/>
                  </a:lnTo>
                  <a:lnTo>
                    <a:pt x="638619" y="313690"/>
                  </a:lnTo>
                  <a:lnTo>
                    <a:pt x="631952" y="323850"/>
                  </a:lnTo>
                  <a:lnTo>
                    <a:pt x="634492" y="325120"/>
                  </a:lnTo>
                  <a:lnTo>
                    <a:pt x="636955" y="325120"/>
                  </a:lnTo>
                  <a:lnTo>
                    <a:pt x="636333" y="326390"/>
                  </a:lnTo>
                  <a:lnTo>
                    <a:pt x="635876" y="326390"/>
                  </a:lnTo>
                  <a:lnTo>
                    <a:pt x="635533" y="327660"/>
                  </a:lnTo>
                  <a:lnTo>
                    <a:pt x="638530" y="328930"/>
                  </a:lnTo>
                  <a:lnTo>
                    <a:pt x="636879" y="334010"/>
                  </a:lnTo>
                  <a:lnTo>
                    <a:pt x="638619" y="336550"/>
                  </a:lnTo>
                  <a:lnTo>
                    <a:pt x="635139" y="336550"/>
                  </a:lnTo>
                  <a:lnTo>
                    <a:pt x="632599" y="337477"/>
                  </a:lnTo>
                  <a:lnTo>
                    <a:pt x="632828" y="336550"/>
                  </a:lnTo>
                  <a:lnTo>
                    <a:pt x="633145" y="335280"/>
                  </a:lnTo>
                  <a:lnTo>
                    <a:pt x="632434" y="334010"/>
                  </a:lnTo>
                  <a:lnTo>
                    <a:pt x="631126" y="332740"/>
                  </a:lnTo>
                  <a:lnTo>
                    <a:pt x="632282" y="331470"/>
                  </a:lnTo>
                  <a:lnTo>
                    <a:pt x="632942" y="330200"/>
                  </a:lnTo>
                  <a:lnTo>
                    <a:pt x="632701" y="328930"/>
                  </a:lnTo>
                  <a:lnTo>
                    <a:pt x="628307" y="328930"/>
                  </a:lnTo>
                  <a:lnTo>
                    <a:pt x="627748" y="325120"/>
                  </a:lnTo>
                  <a:lnTo>
                    <a:pt x="624941" y="323850"/>
                  </a:lnTo>
                  <a:lnTo>
                    <a:pt x="624408" y="322580"/>
                  </a:lnTo>
                  <a:lnTo>
                    <a:pt x="623468" y="321310"/>
                  </a:lnTo>
                  <a:lnTo>
                    <a:pt x="620661" y="323850"/>
                  </a:lnTo>
                  <a:lnTo>
                    <a:pt x="621753" y="325120"/>
                  </a:lnTo>
                  <a:lnTo>
                    <a:pt x="622782" y="325120"/>
                  </a:lnTo>
                  <a:lnTo>
                    <a:pt x="622376" y="327660"/>
                  </a:lnTo>
                  <a:lnTo>
                    <a:pt x="625068" y="327660"/>
                  </a:lnTo>
                  <a:lnTo>
                    <a:pt x="625487" y="330200"/>
                  </a:lnTo>
                  <a:lnTo>
                    <a:pt x="618083" y="325120"/>
                  </a:lnTo>
                  <a:lnTo>
                    <a:pt x="616140" y="323850"/>
                  </a:lnTo>
                  <a:lnTo>
                    <a:pt x="614197" y="322580"/>
                  </a:lnTo>
                  <a:lnTo>
                    <a:pt x="604456" y="316230"/>
                  </a:lnTo>
                  <a:lnTo>
                    <a:pt x="599516" y="313690"/>
                  </a:lnTo>
                  <a:lnTo>
                    <a:pt x="597052" y="312420"/>
                  </a:lnTo>
                  <a:lnTo>
                    <a:pt x="592810" y="311505"/>
                  </a:lnTo>
                  <a:lnTo>
                    <a:pt x="592810" y="398780"/>
                  </a:lnTo>
                  <a:lnTo>
                    <a:pt x="589584" y="398780"/>
                  </a:lnTo>
                  <a:lnTo>
                    <a:pt x="587667" y="400050"/>
                  </a:lnTo>
                  <a:lnTo>
                    <a:pt x="588873" y="397510"/>
                  </a:lnTo>
                  <a:lnTo>
                    <a:pt x="588378" y="396240"/>
                  </a:lnTo>
                  <a:lnTo>
                    <a:pt x="587400" y="394970"/>
                  </a:lnTo>
                  <a:lnTo>
                    <a:pt x="589419" y="396240"/>
                  </a:lnTo>
                  <a:lnTo>
                    <a:pt x="591223" y="397510"/>
                  </a:lnTo>
                  <a:lnTo>
                    <a:pt x="592810" y="398780"/>
                  </a:lnTo>
                  <a:lnTo>
                    <a:pt x="592810" y="311505"/>
                  </a:lnTo>
                  <a:lnTo>
                    <a:pt x="591172" y="311150"/>
                  </a:lnTo>
                  <a:lnTo>
                    <a:pt x="587489" y="306070"/>
                  </a:lnTo>
                  <a:lnTo>
                    <a:pt x="577443" y="311950"/>
                  </a:lnTo>
                  <a:lnTo>
                    <a:pt x="577443" y="408940"/>
                  </a:lnTo>
                  <a:lnTo>
                    <a:pt x="577291" y="408940"/>
                  </a:lnTo>
                  <a:lnTo>
                    <a:pt x="576338" y="407670"/>
                  </a:lnTo>
                  <a:lnTo>
                    <a:pt x="574497" y="407670"/>
                  </a:lnTo>
                  <a:lnTo>
                    <a:pt x="571347" y="408940"/>
                  </a:lnTo>
                  <a:lnTo>
                    <a:pt x="573481" y="405130"/>
                  </a:lnTo>
                  <a:lnTo>
                    <a:pt x="571385" y="402590"/>
                  </a:lnTo>
                  <a:lnTo>
                    <a:pt x="570661" y="400050"/>
                  </a:lnTo>
                  <a:lnTo>
                    <a:pt x="573786" y="397510"/>
                  </a:lnTo>
                  <a:lnTo>
                    <a:pt x="573963" y="398780"/>
                  </a:lnTo>
                  <a:lnTo>
                    <a:pt x="575640" y="401320"/>
                  </a:lnTo>
                  <a:lnTo>
                    <a:pt x="575932" y="405130"/>
                  </a:lnTo>
                  <a:lnTo>
                    <a:pt x="577443" y="408940"/>
                  </a:lnTo>
                  <a:lnTo>
                    <a:pt x="577443" y="311950"/>
                  </a:lnTo>
                  <a:lnTo>
                    <a:pt x="576630" y="312420"/>
                  </a:lnTo>
                  <a:lnTo>
                    <a:pt x="576287" y="312420"/>
                  </a:lnTo>
                  <a:lnTo>
                    <a:pt x="576097" y="313690"/>
                  </a:lnTo>
                  <a:lnTo>
                    <a:pt x="574878" y="313690"/>
                  </a:lnTo>
                  <a:lnTo>
                    <a:pt x="575564" y="312420"/>
                  </a:lnTo>
                  <a:lnTo>
                    <a:pt x="575957" y="311340"/>
                  </a:lnTo>
                  <a:lnTo>
                    <a:pt x="575906" y="311150"/>
                  </a:lnTo>
                  <a:lnTo>
                    <a:pt x="575894" y="309880"/>
                  </a:lnTo>
                  <a:lnTo>
                    <a:pt x="575437" y="308610"/>
                  </a:lnTo>
                  <a:lnTo>
                    <a:pt x="574751" y="307340"/>
                  </a:lnTo>
                  <a:lnTo>
                    <a:pt x="575462" y="307340"/>
                  </a:lnTo>
                  <a:lnTo>
                    <a:pt x="576643" y="308610"/>
                  </a:lnTo>
                  <a:lnTo>
                    <a:pt x="577418" y="307340"/>
                  </a:lnTo>
                  <a:lnTo>
                    <a:pt x="577977" y="306070"/>
                  </a:lnTo>
                  <a:lnTo>
                    <a:pt x="575614" y="303530"/>
                  </a:lnTo>
                  <a:lnTo>
                    <a:pt x="574471" y="303530"/>
                  </a:lnTo>
                  <a:lnTo>
                    <a:pt x="573417" y="304800"/>
                  </a:lnTo>
                  <a:lnTo>
                    <a:pt x="573506" y="305689"/>
                  </a:lnTo>
                  <a:lnTo>
                    <a:pt x="572198" y="304800"/>
                  </a:lnTo>
                  <a:lnTo>
                    <a:pt x="569379" y="303530"/>
                  </a:lnTo>
                  <a:lnTo>
                    <a:pt x="567461" y="302260"/>
                  </a:lnTo>
                  <a:lnTo>
                    <a:pt x="567093" y="302260"/>
                  </a:lnTo>
                  <a:lnTo>
                    <a:pt x="566928" y="300990"/>
                  </a:lnTo>
                  <a:lnTo>
                    <a:pt x="568566" y="299720"/>
                  </a:lnTo>
                  <a:lnTo>
                    <a:pt x="567740" y="298450"/>
                  </a:lnTo>
                  <a:lnTo>
                    <a:pt x="566851" y="297180"/>
                  </a:lnTo>
                  <a:lnTo>
                    <a:pt x="566572" y="296760"/>
                  </a:lnTo>
                  <a:lnTo>
                    <a:pt x="566572" y="300990"/>
                  </a:lnTo>
                  <a:lnTo>
                    <a:pt x="566191" y="300685"/>
                  </a:lnTo>
                  <a:lnTo>
                    <a:pt x="566191" y="382270"/>
                  </a:lnTo>
                  <a:lnTo>
                    <a:pt x="565683" y="383540"/>
                  </a:lnTo>
                  <a:lnTo>
                    <a:pt x="565035" y="383540"/>
                  </a:lnTo>
                  <a:lnTo>
                    <a:pt x="564451" y="384810"/>
                  </a:lnTo>
                  <a:lnTo>
                    <a:pt x="562356" y="383540"/>
                  </a:lnTo>
                  <a:lnTo>
                    <a:pt x="560273" y="382270"/>
                  </a:lnTo>
                  <a:lnTo>
                    <a:pt x="557517" y="383540"/>
                  </a:lnTo>
                  <a:lnTo>
                    <a:pt x="562051" y="377190"/>
                  </a:lnTo>
                  <a:lnTo>
                    <a:pt x="558584" y="374650"/>
                  </a:lnTo>
                  <a:lnTo>
                    <a:pt x="555650" y="373380"/>
                  </a:lnTo>
                  <a:lnTo>
                    <a:pt x="552564" y="372110"/>
                  </a:lnTo>
                  <a:lnTo>
                    <a:pt x="551370" y="371068"/>
                  </a:lnTo>
                  <a:lnTo>
                    <a:pt x="551370" y="386080"/>
                  </a:lnTo>
                  <a:lnTo>
                    <a:pt x="551167" y="386080"/>
                  </a:lnTo>
                  <a:lnTo>
                    <a:pt x="550926" y="387350"/>
                  </a:lnTo>
                  <a:lnTo>
                    <a:pt x="550722" y="387350"/>
                  </a:lnTo>
                  <a:lnTo>
                    <a:pt x="548398" y="389890"/>
                  </a:lnTo>
                  <a:lnTo>
                    <a:pt x="546150" y="391160"/>
                  </a:lnTo>
                  <a:lnTo>
                    <a:pt x="544830" y="393700"/>
                  </a:lnTo>
                  <a:lnTo>
                    <a:pt x="544309" y="393700"/>
                  </a:lnTo>
                  <a:lnTo>
                    <a:pt x="546722" y="389890"/>
                  </a:lnTo>
                  <a:lnTo>
                    <a:pt x="548322" y="387350"/>
                  </a:lnTo>
                  <a:lnTo>
                    <a:pt x="539686" y="389890"/>
                  </a:lnTo>
                  <a:lnTo>
                    <a:pt x="541591" y="386080"/>
                  </a:lnTo>
                  <a:lnTo>
                    <a:pt x="541515" y="383540"/>
                  </a:lnTo>
                  <a:lnTo>
                    <a:pt x="541426" y="382270"/>
                  </a:lnTo>
                  <a:lnTo>
                    <a:pt x="536778" y="386080"/>
                  </a:lnTo>
                  <a:lnTo>
                    <a:pt x="535673" y="386080"/>
                  </a:lnTo>
                  <a:lnTo>
                    <a:pt x="534593" y="387350"/>
                  </a:lnTo>
                  <a:lnTo>
                    <a:pt x="537210" y="388620"/>
                  </a:lnTo>
                  <a:lnTo>
                    <a:pt x="530961" y="391160"/>
                  </a:lnTo>
                  <a:lnTo>
                    <a:pt x="532701" y="392430"/>
                  </a:lnTo>
                  <a:lnTo>
                    <a:pt x="532053" y="394970"/>
                  </a:lnTo>
                  <a:lnTo>
                    <a:pt x="530872" y="397510"/>
                  </a:lnTo>
                  <a:lnTo>
                    <a:pt x="528218" y="396240"/>
                  </a:lnTo>
                  <a:lnTo>
                    <a:pt x="521601" y="396240"/>
                  </a:lnTo>
                  <a:lnTo>
                    <a:pt x="519379" y="392430"/>
                  </a:lnTo>
                  <a:lnTo>
                    <a:pt x="518287" y="391160"/>
                  </a:lnTo>
                  <a:lnTo>
                    <a:pt x="513765" y="394970"/>
                  </a:lnTo>
                  <a:lnTo>
                    <a:pt x="514807" y="396240"/>
                  </a:lnTo>
                  <a:lnTo>
                    <a:pt x="515213" y="397510"/>
                  </a:lnTo>
                  <a:lnTo>
                    <a:pt x="514324" y="397510"/>
                  </a:lnTo>
                  <a:lnTo>
                    <a:pt x="512521" y="400050"/>
                  </a:lnTo>
                  <a:lnTo>
                    <a:pt x="512191" y="400050"/>
                  </a:lnTo>
                  <a:lnTo>
                    <a:pt x="509473" y="398780"/>
                  </a:lnTo>
                  <a:lnTo>
                    <a:pt x="504342" y="396240"/>
                  </a:lnTo>
                  <a:lnTo>
                    <a:pt x="503123" y="396240"/>
                  </a:lnTo>
                  <a:lnTo>
                    <a:pt x="499338" y="394970"/>
                  </a:lnTo>
                  <a:lnTo>
                    <a:pt x="498767" y="393700"/>
                  </a:lnTo>
                  <a:lnTo>
                    <a:pt x="497636" y="391160"/>
                  </a:lnTo>
                  <a:lnTo>
                    <a:pt x="492734" y="391160"/>
                  </a:lnTo>
                  <a:lnTo>
                    <a:pt x="491578" y="392430"/>
                  </a:lnTo>
                  <a:lnTo>
                    <a:pt x="489191" y="392430"/>
                  </a:lnTo>
                  <a:lnTo>
                    <a:pt x="488010" y="391160"/>
                  </a:lnTo>
                  <a:lnTo>
                    <a:pt x="486816" y="389890"/>
                  </a:lnTo>
                  <a:lnTo>
                    <a:pt x="485635" y="388620"/>
                  </a:lnTo>
                  <a:lnTo>
                    <a:pt x="485457" y="388620"/>
                  </a:lnTo>
                  <a:lnTo>
                    <a:pt x="485013" y="387350"/>
                  </a:lnTo>
                  <a:lnTo>
                    <a:pt x="484847" y="387464"/>
                  </a:lnTo>
                  <a:lnTo>
                    <a:pt x="484847" y="392430"/>
                  </a:lnTo>
                  <a:lnTo>
                    <a:pt x="484708" y="393700"/>
                  </a:lnTo>
                  <a:lnTo>
                    <a:pt x="484466" y="393700"/>
                  </a:lnTo>
                  <a:lnTo>
                    <a:pt x="484632" y="392430"/>
                  </a:lnTo>
                  <a:lnTo>
                    <a:pt x="484847" y="392430"/>
                  </a:lnTo>
                  <a:lnTo>
                    <a:pt x="484847" y="387464"/>
                  </a:lnTo>
                  <a:lnTo>
                    <a:pt x="483146" y="388620"/>
                  </a:lnTo>
                  <a:lnTo>
                    <a:pt x="480517" y="388620"/>
                  </a:lnTo>
                  <a:lnTo>
                    <a:pt x="479767" y="389890"/>
                  </a:lnTo>
                  <a:lnTo>
                    <a:pt x="478637" y="387350"/>
                  </a:lnTo>
                  <a:lnTo>
                    <a:pt x="477926" y="387350"/>
                  </a:lnTo>
                  <a:lnTo>
                    <a:pt x="477342" y="386080"/>
                  </a:lnTo>
                  <a:lnTo>
                    <a:pt x="476770" y="384810"/>
                  </a:lnTo>
                  <a:lnTo>
                    <a:pt x="475703" y="383540"/>
                  </a:lnTo>
                  <a:lnTo>
                    <a:pt x="474903" y="382270"/>
                  </a:lnTo>
                  <a:lnTo>
                    <a:pt x="474446" y="381000"/>
                  </a:lnTo>
                  <a:lnTo>
                    <a:pt x="473913" y="379730"/>
                  </a:lnTo>
                  <a:lnTo>
                    <a:pt x="472935" y="378460"/>
                  </a:lnTo>
                  <a:lnTo>
                    <a:pt x="463613" y="374650"/>
                  </a:lnTo>
                  <a:lnTo>
                    <a:pt x="461733" y="372910"/>
                  </a:lnTo>
                  <a:lnTo>
                    <a:pt x="461733" y="402082"/>
                  </a:lnTo>
                  <a:lnTo>
                    <a:pt x="460921" y="401320"/>
                  </a:lnTo>
                  <a:lnTo>
                    <a:pt x="459587" y="400050"/>
                  </a:lnTo>
                  <a:lnTo>
                    <a:pt x="455790" y="397370"/>
                  </a:lnTo>
                  <a:lnTo>
                    <a:pt x="456311" y="397510"/>
                  </a:lnTo>
                  <a:lnTo>
                    <a:pt x="460806" y="400050"/>
                  </a:lnTo>
                  <a:lnTo>
                    <a:pt x="461733" y="402082"/>
                  </a:lnTo>
                  <a:lnTo>
                    <a:pt x="461733" y="372910"/>
                  </a:lnTo>
                  <a:lnTo>
                    <a:pt x="456755" y="368300"/>
                  </a:lnTo>
                  <a:lnTo>
                    <a:pt x="450811" y="362585"/>
                  </a:lnTo>
                  <a:lnTo>
                    <a:pt x="450811" y="393852"/>
                  </a:lnTo>
                  <a:lnTo>
                    <a:pt x="450583" y="393700"/>
                  </a:lnTo>
                  <a:lnTo>
                    <a:pt x="443750" y="393700"/>
                  </a:lnTo>
                  <a:lnTo>
                    <a:pt x="442849" y="392430"/>
                  </a:lnTo>
                  <a:lnTo>
                    <a:pt x="442404" y="393700"/>
                  </a:lnTo>
                  <a:lnTo>
                    <a:pt x="441261" y="393700"/>
                  </a:lnTo>
                  <a:lnTo>
                    <a:pt x="441071" y="392430"/>
                  </a:lnTo>
                  <a:lnTo>
                    <a:pt x="442849" y="392430"/>
                  </a:lnTo>
                  <a:lnTo>
                    <a:pt x="450100" y="391160"/>
                  </a:lnTo>
                  <a:lnTo>
                    <a:pt x="450811" y="393852"/>
                  </a:lnTo>
                  <a:lnTo>
                    <a:pt x="450811" y="362585"/>
                  </a:lnTo>
                  <a:lnTo>
                    <a:pt x="450151" y="361950"/>
                  </a:lnTo>
                  <a:lnTo>
                    <a:pt x="441617" y="356870"/>
                  </a:lnTo>
                  <a:lnTo>
                    <a:pt x="440817" y="356666"/>
                  </a:lnTo>
                  <a:lnTo>
                    <a:pt x="440817" y="392430"/>
                  </a:lnTo>
                  <a:lnTo>
                    <a:pt x="438886" y="391160"/>
                  </a:lnTo>
                  <a:lnTo>
                    <a:pt x="437997" y="389890"/>
                  </a:lnTo>
                  <a:lnTo>
                    <a:pt x="437642" y="388620"/>
                  </a:lnTo>
                  <a:lnTo>
                    <a:pt x="437527" y="387350"/>
                  </a:lnTo>
                  <a:lnTo>
                    <a:pt x="437400" y="387350"/>
                  </a:lnTo>
                  <a:lnTo>
                    <a:pt x="437464" y="386080"/>
                  </a:lnTo>
                  <a:lnTo>
                    <a:pt x="437527" y="387350"/>
                  </a:lnTo>
                  <a:lnTo>
                    <a:pt x="437642" y="388620"/>
                  </a:lnTo>
                  <a:lnTo>
                    <a:pt x="438454" y="389890"/>
                  </a:lnTo>
                  <a:lnTo>
                    <a:pt x="439534" y="391160"/>
                  </a:lnTo>
                  <a:lnTo>
                    <a:pt x="440817" y="392430"/>
                  </a:lnTo>
                  <a:lnTo>
                    <a:pt x="440817" y="356666"/>
                  </a:lnTo>
                  <a:lnTo>
                    <a:pt x="436651" y="355600"/>
                  </a:lnTo>
                  <a:lnTo>
                    <a:pt x="433870" y="350520"/>
                  </a:lnTo>
                  <a:lnTo>
                    <a:pt x="424408" y="350520"/>
                  </a:lnTo>
                  <a:lnTo>
                    <a:pt x="425704" y="347980"/>
                  </a:lnTo>
                  <a:lnTo>
                    <a:pt x="424853" y="346710"/>
                  </a:lnTo>
                  <a:lnTo>
                    <a:pt x="424332" y="344170"/>
                  </a:lnTo>
                  <a:lnTo>
                    <a:pt x="424154" y="344170"/>
                  </a:lnTo>
                  <a:lnTo>
                    <a:pt x="423913" y="342900"/>
                  </a:lnTo>
                  <a:lnTo>
                    <a:pt x="427723" y="340360"/>
                  </a:lnTo>
                  <a:lnTo>
                    <a:pt x="429780" y="342900"/>
                  </a:lnTo>
                  <a:lnTo>
                    <a:pt x="432828" y="342900"/>
                  </a:lnTo>
                  <a:lnTo>
                    <a:pt x="434352" y="340360"/>
                  </a:lnTo>
                  <a:lnTo>
                    <a:pt x="435114" y="339090"/>
                  </a:lnTo>
                  <a:lnTo>
                    <a:pt x="433705" y="337820"/>
                  </a:lnTo>
                  <a:lnTo>
                    <a:pt x="431939" y="336550"/>
                  </a:lnTo>
                  <a:lnTo>
                    <a:pt x="430390" y="335280"/>
                  </a:lnTo>
                  <a:lnTo>
                    <a:pt x="428637" y="334010"/>
                  </a:lnTo>
                  <a:lnTo>
                    <a:pt x="427367" y="332740"/>
                  </a:lnTo>
                  <a:lnTo>
                    <a:pt x="425323" y="331470"/>
                  </a:lnTo>
                  <a:lnTo>
                    <a:pt x="424840" y="330200"/>
                  </a:lnTo>
                  <a:lnTo>
                    <a:pt x="424662" y="329730"/>
                  </a:lnTo>
                  <a:lnTo>
                    <a:pt x="425399" y="328930"/>
                  </a:lnTo>
                  <a:lnTo>
                    <a:pt x="426567" y="327660"/>
                  </a:lnTo>
                  <a:lnTo>
                    <a:pt x="425018" y="326390"/>
                  </a:lnTo>
                  <a:lnTo>
                    <a:pt x="424903" y="325120"/>
                  </a:lnTo>
                  <a:lnTo>
                    <a:pt x="424281" y="325120"/>
                  </a:lnTo>
                  <a:lnTo>
                    <a:pt x="423468" y="324332"/>
                  </a:lnTo>
                  <a:lnTo>
                    <a:pt x="423468" y="329196"/>
                  </a:lnTo>
                  <a:lnTo>
                    <a:pt x="420255" y="330200"/>
                  </a:lnTo>
                  <a:lnTo>
                    <a:pt x="419760" y="330200"/>
                  </a:lnTo>
                  <a:lnTo>
                    <a:pt x="418998" y="328930"/>
                  </a:lnTo>
                  <a:lnTo>
                    <a:pt x="420027" y="327660"/>
                  </a:lnTo>
                  <a:lnTo>
                    <a:pt x="421068" y="327660"/>
                  </a:lnTo>
                  <a:lnTo>
                    <a:pt x="421259" y="326390"/>
                  </a:lnTo>
                  <a:lnTo>
                    <a:pt x="423468" y="329196"/>
                  </a:lnTo>
                  <a:lnTo>
                    <a:pt x="423468" y="324332"/>
                  </a:lnTo>
                  <a:lnTo>
                    <a:pt x="422973" y="323850"/>
                  </a:lnTo>
                  <a:lnTo>
                    <a:pt x="420103" y="321310"/>
                  </a:lnTo>
                  <a:lnTo>
                    <a:pt x="417995" y="316230"/>
                  </a:lnTo>
                  <a:lnTo>
                    <a:pt x="412648" y="314960"/>
                  </a:lnTo>
                  <a:lnTo>
                    <a:pt x="410210" y="316230"/>
                  </a:lnTo>
                  <a:lnTo>
                    <a:pt x="409689" y="317500"/>
                  </a:lnTo>
                  <a:lnTo>
                    <a:pt x="409333" y="318770"/>
                  </a:lnTo>
                  <a:lnTo>
                    <a:pt x="408762" y="321310"/>
                  </a:lnTo>
                  <a:lnTo>
                    <a:pt x="409816" y="323850"/>
                  </a:lnTo>
                  <a:lnTo>
                    <a:pt x="410794" y="325120"/>
                  </a:lnTo>
                  <a:lnTo>
                    <a:pt x="406514" y="325120"/>
                  </a:lnTo>
                  <a:lnTo>
                    <a:pt x="405498" y="323850"/>
                  </a:lnTo>
                  <a:lnTo>
                    <a:pt x="404609" y="323850"/>
                  </a:lnTo>
                  <a:lnTo>
                    <a:pt x="403923" y="322580"/>
                  </a:lnTo>
                  <a:lnTo>
                    <a:pt x="403212" y="322580"/>
                  </a:lnTo>
                  <a:lnTo>
                    <a:pt x="399516" y="318770"/>
                  </a:lnTo>
                  <a:lnTo>
                    <a:pt x="402691" y="311340"/>
                  </a:lnTo>
                  <a:lnTo>
                    <a:pt x="404380" y="313690"/>
                  </a:lnTo>
                  <a:lnTo>
                    <a:pt x="406171" y="314960"/>
                  </a:lnTo>
                  <a:lnTo>
                    <a:pt x="407022" y="316230"/>
                  </a:lnTo>
                  <a:lnTo>
                    <a:pt x="412737" y="309880"/>
                  </a:lnTo>
                  <a:lnTo>
                    <a:pt x="407466" y="309880"/>
                  </a:lnTo>
                  <a:lnTo>
                    <a:pt x="406488" y="306070"/>
                  </a:lnTo>
                  <a:lnTo>
                    <a:pt x="404507" y="306070"/>
                  </a:lnTo>
                  <a:lnTo>
                    <a:pt x="403809" y="304800"/>
                  </a:lnTo>
                  <a:lnTo>
                    <a:pt x="404355" y="303530"/>
                  </a:lnTo>
                  <a:lnTo>
                    <a:pt x="404571" y="304800"/>
                  </a:lnTo>
                  <a:lnTo>
                    <a:pt x="404990" y="304800"/>
                  </a:lnTo>
                  <a:lnTo>
                    <a:pt x="406958" y="306070"/>
                  </a:lnTo>
                  <a:lnTo>
                    <a:pt x="407822" y="308610"/>
                  </a:lnTo>
                  <a:lnTo>
                    <a:pt x="412597" y="308610"/>
                  </a:lnTo>
                  <a:lnTo>
                    <a:pt x="413270" y="309880"/>
                  </a:lnTo>
                  <a:lnTo>
                    <a:pt x="414058" y="311150"/>
                  </a:lnTo>
                  <a:lnTo>
                    <a:pt x="416496" y="311150"/>
                  </a:lnTo>
                  <a:lnTo>
                    <a:pt x="417715" y="308610"/>
                  </a:lnTo>
                  <a:lnTo>
                    <a:pt x="416852" y="307340"/>
                  </a:lnTo>
                  <a:lnTo>
                    <a:pt x="415264" y="306070"/>
                  </a:lnTo>
                  <a:lnTo>
                    <a:pt x="415721" y="306070"/>
                  </a:lnTo>
                  <a:lnTo>
                    <a:pt x="416064" y="304800"/>
                  </a:lnTo>
                  <a:lnTo>
                    <a:pt x="416115" y="303530"/>
                  </a:lnTo>
                  <a:lnTo>
                    <a:pt x="415734" y="300990"/>
                  </a:lnTo>
                  <a:lnTo>
                    <a:pt x="413981" y="298450"/>
                  </a:lnTo>
                  <a:lnTo>
                    <a:pt x="410781" y="297180"/>
                  </a:lnTo>
                  <a:lnTo>
                    <a:pt x="409054" y="297180"/>
                  </a:lnTo>
                  <a:lnTo>
                    <a:pt x="410997" y="293370"/>
                  </a:lnTo>
                  <a:lnTo>
                    <a:pt x="408736" y="292100"/>
                  </a:lnTo>
                  <a:lnTo>
                    <a:pt x="406628" y="290830"/>
                  </a:lnTo>
                  <a:lnTo>
                    <a:pt x="411886" y="293370"/>
                  </a:lnTo>
                  <a:lnTo>
                    <a:pt x="416445" y="297180"/>
                  </a:lnTo>
                  <a:lnTo>
                    <a:pt x="421132" y="299720"/>
                  </a:lnTo>
                  <a:lnTo>
                    <a:pt x="453377" y="321310"/>
                  </a:lnTo>
                  <a:lnTo>
                    <a:pt x="456057" y="321310"/>
                  </a:lnTo>
                  <a:lnTo>
                    <a:pt x="457860" y="323850"/>
                  </a:lnTo>
                  <a:lnTo>
                    <a:pt x="459219" y="323850"/>
                  </a:lnTo>
                  <a:lnTo>
                    <a:pt x="461606" y="325120"/>
                  </a:lnTo>
                  <a:lnTo>
                    <a:pt x="463334" y="325120"/>
                  </a:lnTo>
                  <a:lnTo>
                    <a:pt x="464921" y="326390"/>
                  </a:lnTo>
                  <a:lnTo>
                    <a:pt x="465709" y="326390"/>
                  </a:lnTo>
                  <a:lnTo>
                    <a:pt x="467194" y="327660"/>
                  </a:lnTo>
                  <a:lnTo>
                    <a:pt x="469760" y="328930"/>
                  </a:lnTo>
                  <a:lnTo>
                    <a:pt x="470674" y="331470"/>
                  </a:lnTo>
                  <a:lnTo>
                    <a:pt x="475805" y="331470"/>
                  </a:lnTo>
                  <a:lnTo>
                    <a:pt x="474522" y="337820"/>
                  </a:lnTo>
                  <a:lnTo>
                    <a:pt x="479310" y="339090"/>
                  </a:lnTo>
                  <a:lnTo>
                    <a:pt x="484670" y="340360"/>
                  </a:lnTo>
                  <a:lnTo>
                    <a:pt x="485089" y="340360"/>
                  </a:lnTo>
                  <a:lnTo>
                    <a:pt x="485381" y="339090"/>
                  </a:lnTo>
                  <a:lnTo>
                    <a:pt x="485775" y="339090"/>
                  </a:lnTo>
                  <a:lnTo>
                    <a:pt x="488365" y="342900"/>
                  </a:lnTo>
                  <a:lnTo>
                    <a:pt x="491858" y="342900"/>
                  </a:lnTo>
                  <a:lnTo>
                    <a:pt x="491439" y="340360"/>
                  </a:lnTo>
                  <a:lnTo>
                    <a:pt x="492061" y="339090"/>
                  </a:lnTo>
                  <a:lnTo>
                    <a:pt x="492683" y="337820"/>
                  </a:lnTo>
                  <a:lnTo>
                    <a:pt x="496265" y="336550"/>
                  </a:lnTo>
                  <a:lnTo>
                    <a:pt x="501167" y="336550"/>
                  </a:lnTo>
                  <a:lnTo>
                    <a:pt x="501167" y="340360"/>
                  </a:lnTo>
                  <a:lnTo>
                    <a:pt x="501573" y="341630"/>
                  </a:lnTo>
                  <a:lnTo>
                    <a:pt x="505980" y="349250"/>
                  </a:lnTo>
                  <a:lnTo>
                    <a:pt x="511568" y="355600"/>
                  </a:lnTo>
                  <a:lnTo>
                    <a:pt x="518756" y="360680"/>
                  </a:lnTo>
                  <a:lnTo>
                    <a:pt x="527977" y="364490"/>
                  </a:lnTo>
                  <a:lnTo>
                    <a:pt x="528828" y="364490"/>
                  </a:lnTo>
                  <a:lnTo>
                    <a:pt x="529615" y="363220"/>
                  </a:lnTo>
                  <a:lnTo>
                    <a:pt x="530339" y="363220"/>
                  </a:lnTo>
                  <a:lnTo>
                    <a:pt x="539445" y="365760"/>
                  </a:lnTo>
                  <a:lnTo>
                    <a:pt x="544131" y="368300"/>
                  </a:lnTo>
                  <a:lnTo>
                    <a:pt x="542721" y="372110"/>
                  </a:lnTo>
                  <a:lnTo>
                    <a:pt x="547624" y="372110"/>
                  </a:lnTo>
                  <a:lnTo>
                    <a:pt x="547420" y="375920"/>
                  </a:lnTo>
                  <a:lnTo>
                    <a:pt x="551370" y="386080"/>
                  </a:lnTo>
                  <a:lnTo>
                    <a:pt x="551370" y="371068"/>
                  </a:lnTo>
                  <a:lnTo>
                    <a:pt x="549668" y="369570"/>
                  </a:lnTo>
                  <a:lnTo>
                    <a:pt x="548081" y="367030"/>
                  </a:lnTo>
                  <a:lnTo>
                    <a:pt x="547738" y="365760"/>
                  </a:lnTo>
                  <a:lnTo>
                    <a:pt x="547954" y="365760"/>
                  </a:lnTo>
                  <a:lnTo>
                    <a:pt x="553618" y="370840"/>
                  </a:lnTo>
                  <a:lnTo>
                    <a:pt x="560781" y="374650"/>
                  </a:lnTo>
                  <a:lnTo>
                    <a:pt x="564870" y="381000"/>
                  </a:lnTo>
                  <a:lnTo>
                    <a:pt x="565277" y="382270"/>
                  </a:lnTo>
                  <a:lnTo>
                    <a:pt x="566191" y="382270"/>
                  </a:lnTo>
                  <a:lnTo>
                    <a:pt x="566191" y="300685"/>
                  </a:lnTo>
                  <a:lnTo>
                    <a:pt x="565023" y="299720"/>
                  </a:lnTo>
                  <a:lnTo>
                    <a:pt x="565543" y="299720"/>
                  </a:lnTo>
                  <a:lnTo>
                    <a:pt x="566572" y="300990"/>
                  </a:lnTo>
                  <a:lnTo>
                    <a:pt x="566572" y="296760"/>
                  </a:lnTo>
                  <a:lnTo>
                    <a:pt x="566013" y="295910"/>
                  </a:lnTo>
                  <a:lnTo>
                    <a:pt x="562686" y="299427"/>
                  </a:lnTo>
                  <a:lnTo>
                    <a:pt x="560451" y="298450"/>
                  </a:lnTo>
                  <a:lnTo>
                    <a:pt x="558571" y="298450"/>
                  </a:lnTo>
                  <a:lnTo>
                    <a:pt x="557047" y="297180"/>
                  </a:lnTo>
                  <a:lnTo>
                    <a:pt x="554291" y="297180"/>
                  </a:lnTo>
                  <a:lnTo>
                    <a:pt x="555307" y="294640"/>
                  </a:lnTo>
                  <a:lnTo>
                    <a:pt x="555688" y="292100"/>
                  </a:lnTo>
                  <a:lnTo>
                    <a:pt x="557847" y="290830"/>
                  </a:lnTo>
                  <a:lnTo>
                    <a:pt x="559612" y="287020"/>
                  </a:lnTo>
                  <a:lnTo>
                    <a:pt x="557644" y="287020"/>
                  </a:lnTo>
                  <a:lnTo>
                    <a:pt x="555701" y="285750"/>
                  </a:lnTo>
                  <a:lnTo>
                    <a:pt x="554875" y="285750"/>
                  </a:lnTo>
                  <a:lnTo>
                    <a:pt x="554431" y="284480"/>
                  </a:lnTo>
                  <a:lnTo>
                    <a:pt x="554215" y="280670"/>
                  </a:lnTo>
                  <a:lnTo>
                    <a:pt x="554139" y="279400"/>
                  </a:lnTo>
                  <a:lnTo>
                    <a:pt x="551446" y="275590"/>
                  </a:lnTo>
                  <a:lnTo>
                    <a:pt x="545604" y="274370"/>
                  </a:lnTo>
                  <a:lnTo>
                    <a:pt x="545604" y="364490"/>
                  </a:lnTo>
                  <a:lnTo>
                    <a:pt x="545134" y="364490"/>
                  </a:lnTo>
                  <a:lnTo>
                    <a:pt x="543191" y="363220"/>
                  </a:lnTo>
                  <a:lnTo>
                    <a:pt x="539318" y="360680"/>
                  </a:lnTo>
                  <a:lnTo>
                    <a:pt x="538162" y="359410"/>
                  </a:lnTo>
                  <a:lnTo>
                    <a:pt x="537311" y="358140"/>
                  </a:lnTo>
                  <a:lnTo>
                    <a:pt x="538416" y="358140"/>
                  </a:lnTo>
                  <a:lnTo>
                    <a:pt x="541578" y="359410"/>
                  </a:lnTo>
                  <a:lnTo>
                    <a:pt x="543331" y="361950"/>
                  </a:lnTo>
                  <a:lnTo>
                    <a:pt x="545604" y="364490"/>
                  </a:lnTo>
                  <a:lnTo>
                    <a:pt x="545604" y="274370"/>
                  </a:lnTo>
                  <a:lnTo>
                    <a:pt x="545363" y="274320"/>
                  </a:lnTo>
                  <a:lnTo>
                    <a:pt x="543280" y="274320"/>
                  </a:lnTo>
                  <a:lnTo>
                    <a:pt x="542417" y="274840"/>
                  </a:lnTo>
                  <a:lnTo>
                    <a:pt x="542417" y="323850"/>
                  </a:lnTo>
                  <a:lnTo>
                    <a:pt x="542340" y="324053"/>
                  </a:lnTo>
                  <a:lnTo>
                    <a:pt x="542340" y="334010"/>
                  </a:lnTo>
                  <a:lnTo>
                    <a:pt x="541794" y="334010"/>
                  </a:lnTo>
                  <a:lnTo>
                    <a:pt x="541223" y="332740"/>
                  </a:lnTo>
                  <a:lnTo>
                    <a:pt x="540562" y="332740"/>
                  </a:lnTo>
                  <a:lnTo>
                    <a:pt x="540499" y="331470"/>
                  </a:lnTo>
                  <a:lnTo>
                    <a:pt x="539216" y="331470"/>
                  </a:lnTo>
                  <a:lnTo>
                    <a:pt x="539089" y="330200"/>
                  </a:lnTo>
                  <a:lnTo>
                    <a:pt x="540397" y="330200"/>
                  </a:lnTo>
                  <a:lnTo>
                    <a:pt x="541616" y="331470"/>
                  </a:lnTo>
                  <a:lnTo>
                    <a:pt x="542340" y="334010"/>
                  </a:lnTo>
                  <a:lnTo>
                    <a:pt x="542340" y="324053"/>
                  </a:lnTo>
                  <a:lnTo>
                    <a:pt x="541934" y="325120"/>
                  </a:lnTo>
                  <a:lnTo>
                    <a:pt x="541870" y="323850"/>
                  </a:lnTo>
                  <a:lnTo>
                    <a:pt x="542417" y="323850"/>
                  </a:lnTo>
                  <a:lnTo>
                    <a:pt x="542417" y="274840"/>
                  </a:lnTo>
                  <a:lnTo>
                    <a:pt x="541159" y="275590"/>
                  </a:lnTo>
                  <a:lnTo>
                    <a:pt x="536727" y="275590"/>
                  </a:lnTo>
                  <a:lnTo>
                    <a:pt x="536727" y="357771"/>
                  </a:lnTo>
                  <a:lnTo>
                    <a:pt x="535279" y="356870"/>
                  </a:lnTo>
                  <a:lnTo>
                    <a:pt x="535305" y="355917"/>
                  </a:lnTo>
                  <a:lnTo>
                    <a:pt x="535978" y="356870"/>
                  </a:lnTo>
                  <a:lnTo>
                    <a:pt x="536727" y="357771"/>
                  </a:lnTo>
                  <a:lnTo>
                    <a:pt x="536727" y="275590"/>
                  </a:lnTo>
                  <a:lnTo>
                    <a:pt x="535152" y="275590"/>
                  </a:lnTo>
                  <a:lnTo>
                    <a:pt x="542810" y="269240"/>
                  </a:lnTo>
                  <a:lnTo>
                    <a:pt x="539203" y="267970"/>
                  </a:lnTo>
                  <a:lnTo>
                    <a:pt x="537146" y="266700"/>
                  </a:lnTo>
                  <a:lnTo>
                    <a:pt x="537781" y="264160"/>
                  </a:lnTo>
                  <a:lnTo>
                    <a:pt x="537946" y="262890"/>
                  </a:lnTo>
                  <a:lnTo>
                    <a:pt x="537387" y="260350"/>
                  </a:lnTo>
                  <a:lnTo>
                    <a:pt x="535978" y="259080"/>
                  </a:lnTo>
                  <a:lnTo>
                    <a:pt x="534022" y="257810"/>
                  </a:lnTo>
                  <a:lnTo>
                    <a:pt x="533730" y="257632"/>
                  </a:lnTo>
                  <a:lnTo>
                    <a:pt x="533730" y="321310"/>
                  </a:lnTo>
                  <a:lnTo>
                    <a:pt x="533628" y="353060"/>
                  </a:lnTo>
                  <a:lnTo>
                    <a:pt x="532993" y="351790"/>
                  </a:lnTo>
                  <a:lnTo>
                    <a:pt x="531672" y="351790"/>
                  </a:lnTo>
                  <a:lnTo>
                    <a:pt x="530783" y="350520"/>
                  </a:lnTo>
                  <a:lnTo>
                    <a:pt x="528815" y="350520"/>
                  </a:lnTo>
                  <a:lnTo>
                    <a:pt x="527354" y="349250"/>
                  </a:lnTo>
                  <a:lnTo>
                    <a:pt x="526288" y="346710"/>
                  </a:lnTo>
                  <a:lnTo>
                    <a:pt x="525538" y="346710"/>
                  </a:lnTo>
                  <a:lnTo>
                    <a:pt x="525094" y="345440"/>
                  </a:lnTo>
                  <a:lnTo>
                    <a:pt x="525945" y="345440"/>
                  </a:lnTo>
                  <a:lnTo>
                    <a:pt x="526364" y="344170"/>
                  </a:lnTo>
                  <a:lnTo>
                    <a:pt x="526580" y="344170"/>
                  </a:lnTo>
                  <a:lnTo>
                    <a:pt x="526364" y="346710"/>
                  </a:lnTo>
                  <a:lnTo>
                    <a:pt x="527253" y="347980"/>
                  </a:lnTo>
                  <a:lnTo>
                    <a:pt x="530110" y="346710"/>
                  </a:lnTo>
                  <a:lnTo>
                    <a:pt x="531787" y="346710"/>
                  </a:lnTo>
                  <a:lnTo>
                    <a:pt x="532218" y="347980"/>
                  </a:lnTo>
                  <a:lnTo>
                    <a:pt x="532625" y="350520"/>
                  </a:lnTo>
                  <a:lnTo>
                    <a:pt x="533069" y="351790"/>
                  </a:lnTo>
                  <a:lnTo>
                    <a:pt x="533628" y="353060"/>
                  </a:lnTo>
                  <a:lnTo>
                    <a:pt x="533628" y="321310"/>
                  </a:lnTo>
                  <a:lnTo>
                    <a:pt x="532523" y="321310"/>
                  </a:lnTo>
                  <a:lnTo>
                    <a:pt x="531952" y="322580"/>
                  </a:lnTo>
                  <a:lnTo>
                    <a:pt x="531037" y="321310"/>
                  </a:lnTo>
                  <a:lnTo>
                    <a:pt x="530072" y="320040"/>
                  </a:lnTo>
                  <a:lnTo>
                    <a:pt x="528751" y="318770"/>
                  </a:lnTo>
                  <a:lnTo>
                    <a:pt x="527710" y="317500"/>
                  </a:lnTo>
                  <a:lnTo>
                    <a:pt x="526961" y="316230"/>
                  </a:lnTo>
                  <a:lnTo>
                    <a:pt x="525907" y="316230"/>
                  </a:lnTo>
                  <a:lnTo>
                    <a:pt x="520357" y="312420"/>
                  </a:lnTo>
                  <a:lnTo>
                    <a:pt x="514273" y="309880"/>
                  </a:lnTo>
                  <a:lnTo>
                    <a:pt x="512267" y="306070"/>
                  </a:lnTo>
                  <a:lnTo>
                    <a:pt x="511606" y="304800"/>
                  </a:lnTo>
                  <a:lnTo>
                    <a:pt x="511251" y="304203"/>
                  </a:lnTo>
                  <a:lnTo>
                    <a:pt x="513765" y="306070"/>
                  </a:lnTo>
                  <a:lnTo>
                    <a:pt x="518426" y="308610"/>
                  </a:lnTo>
                  <a:lnTo>
                    <a:pt x="520471" y="308610"/>
                  </a:lnTo>
                  <a:lnTo>
                    <a:pt x="522427" y="312420"/>
                  </a:lnTo>
                  <a:lnTo>
                    <a:pt x="525335" y="313690"/>
                  </a:lnTo>
                  <a:lnTo>
                    <a:pt x="528116" y="316230"/>
                  </a:lnTo>
                  <a:lnTo>
                    <a:pt x="529221" y="317500"/>
                  </a:lnTo>
                  <a:lnTo>
                    <a:pt x="530555" y="318770"/>
                  </a:lnTo>
                  <a:lnTo>
                    <a:pt x="531812" y="320040"/>
                  </a:lnTo>
                  <a:lnTo>
                    <a:pt x="533082" y="320040"/>
                  </a:lnTo>
                  <a:lnTo>
                    <a:pt x="533730" y="321310"/>
                  </a:lnTo>
                  <a:lnTo>
                    <a:pt x="533730" y="257632"/>
                  </a:lnTo>
                  <a:lnTo>
                    <a:pt x="529920" y="255270"/>
                  </a:lnTo>
                  <a:lnTo>
                    <a:pt x="527570" y="251460"/>
                  </a:lnTo>
                  <a:lnTo>
                    <a:pt x="525081" y="247650"/>
                  </a:lnTo>
                  <a:lnTo>
                    <a:pt x="526275" y="243840"/>
                  </a:lnTo>
                  <a:lnTo>
                    <a:pt x="527113" y="242570"/>
                  </a:lnTo>
                  <a:lnTo>
                    <a:pt x="529653" y="238760"/>
                  </a:lnTo>
                  <a:lnTo>
                    <a:pt x="522871" y="238760"/>
                  </a:lnTo>
                  <a:lnTo>
                    <a:pt x="521995" y="240030"/>
                  </a:lnTo>
                  <a:lnTo>
                    <a:pt x="521589" y="240030"/>
                  </a:lnTo>
                  <a:lnTo>
                    <a:pt x="520509" y="241846"/>
                  </a:lnTo>
                  <a:lnTo>
                    <a:pt x="520509" y="283210"/>
                  </a:lnTo>
                  <a:lnTo>
                    <a:pt x="519976" y="283210"/>
                  </a:lnTo>
                  <a:lnTo>
                    <a:pt x="519417" y="281940"/>
                  </a:lnTo>
                  <a:lnTo>
                    <a:pt x="520509" y="283210"/>
                  </a:lnTo>
                  <a:lnTo>
                    <a:pt x="520509" y="241846"/>
                  </a:lnTo>
                  <a:lnTo>
                    <a:pt x="520077" y="242570"/>
                  </a:lnTo>
                  <a:lnTo>
                    <a:pt x="518375" y="240207"/>
                  </a:lnTo>
                  <a:lnTo>
                    <a:pt x="518375" y="281940"/>
                  </a:lnTo>
                  <a:lnTo>
                    <a:pt x="517512" y="281940"/>
                  </a:lnTo>
                  <a:lnTo>
                    <a:pt x="517639" y="280670"/>
                  </a:lnTo>
                  <a:lnTo>
                    <a:pt x="518109" y="280670"/>
                  </a:lnTo>
                  <a:lnTo>
                    <a:pt x="518375" y="281940"/>
                  </a:lnTo>
                  <a:lnTo>
                    <a:pt x="518375" y="240207"/>
                  </a:lnTo>
                  <a:lnTo>
                    <a:pt x="517334" y="238760"/>
                  </a:lnTo>
                  <a:lnTo>
                    <a:pt x="512508" y="237490"/>
                  </a:lnTo>
                  <a:lnTo>
                    <a:pt x="512876" y="232410"/>
                  </a:lnTo>
                  <a:lnTo>
                    <a:pt x="512991" y="231140"/>
                  </a:lnTo>
                  <a:lnTo>
                    <a:pt x="513245" y="229870"/>
                  </a:lnTo>
                  <a:lnTo>
                    <a:pt x="513829" y="228600"/>
                  </a:lnTo>
                  <a:lnTo>
                    <a:pt x="515264" y="222250"/>
                  </a:lnTo>
                  <a:lnTo>
                    <a:pt x="508038" y="222250"/>
                  </a:lnTo>
                  <a:lnTo>
                    <a:pt x="506183" y="217170"/>
                  </a:lnTo>
                  <a:lnTo>
                    <a:pt x="500494" y="213360"/>
                  </a:lnTo>
                  <a:lnTo>
                    <a:pt x="496404" y="208280"/>
                  </a:lnTo>
                  <a:lnTo>
                    <a:pt x="495185" y="201930"/>
                  </a:lnTo>
                  <a:lnTo>
                    <a:pt x="498144" y="191770"/>
                  </a:lnTo>
                  <a:lnTo>
                    <a:pt x="498119" y="193040"/>
                  </a:lnTo>
                  <a:lnTo>
                    <a:pt x="500672" y="193040"/>
                  </a:lnTo>
                  <a:lnTo>
                    <a:pt x="498157" y="198120"/>
                  </a:lnTo>
                  <a:lnTo>
                    <a:pt x="500049" y="200660"/>
                  </a:lnTo>
                  <a:lnTo>
                    <a:pt x="502716" y="201930"/>
                  </a:lnTo>
                  <a:lnTo>
                    <a:pt x="506742" y="205740"/>
                  </a:lnTo>
                  <a:lnTo>
                    <a:pt x="509435" y="209550"/>
                  </a:lnTo>
                  <a:lnTo>
                    <a:pt x="512572" y="213360"/>
                  </a:lnTo>
                  <a:lnTo>
                    <a:pt x="511187" y="213360"/>
                  </a:lnTo>
                  <a:lnTo>
                    <a:pt x="511048" y="214630"/>
                  </a:lnTo>
                  <a:lnTo>
                    <a:pt x="511492" y="215900"/>
                  </a:lnTo>
                  <a:lnTo>
                    <a:pt x="512330" y="217170"/>
                  </a:lnTo>
                  <a:lnTo>
                    <a:pt x="513626" y="217170"/>
                  </a:lnTo>
                  <a:lnTo>
                    <a:pt x="514883" y="215900"/>
                  </a:lnTo>
                  <a:lnTo>
                    <a:pt x="516128" y="215900"/>
                  </a:lnTo>
                  <a:lnTo>
                    <a:pt x="520319" y="218440"/>
                  </a:lnTo>
                  <a:lnTo>
                    <a:pt x="521639" y="222250"/>
                  </a:lnTo>
                  <a:lnTo>
                    <a:pt x="525894" y="224790"/>
                  </a:lnTo>
                  <a:lnTo>
                    <a:pt x="530593" y="224790"/>
                  </a:lnTo>
                  <a:lnTo>
                    <a:pt x="531304" y="226060"/>
                  </a:lnTo>
                  <a:lnTo>
                    <a:pt x="533857" y="226060"/>
                  </a:lnTo>
                  <a:lnTo>
                    <a:pt x="533831" y="227330"/>
                  </a:lnTo>
                  <a:lnTo>
                    <a:pt x="534212" y="228600"/>
                  </a:lnTo>
                  <a:lnTo>
                    <a:pt x="534543" y="228600"/>
                  </a:lnTo>
                  <a:lnTo>
                    <a:pt x="534314" y="229870"/>
                  </a:lnTo>
                  <a:lnTo>
                    <a:pt x="534670" y="229870"/>
                  </a:lnTo>
                  <a:lnTo>
                    <a:pt x="535774" y="228600"/>
                  </a:lnTo>
                  <a:lnTo>
                    <a:pt x="536117" y="229870"/>
                  </a:lnTo>
                  <a:lnTo>
                    <a:pt x="537298" y="229870"/>
                  </a:lnTo>
                  <a:lnTo>
                    <a:pt x="537781" y="228600"/>
                  </a:lnTo>
                  <a:lnTo>
                    <a:pt x="541832" y="228600"/>
                  </a:lnTo>
                  <a:lnTo>
                    <a:pt x="541489" y="231140"/>
                  </a:lnTo>
                  <a:lnTo>
                    <a:pt x="543394" y="232410"/>
                  </a:lnTo>
                  <a:lnTo>
                    <a:pt x="544753" y="233718"/>
                  </a:lnTo>
                  <a:lnTo>
                    <a:pt x="545884" y="234950"/>
                  </a:lnTo>
                  <a:lnTo>
                    <a:pt x="548030" y="233718"/>
                  </a:lnTo>
                  <a:lnTo>
                    <a:pt x="546239" y="240030"/>
                  </a:lnTo>
                  <a:lnTo>
                    <a:pt x="551637" y="241300"/>
                  </a:lnTo>
                  <a:lnTo>
                    <a:pt x="556310" y="242570"/>
                  </a:lnTo>
                  <a:lnTo>
                    <a:pt x="556869" y="242570"/>
                  </a:lnTo>
                  <a:lnTo>
                    <a:pt x="557885" y="241300"/>
                  </a:lnTo>
                  <a:lnTo>
                    <a:pt x="555967" y="247650"/>
                  </a:lnTo>
                  <a:lnTo>
                    <a:pt x="558292" y="250190"/>
                  </a:lnTo>
                  <a:lnTo>
                    <a:pt x="565619" y="249021"/>
                  </a:lnTo>
                  <a:lnTo>
                    <a:pt x="565480" y="250190"/>
                  </a:lnTo>
                  <a:lnTo>
                    <a:pt x="564959" y="252730"/>
                  </a:lnTo>
                  <a:lnTo>
                    <a:pt x="565429" y="254000"/>
                  </a:lnTo>
                  <a:lnTo>
                    <a:pt x="566826" y="255270"/>
                  </a:lnTo>
                  <a:lnTo>
                    <a:pt x="573608" y="262890"/>
                  </a:lnTo>
                  <a:lnTo>
                    <a:pt x="580237" y="269240"/>
                  </a:lnTo>
                  <a:lnTo>
                    <a:pt x="586701" y="276860"/>
                  </a:lnTo>
                  <a:lnTo>
                    <a:pt x="594664" y="285750"/>
                  </a:lnTo>
                  <a:lnTo>
                    <a:pt x="597408" y="287020"/>
                  </a:lnTo>
                  <a:lnTo>
                    <a:pt x="601294" y="287020"/>
                  </a:lnTo>
                  <a:lnTo>
                    <a:pt x="602983" y="285750"/>
                  </a:lnTo>
                  <a:lnTo>
                    <a:pt x="603910" y="285750"/>
                  </a:lnTo>
                  <a:lnTo>
                    <a:pt x="604443" y="284480"/>
                  </a:lnTo>
                  <a:lnTo>
                    <a:pt x="604634" y="284480"/>
                  </a:lnTo>
                  <a:lnTo>
                    <a:pt x="606920" y="287020"/>
                  </a:lnTo>
                  <a:lnTo>
                    <a:pt x="607263" y="290830"/>
                  </a:lnTo>
                  <a:lnTo>
                    <a:pt x="612330" y="290830"/>
                  </a:lnTo>
                  <a:lnTo>
                    <a:pt x="616546" y="295910"/>
                  </a:lnTo>
                  <a:lnTo>
                    <a:pt x="619899" y="299720"/>
                  </a:lnTo>
                  <a:lnTo>
                    <a:pt x="621601" y="302260"/>
                  </a:lnTo>
                  <a:lnTo>
                    <a:pt x="623176" y="300990"/>
                  </a:lnTo>
                  <a:lnTo>
                    <a:pt x="623671" y="302260"/>
                  </a:lnTo>
                  <a:lnTo>
                    <a:pt x="623836" y="303530"/>
                  </a:lnTo>
                  <a:lnTo>
                    <a:pt x="625779" y="306070"/>
                  </a:lnTo>
                  <a:lnTo>
                    <a:pt x="625233" y="309880"/>
                  </a:lnTo>
                  <a:lnTo>
                    <a:pt x="629983" y="309880"/>
                  </a:lnTo>
                  <a:lnTo>
                    <a:pt x="632561" y="312420"/>
                  </a:lnTo>
                  <a:lnTo>
                    <a:pt x="638619" y="313690"/>
                  </a:lnTo>
                  <a:lnTo>
                    <a:pt x="638619" y="242582"/>
                  </a:lnTo>
                  <a:lnTo>
                    <a:pt x="635330" y="241300"/>
                  </a:lnTo>
                  <a:lnTo>
                    <a:pt x="633437" y="239814"/>
                  </a:lnTo>
                  <a:lnTo>
                    <a:pt x="633437" y="246380"/>
                  </a:lnTo>
                  <a:lnTo>
                    <a:pt x="633234" y="247650"/>
                  </a:lnTo>
                  <a:lnTo>
                    <a:pt x="633171" y="246380"/>
                  </a:lnTo>
                  <a:lnTo>
                    <a:pt x="633437" y="246380"/>
                  </a:lnTo>
                  <a:lnTo>
                    <a:pt x="633437" y="239814"/>
                  </a:lnTo>
                  <a:lnTo>
                    <a:pt x="632104" y="238760"/>
                  </a:lnTo>
                  <a:lnTo>
                    <a:pt x="629373" y="241300"/>
                  </a:lnTo>
                  <a:lnTo>
                    <a:pt x="629856" y="243840"/>
                  </a:lnTo>
                  <a:lnTo>
                    <a:pt x="626567" y="245110"/>
                  </a:lnTo>
                  <a:lnTo>
                    <a:pt x="624535" y="243840"/>
                  </a:lnTo>
                  <a:lnTo>
                    <a:pt x="624052" y="241300"/>
                  </a:lnTo>
                  <a:lnTo>
                    <a:pt x="620001" y="242570"/>
                  </a:lnTo>
                  <a:lnTo>
                    <a:pt x="622503" y="247650"/>
                  </a:lnTo>
                  <a:lnTo>
                    <a:pt x="626135" y="251460"/>
                  </a:lnTo>
                  <a:lnTo>
                    <a:pt x="631317" y="255270"/>
                  </a:lnTo>
                  <a:lnTo>
                    <a:pt x="632701" y="255270"/>
                  </a:lnTo>
                  <a:lnTo>
                    <a:pt x="633514" y="256540"/>
                  </a:lnTo>
                  <a:lnTo>
                    <a:pt x="633818" y="256540"/>
                  </a:lnTo>
                  <a:lnTo>
                    <a:pt x="633145" y="256717"/>
                  </a:lnTo>
                  <a:lnTo>
                    <a:pt x="633145" y="269240"/>
                  </a:lnTo>
                  <a:lnTo>
                    <a:pt x="632218" y="270510"/>
                  </a:lnTo>
                  <a:lnTo>
                    <a:pt x="631837" y="269240"/>
                  </a:lnTo>
                  <a:lnTo>
                    <a:pt x="633145" y="269240"/>
                  </a:lnTo>
                  <a:lnTo>
                    <a:pt x="633145" y="256717"/>
                  </a:lnTo>
                  <a:lnTo>
                    <a:pt x="628688" y="257810"/>
                  </a:lnTo>
                  <a:lnTo>
                    <a:pt x="625627" y="262890"/>
                  </a:lnTo>
                  <a:lnTo>
                    <a:pt x="621969" y="265430"/>
                  </a:lnTo>
                  <a:lnTo>
                    <a:pt x="621322" y="264160"/>
                  </a:lnTo>
                  <a:lnTo>
                    <a:pt x="619810" y="262890"/>
                  </a:lnTo>
                  <a:lnTo>
                    <a:pt x="615924" y="265430"/>
                  </a:lnTo>
                  <a:lnTo>
                    <a:pt x="618820" y="266700"/>
                  </a:lnTo>
                  <a:lnTo>
                    <a:pt x="618972" y="267970"/>
                  </a:lnTo>
                  <a:lnTo>
                    <a:pt x="617842" y="269240"/>
                  </a:lnTo>
                  <a:lnTo>
                    <a:pt x="614311" y="269240"/>
                  </a:lnTo>
                  <a:lnTo>
                    <a:pt x="610082" y="271780"/>
                  </a:lnTo>
                  <a:lnTo>
                    <a:pt x="608545" y="269240"/>
                  </a:lnTo>
                  <a:lnTo>
                    <a:pt x="608037" y="267970"/>
                  </a:lnTo>
                  <a:lnTo>
                    <a:pt x="607110" y="267970"/>
                  </a:lnTo>
                  <a:lnTo>
                    <a:pt x="607479" y="264160"/>
                  </a:lnTo>
                  <a:lnTo>
                    <a:pt x="607834" y="262890"/>
                  </a:lnTo>
                  <a:lnTo>
                    <a:pt x="608926" y="259080"/>
                  </a:lnTo>
                  <a:lnTo>
                    <a:pt x="603745" y="257810"/>
                  </a:lnTo>
                  <a:lnTo>
                    <a:pt x="602983" y="256540"/>
                  </a:lnTo>
                  <a:lnTo>
                    <a:pt x="603631" y="254000"/>
                  </a:lnTo>
                  <a:lnTo>
                    <a:pt x="597725" y="259080"/>
                  </a:lnTo>
                  <a:lnTo>
                    <a:pt x="596798" y="257810"/>
                  </a:lnTo>
                  <a:lnTo>
                    <a:pt x="595769" y="257810"/>
                  </a:lnTo>
                  <a:lnTo>
                    <a:pt x="594067" y="260350"/>
                  </a:lnTo>
                  <a:lnTo>
                    <a:pt x="594918" y="261620"/>
                  </a:lnTo>
                  <a:lnTo>
                    <a:pt x="596417" y="262890"/>
                  </a:lnTo>
                  <a:lnTo>
                    <a:pt x="592404" y="262890"/>
                  </a:lnTo>
                  <a:lnTo>
                    <a:pt x="593458" y="259080"/>
                  </a:lnTo>
                  <a:lnTo>
                    <a:pt x="593813" y="257810"/>
                  </a:lnTo>
                  <a:lnTo>
                    <a:pt x="590842" y="256540"/>
                  </a:lnTo>
                  <a:lnTo>
                    <a:pt x="585406" y="259080"/>
                  </a:lnTo>
                  <a:lnTo>
                    <a:pt x="583653" y="256540"/>
                  </a:lnTo>
                  <a:lnTo>
                    <a:pt x="581126" y="255270"/>
                  </a:lnTo>
                  <a:lnTo>
                    <a:pt x="577011" y="252730"/>
                  </a:lnTo>
                  <a:lnTo>
                    <a:pt x="575221" y="248920"/>
                  </a:lnTo>
                  <a:lnTo>
                    <a:pt x="574624" y="247650"/>
                  </a:lnTo>
                  <a:lnTo>
                    <a:pt x="568794" y="246380"/>
                  </a:lnTo>
                  <a:lnTo>
                    <a:pt x="566940" y="243840"/>
                  </a:lnTo>
                  <a:lnTo>
                    <a:pt x="564578" y="241300"/>
                  </a:lnTo>
                  <a:lnTo>
                    <a:pt x="560133" y="240030"/>
                  </a:lnTo>
                  <a:lnTo>
                    <a:pt x="556945" y="234950"/>
                  </a:lnTo>
                  <a:lnTo>
                    <a:pt x="556641" y="233680"/>
                  </a:lnTo>
                  <a:lnTo>
                    <a:pt x="555421" y="228600"/>
                  </a:lnTo>
                  <a:lnTo>
                    <a:pt x="547573" y="227330"/>
                  </a:lnTo>
                  <a:lnTo>
                    <a:pt x="546188" y="224790"/>
                  </a:lnTo>
                  <a:lnTo>
                    <a:pt x="545960" y="220980"/>
                  </a:lnTo>
                  <a:lnTo>
                    <a:pt x="538911" y="220980"/>
                  </a:lnTo>
                  <a:lnTo>
                    <a:pt x="538822" y="219710"/>
                  </a:lnTo>
                  <a:lnTo>
                    <a:pt x="537502" y="219710"/>
                  </a:lnTo>
                  <a:lnTo>
                    <a:pt x="537006" y="217170"/>
                  </a:lnTo>
                  <a:lnTo>
                    <a:pt x="536689" y="215900"/>
                  </a:lnTo>
                  <a:lnTo>
                    <a:pt x="536384" y="214630"/>
                  </a:lnTo>
                  <a:lnTo>
                    <a:pt x="530580" y="214630"/>
                  </a:lnTo>
                  <a:lnTo>
                    <a:pt x="531329" y="204470"/>
                  </a:lnTo>
                  <a:lnTo>
                    <a:pt x="522960" y="200660"/>
                  </a:lnTo>
                  <a:lnTo>
                    <a:pt x="520547" y="194310"/>
                  </a:lnTo>
                  <a:lnTo>
                    <a:pt x="519290" y="189230"/>
                  </a:lnTo>
                  <a:lnTo>
                    <a:pt x="517194" y="185420"/>
                  </a:lnTo>
                  <a:lnTo>
                    <a:pt x="507060" y="191770"/>
                  </a:lnTo>
                  <a:lnTo>
                    <a:pt x="505510" y="190500"/>
                  </a:lnTo>
                  <a:lnTo>
                    <a:pt x="504444" y="190500"/>
                  </a:lnTo>
                  <a:lnTo>
                    <a:pt x="504456" y="189230"/>
                  </a:lnTo>
                  <a:lnTo>
                    <a:pt x="504456" y="187960"/>
                  </a:lnTo>
                  <a:lnTo>
                    <a:pt x="502069" y="187960"/>
                  </a:lnTo>
                  <a:lnTo>
                    <a:pt x="500849" y="189230"/>
                  </a:lnTo>
                  <a:lnTo>
                    <a:pt x="501154" y="187960"/>
                  </a:lnTo>
                  <a:lnTo>
                    <a:pt x="501345" y="186690"/>
                  </a:lnTo>
                  <a:lnTo>
                    <a:pt x="500862" y="182880"/>
                  </a:lnTo>
                  <a:lnTo>
                    <a:pt x="497039" y="182880"/>
                  </a:lnTo>
                  <a:lnTo>
                    <a:pt x="493471" y="181610"/>
                  </a:lnTo>
                  <a:lnTo>
                    <a:pt x="491756" y="181610"/>
                  </a:lnTo>
                  <a:lnTo>
                    <a:pt x="490601" y="179070"/>
                  </a:lnTo>
                  <a:lnTo>
                    <a:pt x="492201" y="176530"/>
                  </a:lnTo>
                  <a:lnTo>
                    <a:pt x="491299" y="173990"/>
                  </a:lnTo>
                  <a:lnTo>
                    <a:pt x="491172" y="173990"/>
                  </a:lnTo>
                  <a:lnTo>
                    <a:pt x="494792" y="171450"/>
                  </a:lnTo>
                  <a:lnTo>
                    <a:pt x="499211" y="172720"/>
                  </a:lnTo>
                  <a:lnTo>
                    <a:pt x="497509" y="180340"/>
                  </a:lnTo>
                  <a:lnTo>
                    <a:pt x="506780" y="177800"/>
                  </a:lnTo>
                  <a:lnTo>
                    <a:pt x="505574" y="171450"/>
                  </a:lnTo>
                  <a:lnTo>
                    <a:pt x="499897" y="170180"/>
                  </a:lnTo>
                  <a:lnTo>
                    <a:pt x="495198" y="166370"/>
                  </a:lnTo>
                  <a:lnTo>
                    <a:pt x="494512" y="166370"/>
                  </a:lnTo>
                  <a:lnTo>
                    <a:pt x="493852" y="165100"/>
                  </a:lnTo>
                  <a:lnTo>
                    <a:pt x="493128" y="163830"/>
                  </a:lnTo>
                  <a:lnTo>
                    <a:pt x="491350" y="161290"/>
                  </a:lnTo>
                  <a:lnTo>
                    <a:pt x="490397" y="160020"/>
                  </a:lnTo>
                  <a:lnTo>
                    <a:pt x="486016" y="160020"/>
                  </a:lnTo>
                  <a:lnTo>
                    <a:pt x="485635" y="157480"/>
                  </a:lnTo>
                  <a:lnTo>
                    <a:pt x="484212" y="154940"/>
                  </a:lnTo>
                  <a:lnTo>
                    <a:pt x="484174" y="153670"/>
                  </a:lnTo>
                  <a:lnTo>
                    <a:pt x="483489" y="153670"/>
                  </a:lnTo>
                  <a:lnTo>
                    <a:pt x="482003" y="154940"/>
                  </a:lnTo>
                  <a:lnTo>
                    <a:pt x="479234" y="156210"/>
                  </a:lnTo>
                  <a:lnTo>
                    <a:pt x="479247" y="158750"/>
                  </a:lnTo>
                  <a:lnTo>
                    <a:pt x="479615" y="160020"/>
                  </a:lnTo>
                  <a:lnTo>
                    <a:pt x="480529" y="163830"/>
                  </a:lnTo>
                  <a:lnTo>
                    <a:pt x="484149" y="165100"/>
                  </a:lnTo>
                  <a:lnTo>
                    <a:pt x="484924" y="167640"/>
                  </a:lnTo>
                  <a:lnTo>
                    <a:pt x="482638" y="170180"/>
                  </a:lnTo>
                  <a:lnTo>
                    <a:pt x="481812" y="171323"/>
                  </a:lnTo>
                  <a:lnTo>
                    <a:pt x="479628" y="170180"/>
                  </a:lnTo>
                  <a:lnTo>
                    <a:pt x="478701" y="166370"/>
                  </a:lnTo>
                  <a:lnTo>
                    <a:pt x="475526" y="165100"/>
                  </a:lnTo>
                  <a:lnTo>
                    <a:pt x="474281" y="165100"/>
                  </a:lnTo>
                  <a:lnTo>
                    <a:pt x="473468" y="163830"/>
                  </a:lnTo>
                  <a:lnTo>
                    <a:pt x="473290" y="163830"/>
                  </a:lnTo>
                  <a:lnTo>
                    <a:pt x="473837" y="162560"/>
                  </a:lnTo>
                  <a:lnTo>
                    <a:pt x="478650" y="161290"/>
                  </a:lnTo>
                  <a:lnTo>
                    <a:pt x="477062" y="160020"/>
                  </a:lnTo>
                  <a:lnTo>
                    <a:pt x="477431" y="156210"/>
                  </a:lnTo>
                  <a:lnTo>
                    <a:pt x="476288" y="154940"/>
                  </a:lnTo>
                  <a:lnTo>
                    <a:pt x="474929" y="152400"/>
                  </a:lnTo>
                  <a:lnTo>
                    <a:pt x="477786" y="152400"/>
                  </a:lnTo>
                  <a:lnTo>
                    <a:pt x="478370" y="153670"/>
                  </a:lnTo>
                  <a:lnTo>
                    <a:pt x="479336" y="153670"/>
                  </a:lnTo>
                  <a:lnTo>
                    <a:pt x="482041" y="152400"/>
                  </a:lnTo>
                  <a:lnTo>
                    <a:pt x="482269" y="152400"/>
                  </a:lnTo>
                  <a:lnTo>
                    <a:pt x="481990" y="151130"/>
                  </a:lnTo>
                  <a:lnTo>
                    <a:pt x="481177" y="151130"/>
                  </a:lnTo>
                  <a:lnTo>
                    <a:pt x="479882" y="149860"/>
                  </a:lnTo>
                  <a:lnTo>
                    <a:pt x="480669" y="149860"/>
                  </a:lnTo>
                  <a:lnTo>
                    <a:pt x="480898" y="148590"/>
                  </a:lnTo>
                  <a:lnTo>
                    <a:pt x="480847" y="147320"/>
                  </a:lnTo>
                  <a:lnTo>
                    <a:pt x="480669" y="146050"/>
                  </a:lnTo>
                  <a:lnTo>
                    <a:pt x="480237" y="144780"/>
                  </a:lnTo>
                  <a:lnTo>
                    <a:pt x="479094" y="143510"/>
                  </a:lnTo>
                  <a:lnTo>
                    <a:pt x="478586" y="143510"/>
                  </a:lnTo>
                  <a:lnTo>
                    <a:pt x="477913" y="142240"/>
                  </a:lnTo>
                  <a:lnTo>
                    <a:pt x="476084" y="140970"/>
                  </a:lnTo>
                  <a:lnTo>
                    <a:pt x="470687" y="140970"/>
                  </a:lnTo>
                  <a:lnTo>
                    <a:pt x="470230" y="137160"/>
                  </a:lnTo>
                  <a:lnTo>
                    <a:pt x="467321" y="133350"/>
                  </a:lnTo>
                  <a:lnTo>
                    <a:pt x="465035" y="129540"/>
                  </a:lnTo>
                  <a:lnTo>
                    <a:pt x="461022" y="127000"/>
                  </a:lnTo>
                  <a:lnTo>
                    <a:pt x="461873" y="120650"/>
                  </a:lnTo>
                  <a:lnTo>
                    <a:pt x="461784" y="119380"/>
                  </a:lnTo>
                  <a:lnTo>
                    <a:pt x="461187" y="118110"/>
                  </a:lnTo>
                  <a:lnTo>
                    <a:pt x="460248" y="115570"/>
                  </a:lnTo>
                  <a:lnTo>
                    <a:pt x="462127" y="115570"/>
                  </a:lnTo>
                  <a:lnTo>
                    <a:pt x="464718" y="114300"/>
                  </a:lnTo>
                  <a:lnTo>
                    <a:pt x="463765" y="111760"/>
                  </a:lnTo>
                  <a:lnTo>
                    <a:pt x="463054" y="110490"/>
                  </a:lnTo>
                  <a:lnTo>
                    <a:pt x="462394" y="109220"/>
                  </a:lnTo>
                  <a:lnTo>
                    <a:pt x="460209" y="107950"/>
                  </a:lnTo>
                  <a:lnTo>
                    <a:pt x="456844" y="101600"/>
                  </a:lnTo>
                  <a:lnTo>
                    <a:pt x="455142" y="99060"/>
                  </a:lnTo>
                  <a:lnTo>
                    <a:pt x="456158" y="97790"/>
                  </a:lnTo>
                  <a:lnTo>
                    <a:pt x="456425" y="97790"/>
                  </a:lnTo>
                  <a:lnTo>
                    <a:pt x="456361" y="96520"/>
                  </a:lnTo>
                  <a:lnTo>
                    <a:pt x="463054" y="96520"/>
                  </a:lnTo>
                  <a:lnTo>
                    <a:pt x="464845" y="97790"/>
                  </a:lnTo>
                  <a:lnTo>
                    <a:pt x="466915" y="97790"/>
                  </a:lnTo>
                  <a:lnTo>
                    <a:pt x="468795" y="99060"/>
                  </a:lnTo>
                  <a:lnTo>
                    <a:pt x="473519" y="99060"/>
                  </a:lnTo>
                  <a:lnTo>
                    <a:pt x="476542" y="96520"/>
                  </a:lnTo>
                  <a:lnTo>
                    <a:pt x="478345" y="96520"/>
                  </a:lnTo>
                  <a:lnTo>
                    <a:pt x="481139" y="100330"/>
                  </a:lnTo>
                  <a:lnTo>
                    <a:pt x="479856" y="102870"/>
                  </a:lnTo>
                  <a:lnTo>
                    <a:pt x="482168" y="104140"/>
                  </a:lnTo>
                  <a:lnTo>
                    <a:pt x="493001" y="113030"/>
                  </a:lnTo>
                  <a:lnTo>
                    <a:pt x="503034" y="120650"/>
                  </a:lnTo>
                  <a:lnTo>
                    <a:pt x="522185" y="138430"/>
                  </a:lnTo>
                  <a:lnTo>
                    <a:pt x="523938" y="143510"/>
                  </a:lnTo>
                  <a:lnTo>
                    <a:pt x="529920" y="146050"/>
                  </a:lnTo>
                  <a:lnTo>
                    <a:pt x="533704" y="149860"/>
                  </a:lnTo>
                  <a:lnTo>
                    <a:pt x="534466" y="151130"/>
                  </a:lnTo>
                  <a:lnTo>
                    <a:pt x="536371" y="152400"/>
                  </a:lnTo>
                  <a:lnTo>
                    <a:pt x="539165" y="152400"/>
                  </a:lnTo>
                  <a:lnTo>
                    <a:pt x="540715" y="153670"/>
                  </a:lnTo>
                  <a:lnTo>
                    <a:pt x="541515" y="154940"/>
                  </a:lnTo>
                  <a:lnTo>
                    <a:pt x="544131" y="160020"/>
                  </a:lnTo>
                  <a:lnTo>
                    <a:pt x="549021" y="165100"/>
                  </a:lnTo>
                  <a:lnTo>
                    <a:pt x="555205" y="167640"/>
                  </a:lnTo>
                  <a:lnTo>
                    <a:pt x="556780" y="168910"/>
                  </a:lnTo>
                  <a:lnTo>
                    <a:pt x="557085" y="166370"/>
                  </a:lnTo>
                  <a:lnTo>
                    <a:pt x="554177" y="161290"/>
                  </a:lnTo>
                  <a:lnTo>
                    <a:pt x="550443" y="156210"/>
                  </a:lnTo>
                  <a:lnTo>
                    <a:pt x="543788" y="152400"/>
                  </a:lnTo>
                  <a:lnTo>
                    <a:pt x="539343" y="146050"/>
                  </a:lnTo>
                  <a:lnTo>
                    <a:pt x="534581" y="138430"/>
                  </a:lnTo>
                  <a:lnTo>
                    <a:pt x="528866" y="132080"/>
                  </a:lnTo>
                  <a:lnTo>
                    <a:pt x="521576" y="125730"/>
                  </a:lnTo>
                  <a:lnTo>
                    <a:pt x="518160" y="121920"/>
                  </a:lnTo>
                  <a:lnTo>
                    <a:pt x="524357" y="114300"/>
                  </a:lnTo>
                  <a:lnTo>
                    <a:pt x="522160" y="109220"/>
                  </a:lnTo>
                  <a:lnTo>
                    <a:pt x="525970" y="111760"/>
                  </a:lnTo>
                  <a:lnTo>
                    <a:pt x="530606" y="111760"/>
                  </a:lnTo>
                  <a:lnTo>
                    <a:pt x="531914" y="115570"/>
                  </a:lnTo>
                  <a:lnTo>
                    <a:pt x="530009" y="118110"/>
                  </a:lnTo>
                  <a:lnTo>
                    <a:pt x="527380" y="120650"/>
                  </a:lnTo>
                  <a:lnTo>
                    <a:pt x="529945" y="120650"/>
                  </a:lnTo>
                  <a:lnTo>
                    <a:pt x="535495" y="119380"/>
                  </a:lnTo>
                  <a:lnTo>
                    <a:pt x="536460" y="123190"/>
                  </a:lnTo>
                  <a:lnTo>
                    <a:pt x="541324" y="123190"/>
                  </a:lnTo>
                  <a:lnTo>
                    <a:pt x="541731" y="124460"/>
                  </a:lnTo>
                  <a:lnTo>
                    <a:pt x="542366" y="124460"/>
                  </a:lnTo>
                  <a:lnTo>
                    <a:pt x="542823" y="129540"/>
                  </a:lnTo>
                  <a:lnTo>
                    <a:pt x="547662" y="130810"/>
                  </a:lnTo>
                  <a:lnTo>
                    <a:pt x="551916" y="132080"/>
                  </a:lnTo>
                  <a:lnTo>
                    <a:pt x="553339" y="133350"/>
                  </a:lnTo>
                  <a:lnTo>
                    <a:pt x="554697" y="135890"/>
                  </a:lnTo>
                  <a:lnTo>
                    <a:pt x="556094" y="137160"/>
                  </a:lnTo>
                  <a:lnTo>
                    <a:pt x="560781" y="134620"/>
                  </a:lnTo>
                  <a:lnTo>
                    <a:pt x="557593" y="130810"/>
                  </a:lnTo>
                  <a:lnTo>
                    <a:pt x="555955" y="125730"/>
                  </a:lnTo>
                  <a:lnTo>
                    <a:pt x="550633" y="124460"/>
                  </a:lnTo>
                  <a:lnTo>
                    <a:pt x="548322" y="120650"/>
                  </a:lnTo>
                  <a:lnTo>
                    <a:pt x="547141" y="119380"/>
                  </a:lnTo>
                  <a:lnTo>
                    <a:pt x="545973" y="118110"/>
                  </a:lnTo>
                  <a:lnTo>
                    <a:pt x="543674" y="114300"/>
                  </a:lnTo>
                  <a:lnTo>
                    <a:pt x="543344" y="111760"/>
                  </a:lnTo>
                  <a:lnTo>
                    <a:pt x="543280" y="110490"/>
                  </a:lnTo>
                  <a:lnTo>
                    <a:pt x="540994" y="109220"/>
                  </a:lnTo>
                  <a:lnTo>
                    <a:pt x="541070" y="107950"/>
                  </a:lnTo>
                  <a:lnTo>
                    <a:pt x="541286" y="107950"/>
                  </a:lnTo>
                  <a:lnTo>
                    <a:pt x="540219" y="105410"/>
                  </a:lnTo>
                  <a:lnTo>
                    <a:pt x="539089" y="102870"/>
                  </a:lnTo>
                  <a:lnTo>
                    <a:pt x="535241" y="102870"/>
                  </a:lnTo>
                  <a:lnTo>
                    <a:pt x="524319" y="92710"/>
                  </a:lnTo>
                  <a:lnTo>
                    <a:pt x="522960" y="91440"/>
                  </a:lnTo>
                  <a:lnTo>
                    <a:pt x="527697" y="88900"/>
                  </a:lnTo>
                  <a:lnTo>
                    <a:pt x="529450" y="86360"/>
                  </a:lnTo>
                  <a:lnTo>
                    <a:pt x="527583" y="81280"/>
                  </a:lnTo>
                  <a:lnTo>
                    <a:pt x="526275" y="80010"/>
                  </a:lnTo>
                  <a:lnTo>
                    <a:pt x="525208" y="78740"/>
                  </a:lnTo>
                  <a:lnTo>
                    <a:pt x="525284" y="74930"/>
                  </a:lnTo>
                  <a:lnTo>
                    <a:pt x="525106" y="73660"/>
                  </a:lnTo>
                  <a:lnTo>
                    <a:pt x="524929" y="72390"/>
                  </a:lnTo>
                  <a:lnTo>
                    <a:pt x="516763" y="72390"/>
                  </a:lnTo>
                  <a:lnTo>
                    <a:pt x="521500" y="64770"/>
                  </a:lnTo>
                  <a:lnTo>
                    <a:pt x="517588" y="63500"/>
                  </a:lnTo>
                  <a:lnTo>
                    <a:pt x="515188" y="62230"/>
                  </a:lnTo>
                  <a:lnTo>
                    <a:pt x="508647" y="55880"/>
                  </a:lnTo>
                  <a:lnTo>
                    <a:pt x="502602" y="49530"/>
                  </a:lnTo>
                  <a:lnTo>
                    <a:pt x="496760" y="44450"/>
                  </a:lnTo>
                  <a:lnTo>
                    <a:pt x="490855" y="38100"/>
                  </a:lnTo>
                  <a:lnTo>
                    <a:pt x="488111" y="35560"/>
                  </a:lnTo>
                  <a:lnTo>
                    <a:pt x="482638" y="31750"/>
                  </a:lnTo>
                  <a:lnTo>
                    <a:pt x="485051" y="26670"/>
                  </a:lnTo>
                  <a:lnTo>
                    <a:pt x="485648" y="25400"/>
                  </a:lnTo>
                  <a:lnTo>
                    <a:pt x="484949" y="25400"/>
                  </a:lnTo>
                  <a:lnTo>
                    <a:pt x="485101" y="24130"/>
                  </a:lnTo>
                  <a:lnTo>
                    <a:pt x="479945" y="24130"/>
                  </a:lnTo>
                  <a:lnTo>
                    <a:pt x="481291" y="21590"/>
                  </a:lnTo>
                  <a:lnTo>
                    <a:pt x="481965" y="20320"/>
                  </a:lnTo>
                  <a:lnTo>
                    <a:pt x="483311" y="17780"/>
                  </a:lnTo>
                  <a:lnTo>
                    <a:pt x="479767" y="17780"/>
                  </a:lnTo>
                  <a:lnTo>
                    <a:pt x="477850" y="16510"/>
                  </a:lnTo>
                  <a:lnTo>
                    <a:pt x="476885" y="16510"/>
                  </a:lnTo>
                  <a:lnTo>
                    <a:pt x="475221" y="15240"/>
                  </a:lnTo>
                  <a:lnTo>
                    <a:pt x="473316" y="15240"/>
                  </a:lnTo>
                  <a:lnTo>
                    <a:pt x="471284" y="13970"/>
                  </a:lnTo>
                  <a:lnTo>
                    <a:pt x="469544" y="12700"/>
                  </a:lnTo>
                  <a:lnTo>
                    <a:pt x="467702" y="11430"/>
                  </a:lnTo>
                  <a:lnTo>
                    <a:pt x="464248" y="11430"/>
                  </a:lnTo>
                  <a:lnTo>
                    <a:pt x="453351" y="7645"/>
                  </a:lnTo>
                  <a:lnTo>
                    <a:pt x="453351" y="88900"/>
                  </a:lnTo>
                  <a:lnTo>
                    <a:pt x="453212" y="90170"/>
                  </a:lnTo>
                  <a:lnTo>
                    <a:pt x="452729" y="91440"/>
                  </a:lnTo>
                  <a:lnTo>
                    <a:pt x="452602" y="91440"/>
                  </a:lnTo>
                  <a:lnTo>
                    <a:pt x="452602" y="107950"/>
                  </a:lnTo>
                  <a:lnTo>
                    <a:pt x="452526" y="109220"/>
                  </a:lnTo>
                  <a:lnTo>
                    <a:pt x="452259" y="107950"/>
                  </a:lnTo>
                  <a:lnTo>
                    <a:pt x="452602" y="107950"/>
                  </a:lnTo>
                  <a:lnTo>
                    <a:pt x="452602" y="91440"/>
                  </a:lnTo>
                  <a:lnTo>
                    <a:pt x="453009" y="90170"/>
                  </a:lnTo>
                  <a:lnTo>
                    <a:pt x="453148" y="90170"/>
                  </a:lnTo>
                  <a:lnTo>
                    <a:pt x="453199" y="88900"/>
                  </a:lnTo>
                  <a:lnTo>
                    <a:pt x="453351" y="88900"/>
                  </a:lnTo>
                  <a:lnTo>
                    <a:pt x="453351" y="7645"/>
                  </a:lnTo>
                  <a:lnTo>
                    <a:pt x="452450" y="7327"/>
                  </a:lnTo>
                  <a:lnTo>
                    <a:pt x="452450" y="91440"/>
                  </a:lnTo>
                  <a:lnTo>
                    <a:pt x="452323" y="92710"/>
                  </a:lnTo>
                  <a:lnTo>
                    <a:pt x="451307" y="92710"/>
                  </a:lnTo>
                  <a:lnTo>
                    <a:pt x="451307" y="107950"/>
                  </a:lnTo>
                  <a:lnTo>
                    <a:pt x="450380" y="106680"/>
                  </a:lnTo>
                  <a:lnTo>
                    <a:pt x="450824" y="106680"/>
                  </a:lnTo>
                  <a:lnTo>
                    <a:pt x="451307" y="107950"/>
                  </a:lnTo>
                  <a:lnTo>
                    <a:pt x="451307" y="92710"/>
                  </a:lnTo>
                  <a:lnTo>
                    <a:pt x="450964" y="92710"/>
                  </a:lnTo>
                  <a:lnTo>
                    <a:pt x="451840" y="91440"/>
                  </a:lnTo>
                  <a:lnTo>
                    <a:pt x="452450" y="91440"/>
                  </a:lnTo>
                  <a:lnTo>
                    <a:pt x="452450" y="7327"/>
                  </a:lnTo>
                  <a:lnTo>
                    <a:pt x="449643" y="6350"/>
                  </a:lnTo>
                  <a:lnTo>
                    <a:pt x="448983" y="5080"/>
                  </a:lnTo>
                  <a:lnTo>
                    <a:pt x="447700" y="3810"/>
                  </a:lnTo>
                  <a:lnTo>
                    <a:pt x="445935" y="3810"/>
                  </a:lnTo>
                  <a:lnTo>
                    <a:pt x="445935" y="24130"/>
                  </a:lnTo>
                  <a:lnTo>
                    <a:pt x="445871" y="25400"/>
                  </a:lnTo>
                  <a:lnTo>
                    <a:pt x="445160" y="26327"/>
                  </a:lnTo>
                  <a:lnTo>
                    <a:pt x="445160" y="87630"/>
                  </a:lnTo>
                  <a:lnTo>
                    <a:pt x="444246" y="88900"/>
                  </a:lnTo>
                  <a:lnTo>
                    <a:pt x="444665" y="90170"/>
                  </a:lnTo>
                  <a:lnTo>
                    <a:pt x="435406" y="92710"/>
                  </a:lnTo>
                  <a:lnTo>
                    <a:pt x="435648" y="87630"/>
                  </a:lnTo>
                  <a:lnTo>
                    <a:pt x="445160" y="87630"/>
                  </a:lnTo>
                  <a:lnTo>
                    <a:pt x="445160" y="26327"/>
                  </a:lnTo>
                  <a:lnTo>
                    <a:pt x="444868" y="26670"/>
                  </a:lnTo>
                  <a:lnTo>
                    <a:pt x="444817" y="25400"/>
                  </a:lnTo>
                  <a:lnTo>
                    <a:pt x="444322" y="24130"/>
                  </a:lnTo>
                  <a:lnTo>
                    <a:pt x="442849" y="22860"/>
                  </a:lnTo>
                  <a:lnTo>
                    <a:pt x="441147" y="22860"/>
                  </a:lnTo>
                  <a:lnTo>
                    <a:pt x="441642" y="21590"/>
                  </a:lnTo>
                  <a:lnTo>
                    <a:pt x="442429" y="21590"/>
                  </a:lnTo>
                  <a:lnTo>
                    <a:pt x="443471" y="22860"/>
                  </a:lnTo>
                  <a:lnTo>
                    <a:pt x="445350" y="22860"/>
                  </a:lnTo>
                  <a:lnTo>
                    <a:pt x="445871" y="24130"/>
                  </a:lnTo>
                  <a:lnTo>
                    <a:pt x="445935" y="3810"/>
                  </a:lnTo>
                  <a:lnTo>
                    <a:pt x="443572" y="3810"/>
                  </a:lnTo>
                  <a:lnTo>
                    <a:pt x="442099" y="1270"/>
                  </a:lnTo>
                  <a:lnTo>
                    <a:pt x="439750" y="0"/>
                  </a:lnTo>
                  <a:lnTo>
                    <a:pt x="436943" y="3810"/>
                  </a:lnTo>
                  <a:lnTo>
                    <a:pt x="438937" y="6350"/>
                  </a:lnTo>
                  <a:lnTo>
                    <a:pt x="439915" y="12700"/>
                  </a:lnTo>
                  <a:lnTo>
                    <a:pt x="440080" y="16510"/>
                  </a:lnTo>
                  <a:lnTo>
                    <a:pt x="436257" y="20320"/>
                  </a:lnTo>
                  <a:lnTo>
                    <a:pt x="432689" y="20320"/>
                  </a:lnTo>
                  <a:lnTo>
                    <a:pt x="432676" y="19050"/>
                  </a:lnTo>
                  <a:lnTo>
                    <a:pt x="432257" y="19050"/>
                  </a:lnTo>
                  <a:lnTo>
                    <a:pt x="431393" y="20320"/>
                  </a:lnTo>
                  <a:lnTo>
                    <a:pt x="430885" y="19050"/>
                  </a:lnTo>
                  <a:lnTo>
                    <a:pt x="426758" y="19050"/>
                  </a:lnTo>
                  <a:lnTo>
                    <a:pt x="424903" y="16510"/>
                  </a:lnTo>
                  <a:lnTo>
                    <a:pt x="426072" y="11430"/>
                  </a:lnTo>
                  <a:lnTo>
                    <a:pt x="417715" y="15240"/>
                  </a:lnTo>
                  <a:lnTo>
                    <a:pt x="418401" y="15240"/>
                  </a:lnTo>
                  <a:lnTo>
                    <a:pt x="418439" y="16510"/>
                  </a:lnTo>
                  <a:lnTo>
                    <a:pt x="417957" y="16510"/>
                  </a:lnTo>
                  <a:lnTo>
                    <a:pt x="421487" y="19050"/>
                  </a:lnTo>
                  <a:lnTo>
                    <a:pt x="415226" y="27940"/>
                  </a:lnTo>
                  <a:lnTo>
                    <a:pt x="422160" y="27940"/>
                  </a:lnTo>
                  <a:lnTo>
                    <a:pt x="422465" y="31750"/>
                  </a:lnTo>
                  <a:lnTo>
                    <a:pt x="424205" y="33020"/>
                  </a:lnTo>
                  <a:lnTo>
                    <a:pt x="425818" y="34290"/>
                  </a:lnTo>
                  <a:lnTo>
                    <a:pt x="425221" y="38100"/>
                  </a:lnTo>
                  <a:lnTo>
                    <a:pt x="424942" y="38100"/>
                  </a:lnTo>
                  <a:lnTo>
                    <a:pt x="424903" y="40640"/>
                  </a:lnTo>
                  <a:lnTo>
                    <a:pt x="425030" y="41910"/>
                  </a:lnTo>
                  <a:lnTo>
                    <a:pt x="426059" y="43180"/>
                  </a:lnTo>
                  <a:lnTo>
                    <a:pt x="427570" y="44450"/>
                  </a:lnTo>
                  <a:lnTo>
                    <a:pt x="431622" y="46990"/>
                  </a:lnTo>
                  <a:lnTo>
                    <a:pt x="433247" y="50800"/>
                  </a:lnTo>
                  <a:lnTo>
                    <a:pt x="436245" y="53340"/>
                  </a:lnTo>
                  <a:lnTo>
                    <a:pt x="436841" y="53340"/>
                  </a:lnTo>
                  <a:lnTo>
                    <a:pt x="437476" y="54610"/>
                  </a:lnTo>
                  <a:lnTo>
                    <a:pt x="438277" y="54610"/>
                  </a:lnTo>
                  <a:lnTo>
                    <a:pt x="438645" y="55880"/>
                  </a:lnTo>
                  <a:lnTo>
                    <a:pt x="441642" y="54610"/>
                  </a:lnTo>
                  <a:lnTo>
                    <a:pt x="440690" y="55880"/>
                  </a:lnTo>
                  <a:lnTo>
                    <a:pt x="439445" y="55880"/>
                  </a:lnTo>
                  <a:lnTo>
                    <a:pt x="433730" y="57150"/>
                  </a:lnTo>
                  <a:lnTo>
                    <a:pt x="432003" y="60960"/>
                  </a:lnTo>
                  <a:lnTo>
                    <a:pt x="430568" y="63500"/>
                  </a:lnTo>
                  <a:lnTo>
                    <a:pt x="430555" y="66040"/>
                  </a:lnTo>
                  <a:lnTo>
                    <a:pt x="430911" y="66040"/>
                  </a:lnTo>
                  <a:lnTo>
                    <a:pt x="432904" y="68580"/>
                  </a:lnTo>
                  <a:lnTo>
                    <a:pt x="436778" y="68580"/>
                  </a:lnTo>
                  <a:lnTo>
                    <a:pt x="436245" y="73431"/>
                  </a:lnTo>
                  <a:lnTo>
                    <a:pt x="436245" y="81280"/>
                  </a:lnTo>
                  <a:lnTo>
                    <a:pt x="435495" y="86233"/>
                  </a:lnTo>
                  <a:lnTo>
                    <a:pt x="431495" y="83820"/>
                  </a:lnTo>
                  <a:lnTo>
                    <a:pt x="431063" y="83820"/>
                  </a:lnTo>
                  <a:lnTo>
                    <a:pt x="430034" y="82550"/>
                  </a:lnTo>
                  <a:lnTo>
                    <a:pt x="429856" y="81280"/>
                  </a:lnTo>
                  <a:lnTo>
                    <a:pt x="436245" y="81280"/>
                  </a:lnTo>
                  <a:lnTo>
                    <a:pt x="436245" y="73431"/>
                  </a:lnTo>
                  <a:lnTo>
                    <a:pt x="436219" y="73660"/>
                  </a:lnTo>
                  <a:lnTo>
                    <a:pt x="433819" y="69850"/>
                  </a:lnTo>
                  <a:lnTo>
                    <a:pt x="429209" y="71120"/>
                  </a:lnTo>
                  <a:lnTo>
                    <a:pt x="429488" y="72390"/>
                  </a:lnTo>
                  <a:lnTo>
                    <a:pt x="429425" y="73660"/>
                  </a:lnTo>
                  <a:lnTo>
                    <a:pt x="429310" y="74930"/>
                  </a:lnTo>
                  <a:lnTo>
                    <a:pt x="429196" y="72390"/>
                  </a:lnTo>
                  <a:lnTo>
                    <a:pt x="428904" y="71120"/>
                  </a:lnTo>
                  <a:lnTo>
                    <a:pt x="428383" y="69850"/>
                  </a:lnTo>
                  <a:lnTo>
                    <a:pt x="427367" y="68580"/>
                  </a:lnTo>
                  <a:lnTo>
                    <a:pt x="422833" y="68580"/>
                  </a:lnTo>
                  <a:lnTo>
                    <a:pt x="421106" y="69850"/>
                  </a:lnTo>
                  <a:lnTo>
                    <a:pt x="415391" y="69850"/>
                  </a:lnTo>
                  <a:lnTo>
                    <a:pt x="414921" y="67310"/>
                  </a:lnTo>
                  <a:lnTo>
                    <a:pt x="414693" y="66040"/>
                  </a:lnTo>
                  <a:lnTo>
                    <a:pt x="408165" y="67310"/>
                  </a:lnTo>
                  <a:lnTo>
                    <a:pt x="406095" y="63500"/>
                  </a:lnTo>
                  <a:lnTo>
                    <a:pt x="403174" y="62230"/>
                  </a:lnTo>
                  <a:lnTo>
                    <a:pt x="401434" y="60960"/>
                  </a:lnTo>
                  <a:lnTo>
                    <a:pt x="400748" y="57150"/>
                  </a:lnTo>
                  <a:lnTo>
                    <a:pt x="397903" y="57150"/>
                  </a:lnTo>
                  <a:lnTo>
                    <a:pt x="398399" y="54610"/>
                  </a:lnTo>
                  <a:lnTo>
                    <a:pt x="393179" y="54610"/>
                  </a:lnTo>
                  <a:lnTo>
                    <a:pt x="392569" y="53340"/>
                  </a:lnTo>
                  <a:lnTo>
                    <a:pt x="389915" y="53340"/>
                  </a:lnTo>
                  <a:lnTo>
                    <a:pt x="388886" y="52070"/>
                  </a:lnTo>
                  <a:lnTo>
                    <a:pt x="388404" y="50800"/>
                  </a:lnTo>
                  <a:lnTo>
                    <a:pt x="387172" y="52070"/>
                  </a:lnTo>
                  <a:lnTo>
                    <a:pt x="386892" y="53340"/>
                  </a:lnTo>
                  <a:lnTo>
                    <a:pt x="385457" y="54610"/>
                  </a:lnTo>
                  <a:lnTo>
                    <a:pt x="384187" y="54610"/>
                  </a:lnTo>
                  <a:lnTo>
                    <a:pt x="383273" y="53340"/>
                  </a:lnTo>
                  <a:lnTo>
                    <a:pt x="376847" y="50800"/>
                  </a:lnTo>
                  <a:lnTo>
                    <a:pt x="375056" y="46990"/>
                  </a:lnTo>
                  <a:lnTo>
                    <a:pt x="374459" y="45720"/>
                  </a:lnTo>
                  <a:lnTo>
                    <a:pt x="371614" y="45237"/>
                  </a:lnTo>
                  <a:lnTo>
                    <a:pt x="371614" y="99060"/>
                  </a:lnTo>
                  <a:lnTo>
                    <a:pt x="371487" y="101600"/>
                  </a:lnTo>
                  <a:lnTo>
                    <a:pt x="370649" y="101600"/>
                  </a:lnTo>
                  <a:lnTo>
                    <a:pt x="369849" y="102870"/>
                  </a:lnTo>
                  <a:lnTo>
                    <a:pt x="369100" y="104140"/>
                  </a:lnTo>
                  <a:lnTo>
                    <a:pt x="369214" y="102870"/>
                  </a:lnTo>
                  <a:lnTo>
                    <a:pt x="369443" y="102870"/>
                  </a:lnTo>
                  <a:lnTo>
                    <a:pt x="369760" y="101600"/>
                  </a:lnTo>
                  <a:lnTo>
                    <a:pt x="369049" y="100330"/>
                  </a:lnTo>
                  <a:lnTo>
                    <a:pt x="370205" y="99060"/>
                  </a:lnTo>
                  <a:lnTo>
                    <a:pt x="371614" y="99060"/>
                  </a:lnTo>
                  <a:lnTo>
                    <a:pt x="371614" y="45237"/>
                  </a:lnTo>
                  <a:lnTo>
                    <a:pt x="367106" y="44450"/>
                  </a:lnTo>
                  <a:lnTo>
                    <a:pt x="365836" y="44450"/>
                  </a:lnTo>
                  <a:lnTo>
                    <a:pt x="365506" y="44805"/>
                  </a:lnTo>
                  <a:lnTo>
                    <a:pt x="365506" y="87630"/>
                  </a:lnTo>
                  <a:lnTo>
                    <a:pt x="361746" y="89890"/>
                  </a:lnTo>
                  <a:lnTo>
                    <a:pt x="362534" y="86575"/>
                  </a:lnTo>
                  <a:lnTo>
                    <a:pt x="363359" y="87630"/>
                  </a:lnTo>
                  <a:lnTo>
                    <a:pt x="365506" y="87630"/>
                  </a:lnTo>
                  <a:lnTo>
                    <a:pt x="365506" y="44805"/>
                  </a:lnTo>
                  <a:lnTo>
                    <a:pt x="364617" y="45720"/>
                  </a:lnTo>
                  <a:lnTo>
                    <a:pt x="363474" y="46990"/>
                  </a:lnTo>
                  <a:lnTo>
                    <a:pt x="362102" y="46990"/>
                  </a:lnTo>
                  <a:lnTo>
                    <a:pt x="360565" y="44450"/>
                  </a:lnTo>
                  <a:lnTo>
                    <a:pt x="359740" y="43180"/>
                  </a:lnTo>
                  <a:lnTo>
                    <a:pt x="359918" y="43180"/>
                  </a:lnTo>
                  <a:lnTo>
                    <a:pt x="359651" y="41910"/>
                  </a:lnTo>
                  <a:lnTo>
                    <a:pt x="358902" y="41910"/>
                  </a:lnTo>
                  <a:lnTo>
                    <a:pt x="356831" y="39370"/>
                  </a:lnTo>
                  <a:lnTo>
                    <a:pt x="355777" y="40640"/>
                  </a:lnTo>
                  <a:lnTo>
                    <a:pt x="354901" y="40640"/>
                  </a:lnTo>
                  <a:lnTo>
                    <a:pt x="355371" y="43180"/>
                  </a:lnTo>
                  <a:lnTo>
                    <a:pt x="355650" y="44450"/>
                  </a:lnTo>
                  <a:lnTo>
                    <a:pt x="355206" y="44450"/>
                  </a:lnTo>
                  <a:lnTo>
                    <a:pt x="354672" y="45720"/>
                  </a:lnTo>
                  <a:lnTo>
                    <a:pt x="354126" y="45720"/>
                  </a:lnTo>
                  <a:lnTo>
                    <a:pt x="355269" y="49530"/>
                  </a:lnTo>
                  <a:lnTo>
                    <a:pt x="351218" y="52070"/>
                  </a:lnTo>
                  <a:lnTo>
                    <a:pt x="356057" y="52070"/>
                  </a:lnTo>
                  <a:lnTo>
                    <a:pt x="355358" y="54610"/>
                  </a:lnTo>
                  <a:lnTo>
                    <a:pt x="355574" y="57150"/>
                  </a:lnTo>
                  <a:lnTo>
                    <a:pt x="354990" y="58420"/>
                  </a:lnTo>
                  <a:lnTo>
                    <a:pt x="354457" y="59690"/>
                  </a:lnTo>
                  <a:lnTo>
                    <a:pt x="354050" y="59690"/>
                  </a:lnTo>
                  <a:lnTo>
                    <a:pt x="352653" y="63500"/>
                  </a:lnTo>
                  <a:lnTo>
                    <a:pt x="353517" y="66040"/>
                  </a:lnTo>
                  <a:lnTo>
                    <a:pt x="351764" y="68580"/>
                  </a:lnTo>
                  <a:lnTo>
                    <a:pt x="351066" y="67310"/>
                  </a:lnTo>
                  <a:lnTo>
                    <a:pt x="349605" y="67310"/>
                  </a:lnTo>
                  <a:lnTo>
                    <a:pt x="348919" y="67614"/>
                  </a:lnTo>
                  <a:lnTo>
                    <a:pt x="348919" y="77470"/>
                  </a:lnTo>
                  <a:lnTo>
                    <a:pt x="348310" y="78740"/>
                  </a:lnTo>
                  <a:lnTo>
                    <a:pt x="347472" y="79616"/>
                  </a:lnTo>
                  <a:lnTo>
                    <a:pt x="347472" y="85090"/>
                  </a:lnTo>
                  <a:lnTo>
                    <a:pt x="347129" y="85090"/>
                  </a:lnTo>
                  <a:lnTo>
                    <a:pt x="345973" y="86360"/>
                  </a:lnTo>
                  <a:lnTo>
                    <a:pt x="345821" y="86360"/>
                  </a:lnTo>
                  <a:lnTo>
                    <a:pt x="345960" y="85090"/>
                  </a:lnTo>
                  <a:lnTo>
                    <a:pt x="344766" y="85090"/>
                  </a:lnTo>
                  <a:lnTo>
                    <a:pt x="345427" y="83820"/>
                  </a:lnTo>
                  <a:lnTo>
                    <a:pt x="346900" y="83820"/>
                  </a:lnTo>
                  <a:lnTo>
                    <a:pt x="347472" y="85090"/>
                  </a:lnTo>
                  <a:lnTo>
                    <a:pt x="347472" y="79616"/>
                  </a:lnTo>
                  <a:lnTo>
                    <a:pt x="347091" y="80010"/>
                  </a:lnTo>
                  <a:lnTo>
                    <a:pt x="346557" y="80010"/>
                  </a:lnTo>
                  <a:lnTo>
                    <a:pt x="346849" y="78740"/>
                  </a:lnTo>
                  <a:lnTo>
                    <a:pt x="346951" y="77470"/>
                  </a:lnTo>
                  <a:lnTo>
                    <a:pt x="348843" y="76200"/>
                  </a:lnTo>
                  <a:lnTo>
                    <a:pt x="348919" y="77470"/>
                  </a:lnTo>
                  <a:lnTo>
                    <a:pt x="348919" y="67614"/>
                  </a:lnTo>
                  <a:lnTo>
                    <a:pt x="346722" y="68580"/>
                  </a:lnTo>
                  <a:lnTo>
                    <a:pt x="344487" y="68580"/>
                  </a:lnTo>
                  <a:lnTo>
                    <a:pt x="344665" y="69850"/>
                  </a:lnTo>
                  <a:lnTo>
                    <a:pt x="345033" y="71120"/>
                  </a:lnTo>
                  <a:lnTo>
                    <a:pt x="344347" y="73660"/>
                  </a:lnTo>
                  <a:lnTo>
                    <a:pt x="344919" y="74930"/>
                  </a:lnTo>
                  <a:lnTo>
                    <a:pt x="345503" y="74930"/>
                  </a:lnTo>
                  <a:lnTo>
                    <a:pt x="345198" y="76200"/>
                  </a:lnTo>
                  <a:lnTo>
                    <a:pt x="342417" y="76200"/>
                  </a:lnTo>
                  <a:lnTo>
                    <a:pt x="340652" y="77470"/>
                  </a:lnTo>
                  <a:lnTo>
                    <a:pt x="339280" y="77470"/>
                  </a:lnTo>
                  <a:lnTo>
                    <a:pt x="338277" y="80010"/>
                  </a:lnTo>
                  <a:lnTo>
                    <a:pt x="337337" y="80010"/>
                  </a:lnTo>
                  <a:lnTo>
                    <a:pt x="336740" y="81280"/>
                  </a:lnTo>
                  <a:lnTo>
                    <a:pt x="336245" y="81280"/>
                  </a:lnTo>
                  <a:lnTo>
                    <a:pt x="335013" y="82550"/>
                  </a:lnTo>
                  <a:lnTo>
                    <a:pt x="334289" y="82550"/>
                  </a:lnTo>
                  <a:lnTo>
                    <a:pt x="333197" y="81280"/>
                  </a:lnTo>
                  <a:lnTo>
                    <a:pt x="331952" y="80010"/>
                  </a:lnTo>
                  <a:lnTo>
                    <a:pt x="330111" y="78740"/>
                  </a:lnTo>
                  <a:lnTo>
                    <a:pt x="326859" y="78740"/>
                  </a:lnTo>
                  <a:lnTo>
                    <a:pt x="325539" y="77470"/>
                  </a:lnTo>
                  <a:lnTo>
                    <a:pt x="323811" y="76200"/>
                  </a:lnTo>
                  <a:lnTo>
                    <a:pt x="325920" y="72390"/>
                  </a:lnTo>
                  <a:lnTo>
                    <a:pt x="324345" y="71120"/>
                  </a:lnTo>
                  <a:lnTo>
                    <a:pt x="322326" y="72390"/>
                  </a:lnTo>
                  <a:lnTo>
                    <a:pt x="320217" y="74930"/>
                  </a:lnTo>
                  <a:lnTo>
                    <a:pt x="321360" y="76200"/>
                  </a:lnTo>
                  <a:lnTo>
                    <a:pt x="323735" y="78740"/>
                  </a:lnTo>
                  <a:lnTo>
                    <a:pt x="319354" y="81280"/>
                  </a:lnTo>
                  <a:lnTo>
                    <a:pt x="317703" y="78740"/>
                  </a:lnTo>
                  <a:lnTo>
                    <a:pt x="313093" y="78740"/>
                  </a:lnTo>
                  <a:lnTo>
                    <a:pt x="312902" y="77470"/>
                  </a:lnTo>
                  <a:lnTo>
                    <a:pt x="312267" y="77470"/>
                  </a:lnTo>
                  <a:lnTo>
                    <a:pt x="311442" y="76200"/>
                  </a:lnTo>
                  <a:lnTo>
                    <a:pt x="305003" y="74955"/>
                  </a:lnTo>
                  <a:lnTo>
                    <a:pt x="305003" y="78740"/>
                  </a:lnTo>
                  <a:lnTo>
                    <a:pt x="304444" y="80010"/>
                  </a:lnTo>
                  <a:lnTo>
                    <a:pt x="304063" y="80010"/>
                  </a:lnTo>
                  <a:lnTo>
                    <a:pt x="303758" y="81280"/>
                  </a:lnTo>
                  <a:lnTo>
                    <a:pt x="303060" y="81280"/>
                  </a:lnTo>
                  <a:lnTo>
                    <a:pt x="302768" y="82550"/>
                  </a:lnTo>
                  <a:lnTo>
                    <a:pt x="302590" y="81280"/>
                  </a:lnTo>
                  <a:lnTo>
                    <a:pt x="302958" y="81280"/>
                  </a:lnTo>
                  <a:lnTo>
                    <a:pt x="303326" y="80010"/>
                  </a:lnTo>
                  <a:lnTo>
                    <a:pt x="303479" y="80010"/>
                  </a:lnTo>
                  <a:lnTo>
                    <a:pt x="305003" y="78740"/>
                  </a:lnTo>
                  <a:lnTo>
                    <a:pt x="305003" y="74955"/>
                  </a:lnTo>
                  <a:lnTo>
                    <a:pt x="303072" y="73660"/>
                  </a:lnTo>
                  <a:lnTo>
                    <a:pt x="301193" y="73660"/>
                  </a:lnTo>
                  <a:lnTo>
                    <a:pt x="299326" y="72390"/>
                  </a:lnTo>
                  <a:lnTo>
                    <a:pt x="298488" y="71120"/>
                  </a:lnTo>
                  <a:lnTo>
                    <a:pt x="297319" y="69850"/>
                  </a:lnTo>
                  <a:lnTo>
                    <a:pt x="296824" y="68580"/>
                  </a:lnTo>
                  <a:lnTo>
                    <a:pt x="295503" y="63500"/>
                  </a:lnTo>
                  <a:lnTo>
                    <a:pt x="290499" y="63500"/>
                  </a:lnTo>
                  <a:lnTo>
                    <a:pt x="283794" y="67310"/>
                  </a:lnTo>
                  <a:lnTo>
                    <a:pt x="285140" y="68580"/>
                  </a:lnTo>
                  <a:lnTo>
                    <a:pt x="286524" y="69850"/>
                  </a:lnTo>
                  <a:lnTo>
                    <a:pt x="287858" y="71120"/>
                  </a:lnTo>
                  <a:lnTo>
                    <a:pt x="289293" y="72390"/>
                  </a:lnTo>
                  <a:lnTo>
                    <a:pt x="290779" y="72390"/>
                  </a:lnTo>
                  <a:lnTo>
                    <a:pt x="291871" y="73660"/>
                  </a:lnTo>
                  <a:lnTo>
                    <a:pt x="291490" y="73660"/>
                  </a:lnTo>
                  <a:lnTo>
                    <a:pt x="287629" y="76200"/>
                  </a:lnTo>
                  <a:lnTo>
                    <a:pt x="290766" y="77470"/>
                  </a:lnTo>
                  <a:lnTo>
                    <a:pt x="289394" y="80010"/>
                  </a:lnTo>
                  <a:lnTo>
                    <a:pt x="289547" y="80010"/>
                  </a:lnTo>
                  <a:lnTo>
                    <a:pt x="289661" y="81280"/>
                  </a:lnTo>
                  <a:lnTo>
                    <a:pt x="289839" y="81280"/>
                  </a:lnTo>
                  <a:lnTo>
                    <a:pt x="288607" y="83820"/>
                  </a:lnTo>
                  <a:lnTo>
                    <a:pt x="290652" y="86360"/>
                  </a:lnTo>
                  <a:lnTo>
                    <a:pt x="294030" y="90170"/>
                  </a:lnTo>
                  <a:lnTo>
                    <a:pt x="302856" y="90170"/>
                  </a:lnTo>
                  <a:lnTo>
                    <a:pt x="300685" y="99060"/>
                  </a:lnTo>
                  <a:lnTo>
                    <a:pt x="300596" y="100330"/>
                  </a:lnTo>
                  <a:lnTo>
                    <a:pt x="300939" y="101600"/>
                  </a:lnTo>
                  <a:lnTo>
                    <a:pt x="301637" y="101600"/>
                  </a:lnTo>
                  <a:lnTo>
                    <a:pt x="302387" y="102870"/>
                  </a:lnTo>
                  <a:lnTo>
                    <a:pt x="303250" y="104140"/>
                  </a:lnTo>
                  <a:lnTo>
                    <a:pt x="307721" y="104140"/>
                  </a:lnTo>
                  <a:lnTo>
                    <a:pt x="309524" y="102870"/>
                  </a:lnTo>
                  <a:lnTo>
                    <a:pt x="311061" y="101600"/>
                  </a:lnTo>
                  <a:lnTo>
                    <a:pt x="311607" y="100330"/>
                  </a:lnTo>
                  <a:lnTo>
                    <a:pt x="311200" y="99060"/>
                  </a:lnTo>
                  <a:lnTo>
                    <a:pt x="310324" y="97790"/>
                  </a:lnTo>
                  <a:lnTo>
                    <a:pt x="310591" y="97790"/>
                  </a:lnTo>
                  <a:lnTo>
                    <a:pt x="310807" y="96520"/>
                  </a:lnTo>
                  <a:lnTo>
                    <a:pt x="313512" y="96520"/>
                  </a:lnTo>
                  <a:lnTo>
                    <a:pt x="316039" y="97790"/>
                  </a:lnTo>
                  <a:lnTo>
                    <a:pt x="317576" y="101600"/>
                  </a:lnTo>
                  <a:lnTo>
                    <a:pt x="324434" y="96520"/>
                  </a:lnTo>
                  <a:lnTo>
                    <a:pt x="325259" y="96520"/>
                  </a:lnTo>
                  <a:lnTo>
                    <a:pt x="326326" y="95250"/>
                  </a:lnTo>
                  <a:lnTo>
                    <a:pt x="327558" y="95250"/>
                  </a:lnTo>
                  <a:lnTo>
                    <a:pt x="329958" y="93980"/>
                  </a:lnTo>
                  <a:lnTo>
                    <a:pt x="330860" y="92710"/>
                  </a:lnTo>
                  <a:lnTo>
                    <a:pt x="331228" y="91440"/>
                  </a:lnTo>
                  <a:lnTo>
                    <a:pt x="333375" y="91440"/>
                  </a:lnTo>
                  <a:lnTo>
                    <a:pt x="335140" y="93980"/>
                  </a:lnTo>
                  <a:lnTo>
                    <a:pt x="335483" y="95250"/>
                  </a:lnTo>
                  <a:lnTo>
                    <a:pt x="333527" y="93980"/>
                  </a:lnTo>
                  <a:lnTo>
                    <a:pt x="331978" y="92710"/>
                  </a:lnTo>
                  <a:lnTo>
                    <a:pt x="328980" y="96520"/>
                  </a:lnTo>
                  <a:lnTo>
                    <a:pt x="333133" y="104140"/>
                  </a:lnTo>
                  <a:lnTo>
                    <a:pt x="338048" y="105410"/>
                  </a:lnTo>
                  <a:lnTo>
                    <a:pt x="339013" y="101600"/>
                  </a:lnTo>
                  <a:lnTo>
                    <a:pt x="334581" y="101600"/>
                  </a:lnTo>
                  <a:lnTo>
                    <a:pt x="335965" y="97790"/>
                  </a:lnTo>
                  <a:lnTo>
                    <a:pt x="337070" y="96520"/>
                  </a:lnTo>
                  <a:lnTo>
                    <a:pt x="337477" y="96520"/>
                  </a:lnTo>
                  <a:lnTo>
                    <a:pt x="336765" y="97790"/>
                  </a:lnTo>
                  <a:lnTo>
                    <a:pt x="335965" y="97790"/>
                  </a:lnTo>
                  <a:lnTo>
                    <a:pt x="339369" y="99060"/>
                  </a:lnTo>
                  <a:lnTo>
                    <a:pt x="346798" y="102870"/>
                  </a:lnTo>
                  <a:lnTo>
                    <a:pt x="347281" y="97790"/>
                  </a:lnTo>
                  <a:lnTo>
                    <a:pt x="344728" y="96520"/>
                  </a:lnTo>
                  <a:lnTo>
                    <a:pt x="342988" y="95250"/>
                  </a:lnTo>
                  <a:lnTo>
                    <a:pt x="346773" y="91440"/>
                  </a:lnTo>
                  <a:lnTo>
                    <a:pt x="354736" y="91440"/>
                  </a:lnTo>
                  <a:lnTo>
                    <a:pt x="357162" y="92710"/>
                  </a:lnTo>
                  <a:lnTo>
                    <a:pt x="359270" y="91440"/>
                  </a:lnTo>
                  <a:lnTo>
                    <a:pt x="356400" y="93980"/>
                  </a:lnTo>
                  <a:lnTo>
                    <a:pt x="355066" y="95250"/>
                  </a:lnTo>
                  <a:lnTo>
                    <a:pt x="354190" y="95250"/>
                  </a:lnTo>
                  <a:lnTo>
                    <a:pt x="354228" y="96520"/>
                  </a:lnTo>
                  <a:lnTo>
                    <a:pt x="355600" y="96520"/>
                  </a:lnTo>
                  <a:lnTo>
                    <a:pt x="355765" y="97790"/>
                  </a:lnTo>
                  <a:lnTo>
                    <a:pt x="355777" y="100330"/>
                  </a:lnTo>
                  <a:lnTo>
                    <a:pt x="355180" y="100330"/>
                  </a:lnTo>
                  <a:lnTo>
                    <a:pt x="355587" y="101600"/>
                  </a:lnTo>
                  <a:lnTo>
                    <a:pt x="357987" y="101600"/>
                  </a:lnTo>
                  <a:lnTo>
                    <a:pt x="358927" y="102870"/>
                  </a:lnTo>
                  <a:lnTo>
                    <a:pt x="360692" y="102870"/>
                  </a:lnTo>
                  <a:lnTo>
                    <a:pt x="360514" y="104140"/>
                  </a:lnTo>
                  <a:lnTo>
                    <a:pt x="360349" y="104140"/>
                  </a:lnTo>
                  <a:lnTo>
                    <a:pt x="360768" y="105410"/>
                  </a:lnTo>
                  <a:lnTo>
                    <a:pt x="361759" y="104140"/>
                  </a:lnTo>
                  <a:lnTo>
                    <a:pt x="362750" y="105410"/>
                  </a:lnTo>
                  <a:lnTo>
                    <a:pt x="363207" y="105410"/>
                  </a:lnTo>
                  <a:lnTo>
                    <a:pt x="362254" y="106680"/>
                  </a:lnTo>
                  <a:lnTo>
                    <a:pt x="362521" y="107950"/>
                  </a:lnTo>
                  <a:lnTo>
                    <a:pt x="363232" y="107950"/>
                  </a:lnTo>
                  <a:lnTo>
                    <a:pt x="364769" y="109220"/>
                  </a:lnTo>
                  <a:lnTo>
                    <a:pt x="366699" y="111760"/>
                  </a:lnTo>
                  <a:lnTo>
                    <a:pt x="369620" y="110490"/>
                  </a:lnTo>
                  <a:lnTo>
                    <a:pt x="373430" y="106680"/>
                  </a:lnTo>
                  <a:lnTo>
                    <a:pt x="373634" y="107950"/>
                  </a:lnTo>
                  <a:lnTo>
                    <a:pt x="374027" y="107950"/>
                  </a:lnTo>
                  <a:lnTo>
                    <a:pt x="375285" y="109220"/>
                  </a:lnTo>
                  <a:lnTo>
                    <a:pt x="376008" y="110490"/>
                  </a:lnTo>
                  <a:lnTo>
                    <a:pt x="376542" y="111760"/>
                  </a:lnTo>
                  <a:lnTo>
                    <a:pt x="377456" y="116840"/>
                  </a:lnTo>
                  <a:lnTo>
                    <a:pt x="379590" y="120650"/>
                  </a:lnTo>
                  <a:lnTo>
                    <a:pt x="382155" y="124460"/>
                  </a:lnTo>
                  <a:lnTo>
                    <a:pt x="380530" y="125730"/>
                  </a:lnTo>
                  <a:lnTo>
                    <a:pt x="378955" y="125730"/>
                  </a:lnTo>
                  <a:lnTo>
                    <a:pt x="379437" y="128270"/>
                  </a:lnTo>
                  <a:lnTo>
                    <a:pt x="379818" y="129540"/>
                  </a:lnTo>
                  <a:lnTo>
                    <a:pt x="381787" y="128270"/>
                  </a:lnTo>
                  <a:lnTo>
                    <a:pt x="383832" y="127000"/>
                  </a:lnTo>
                  <a:lnTo>
                    <a:pt x="384632" y="127000"/>
                  </a:lnTo>
                  <a:lnTo>
                    <a:pt x="384898" y="128270"/>
                  </a:lnTo>
                  <a:lnTo>
                    <a:pt x="385127" y="128270"/>
                  </a:lnTo>
                  <a:lnTo>
                    <a:pt x="388874" y="132080"/>
                  </a:lnTo>
                  <a:lnTo>
                    <a:pt x="391579" y="137160"/>
                  </a:lnTo>
                  <a:lnTo>
                    <a:pt x="393230" y="142240"/>
                  </a:lnTo>
                  <a:lnTo>
                    <a:pt x="394195" y="143510"/>
                  </a:lnTo>
                  <a:lnTo>
                    <a:pt x="394843" y="143510"/>
                  </a:lnTo>
                  <a:lnTo>
                    <a:pt x="396163" y="144780"/>
                  </a:lnTo>
                  <a:lnTo>
                    <a:pt x="396405" y="146050"/>
                  </a:lnTo>
                  <a:lnTo>
                    <a:pt x="395859" y="148590"/>
                  </a:lnTo>
                  <a:lnTo>
                    <a:pt x="395655" y="148590"/>
                  </a:lnTo>
                  <a:lnTo>
                    <a:pt x="395643" y="149860"/>
                  </a:lnTo>
                  <a:lnTo>
                    <a:pt x="395808" y="151130"/>
                  </a:lnTo>
                  <a:lnTo>
                    <a:pt x="396240" y="152400"/>
                  </a:lnTo>
                  <a:lnTo>
                    <a:pt x="397078" y="152400"/>
                  </a:lnTo>
                  <a:lnTo>
                    <a:pt x="398272" y="153670"/>
                  </a:lnTo>
                  <a:lnTo>
                    <a:pt x="402463" y="154940"/>
                  </a:lnTo>
                  <a:lnTo>
                    <a:pt x="405536" y="156210"/>
                  </a:lnTo>
                  <a:lnTo>
                    <a:pt x="407200" y="160020"/>
                  </a:lnTo>
                  <a:lnTo>
                    <a:pt x="410514" y="166370"/>
                  </a:lnTo>
                  <a:lnTo>
                    <a:pt x="414439" y="172720"/>
                  </a:lnTo>
                  <a:lnTo>
                    <a:pt x="418947" y="177800"/>
                  </a:lnTo>
                  <a:lnTo>
                    <a:pt x="424014" y="182880"/>
                  </a:lnTo>
                  <a:lnTo>
                    <a:pt x="428955" y="187960"/>
                  </a:lnTo>
                  <a:lnTo>
                    <a:pt x="435851" y="191770"/>
                  </a:lnTo>
                  <a:lnTo>
                    <a:pt x="437730" y="198120"/>
                  </a:lnTo>
                  <a:lnTo>
                    <a:pt x="440499" y="201930"/>
                  </a:lnTo>
                  <a:lnTo>
                    <a:pt x="444220" y="208280"/>
                  </a:lnTo>
                  <a:lnTo>
                    <a:pt x="449554" y="214630"/>
                  </a:lnTo>
                  <a:lnTo>
                    <a:pt x="454977" y="219710"/>
                  </a:lnTo>
                  <a:lnTo>
                    <a:pt x="458978" y="227330"/>
                  </a:lnTo>
                  <a:lnTo>
                    <a:pt x="463740" y="227330"/>
                  </a:lnTo>
                  <a:lnTo>
                    <a:pt x="463842" y="228600"/>
                  </a:lnTo>
                  <a:lnTo>
                    <a:pt x="464578" y="228600"/>
                  </a:lnTo>
                  <a:lnTo>
                    <a:pt x="464172" y="229870"/>
                  </a:lnTo>
                  <a:lnTo>
                    <a:pt x="463562" y="231140"/>
                  </a:lnTo>
                  <a:lnTo>
                    <a:pt x="463245" y="233680"/>
                  </a:lnTo>
                  <a:lnTo>
                    <a:pt x="464299" y="233680"/>
                  </a:lnTo>
                  <a:lnTo>
                    <a:pt x="469226" y="236220"/>
                  </a:lnTo>
                  <a:lnTo>
                    <a:pt x="473544" y="240030"/>
                  </a:lnTo>
                  <a:lnTo>
                    <a:pt x="475894" y="245110"/>
                  </a:lnTo>
                  <a:lnTo>
                    <a:pt x="474941" y="251460"/>
                  </a:lnTo>
                  <a:lnTo>
                    <a:pt x="474103" y="254000"/>
                  </a:lnTo>
                  <a:lnTo>
                    <a:pt x="477659" y="254000"/>
                  </a:lnTo>
                  <a:lnTo>
                    <a:pt x="482752" y="256540"/>
                  </a:lnTo>
                  <a:lnTo>
                    <a:pt x="486105" y="256540"/>
                  </a:lnTo>
                  <a:lnTo>
                    <a:pt x="486841" y="259080"/>
                  </a:lnTo>
                  <a:lnTo>
                    <a:pt x="491020" y="265430"/>
                  </a:lnTo>
                  <a:lnTo>
                    <a:pt x="493179" y="273050"/>
                  </a:lnTo>
                  <a:lnTo>
                    <a:pt x="501548" y="278130"/>
                  </a:lnTo>
                  <a:lnTo>
                    <a:pt x="502589" y="278130"/>
                  </a:lnTo>
                  <a:lnTo>
                    <a:pt x="502081" y="279400"/>
                  </a:lnTo>
                  <a:lnTo>
                    <a:pt x="501942" y="280670"/>
                  </a:lnTo>
                  <a:lnTo>
                    <a:pt x="502361" y="281940"/>
                  </a:lnTo>
                  <a:lnTo>
                    <a:pt x="505421" y="283210"/>
                  </a:lnTo>
                  <a:lnTo>
                    <a:pt x="511873" y="280670"/>
                  </a:lnTo>
                  <a:lnTo>
                    <a:pt x="514146" y="283210"/>
                  </a:lnTo>
                  <a:lnTo>
                    <a:pt x="513918" y="283210"/>
                  </a:lnTo>
                  <a:lnTo>
                    <a:pt x="512838" y="284480"/>
                  </a:lnTo>
                  <a:lnTo>
                    <a:pt x="512508" y="285407"/>
                  </a:lnTo>
                  <a:lnTo>
                    <a:pt x="512394" y="287020"/>
                  </a:lnTo>
                  <a:lnTo>
                    <a:pt x="503593" y="290830"/>
                  </a:lnTo>
                  <a:lnTo>
                    <a:pt x="511086" y="293370"/>
                  </a:lnTo>
                  <a:lnTo>
                    <a:pt x="508774" y="297180"/>
                  </a:lnTo>
                  <a:lnTo>
                    <a:pt x="509866" y="297180"/>
                  </a:lnTo>
                  <a:lnTo>
                    <a:pt x="510260" y="302577"/>
                  </a:lnTo>
                  <a:lnTo>
                    <a:pt x="510057" y="302260"/>
                  </a:lnTo>
                  <a:lnTo>
                    <a:pt x="508101" y="300990"/>
                  </a:lnTo>
                  <a:lnTo>
                    <a:pt x="504304" y="302260"/>
                  </a:lnTo>
                  <a:lnTo>
                    <a:pt x="502348" y="302260"/>
                  </a:lnTo>
                  <a:lnTo>
                    <a:pt x="501789" y="300990"/>
                  </a:lnTo>
                  <a:lnTo>
                    <a:pt x="500037" y="299720"/>
                  </a:lnTo>
                  <a:lnTo>
                    <a:pt x="500862" y="297180"/>
                  </a:lnTo>
                  <a:lnTo>
                    <a:pt x="495630" y="297180"/>
                  </a:lnTo>
                  <a:lnTo>
                    <a:pt x="495503" y="295910"/>
                  </a:lnTo>
                  <a:lnTo>
                    <a:pt x="495858" y="295910"/>
                  </a:lnTo>
                  <a:lnTo>
                    <a:pt x="492810" y="294640"/>
                  </a:lnTo>
                  <a:lnTo>
                    <a:pt x="492620" y="293370"/>
                  </a:lnTo>
                  <a:lnTo>
                    <a:pt x="492442" y="292100"/>
                  </a:lnTo>
                  <a:lnTo>
                    <a:pt x="490562" y="290830"/>
                  </a:lnTo>
                  <a:lnTo>
                    <a:pt x="489356" y="290830"/>
                  </a:lnTo>
                  <a:lnTo>
                    <a:pt x="489356" y="304800"/>
                  </a:lnTo>
                  <a:lnTo>
                    <a:pt x="488784" y="304800"/>
                  </a:lnTo>
                  <a:lnTo>
                    <a:pt x="488556" y="306070"/>
                  </a:lnTo>
                  <a:lnTo>
                    <a:pt x="488238" y="304800"/>
                  </a:lnTo>
                  <a:lnTo>
                    <a:pt x="487819" y="304800"/>
                  </a:lnTo>
                  <a:lnTo>
                    <a:pt x="488086" y="303530"/>
                  </a:lnTo>
                  <a:lnTo>
                    <a:pt x="488226" y="303123"/>
                  </a:lnTo>
                  <a:lnTo>
                    <a:pt x="488708" y="303530"/>
                  </a:lnTo>
                  <a:lnTo>
                    <a:pt x="489356" y="304800"/>
                  </a:lnTo>
                  <a:lnTo>
                    <a:pt x="489356" y="290830"/>
                  </a:lnTo>
                  <a:lnTo>
                    <a:pt x="488492" y="290830"/>
                  </a:lnTo>
                  <a:lnTo>
                    <a:pt x="487857" y="289814"/>
                  </a:lnTo>
                  <a:lnTo>
                    <a:pt x="487857" y="302844"/>
                  </a:lnTo>
                  <a:lnTo>
                    <a:pt x="487095" y="303530"/>
                  </a:lnTo>
                  <a:lnTo>
                    <a:pt x="486092" y="303530"/>
                  </a:lnTo>
                  <a:lnTo>
                    <a:pt x="487146" y="302260"/>
                  </a:lnTo>
                  <a:lnTo>
                    <a:pt x="487857" y="302844"/>
                  </a:lnTo>
                  <a:lnTo>
                    <a:pt x="487857" y="289814"/>
                  </a:lnTo>
                  <a:lnTo>
                    <a:pt x="487705" y="289560"/>
                  </a:lnTo>
                  <a:lnTo>
                    <a:pt x="486079" y="287020"/>
                  </a:lnTo>
                  <a:lnTo>
                    <a:pt x="483743" y="288290"/>
                  </a:lnTo>
                  <a:lnTo>
                    <a:pt x="482447" y="287020"/>
                  </a:lnTo>
                  <a:lnTo>
                    <a:pt x="481203" y="287020"/>
                  </a:lnTo>
                  <a:lnTo>
                    <a:pt x="480301" y="284480"/>
                  </a:lnTo>
                  <a:lnTo>
                    <a:pt x="479425" y="283210"/>
                  </a:lnTo>
                  <a:lnTo>
                    <a:pt x="478485" y="281940"/>
                  </a:lnTo>
                  <a:lnTo>
                    <a:pt x="475475" y="285750"/>
                  </a:lnTo>
                  <a:lnTo>
                    <a:pt x="478002" y="287020"/>
                  </a:lnTo>
                  <a:lnTo>
                    <a:pt x="479336" y="288290"/>
                  </a:lnTo>
                  <a:lnTo>
                    <a:pt x="479767" y="288290"/>
                  </a:lnTo>
                  <a:lnTo>
                    <a:pt x="480669" y="290830"/>
                  </a:lnTo>
                  <a:lnTo>
                    <a:pt x="475018" y="293370"/>
                  </a:lnTo>
                  <a:lnTo>
                    <a:pt x="472871" y="292100"/>
                  </a:lnTo>
                  <a:lnTo>
                    <a:pt x="472363" y="288290"/>
                  </a:lnTo>
                  <a:lnTo>
                    <a:pt x="467067" y="290830"/>
                  </a:lnTo>
                  <a:lnTo>
                    <a:pt x="463169" y="297180"/>
                  </a:lnTo>
                  <a:lnTo>
                    <a:pt x="469722" y="297180"/>
                  </a:lnTo>
                  <a:lnTo>
                    <a:pt x="471830" y="298450"/>
                  </a:lnTo>
                  <a:lnTo>
                    <a:pt x="476973" y="303530"/>
                  </a:lnTo>
                  <a:lnTo>
                    <a:pt x="480390" y="311150"/>
                  </a:lnTo>
                  <a:lnTo>
                    <a:pt x="489229" y="312420"/>
                  </a:lnTo>
                  <a:lnTo>
                    <a:pt x="489546" y="314960"/>
                  </a:lnTo>
                  <a:lnTo>
                    <a:pt x="490448" y="316230"/>
                  </a:lnTo>
                  <a:lnTo>
                    <a:pt x="492798" y="316230"/>
                  </a:lnTo>
                  <a:lnTo>
                    <a:pt x="492747" y="317500"/>
                  </a:lnTo>
                  <a:lnTo>
                    <a:pt x="492912" y="318770"/>
                  </a:lnTo>
                  <a:lnTo>
                    <a:pt x="493293" y="318770"/>
                  </a:lnTo>
                  <a:lnTo>
                    <a:pt x="494487" y="321310"/>
                  </a:lnTo>
                  <a:lnTo>
                    <a:pt x="496062" y="323850"/>
                  </a:lnTo>
                  <a:lnTo>
                    <a:pt x="497928" y="325120"/>
                  </a:lnTo>
                  <a:lnTo>
                    <a:pt x="494995" y="327660"/>
                  </a:lnTo>
                  <a:lnTo>
                    <a:pt x="488378" y="331470"/>
                  </a:lnTo>
                  <a:lnTo>
                    <a:pt x="483146" y="327660"/>
                  </a:lnTo>
                  <a:lnTo>
                    <a:pt x="478688" y="323850"/>
                  </a:lnTo>
                  <a:lnTo>
                    <a:pt x="472033" y="320040"/>
                  </a:lnTo>
                  <a:lnTo>
                    <a:pt x="470585" y="320040"/>
                  </a:lnTo>
                  <a:lnTo>
                    <a:pt x="468160" y="317500"/>
                  </a:lnTo>
                  <a:lnTo>
                    <a:pt x="467728" y="312420"/>
                  </a:lnTo>
                  <a:lnTo>
                    <a:pt x="462394" y="312420"/>
                  </a:lnTo>
                  <a:lnTo>
                    <a:pt x="457009" y="306070"/>
                  </a:lnTo>
                  <a:lnTo>
                    <a:pt x="450659" y="299720"/>
                  </a:lnTo>
                  <a:lnTo>
                    <a:pt x="444119" y="294640"/>
                  </a:lnTo>
                  <a:lnTo>
                    <a:pt x="439661" y="290830"/>
                  </a:lnTo>
                  <a:lnTo>
                    <a:pt x="438175" y="289560"/>
                  </a:lnTo>
                  <a:lnTo>
                    <a:pt x="433489" y="284480"/>
                  </a:lnTo>
                  <a:lnTo>
                    <a:pt x="428332" y="280670"/>
                  </a:lnTo>
                  <a:lnTo>
                    <a:pt x="423570" y="275590"/>
                  </a:lnTo>
                  <a:lnTo>
                    <a:pt x="420052" y="270510"/>
                  </a:lnTo>
                  <a:lnTo>
                    <a:pt x="417868" y="270510"/>
                  </a:lnTo>
                  <a:lnTo>
                    <a:pt x="418833" y="270497"/>
                  </a:lnTo>
                  <a:lnTo>
                    <a:pt x="418973" y="269240"/>
                  </a:lnTo>
                  <a:lnTo>
                    <a:pt x="417474" y="269240"/>
                  </a:lnTo>
                  <a:lnTo>
                    <a:pt x="416737" y="270510"/>
                  </a:lnTo>
                  <a:lnTo>
                    <a:pt x="416064" y="270497"/>
                  </a:lnTo>
                  <a:lnTo>
                    <a:pt x="415493" y="269240"/>
                  </a:lnTo>
                  <a:lnTo>
                    <a:pt x="415836" y="269240"/>
                  </a:lnTo>
                  <a:lnTo>
                    <a:pt x="416458" y="267970"/>
                  </a:lnTo>
                  <a:lnTo>
                    <a:pt x="414553" y="267970"/>
                  </a:lnTo>
                  <a:lnTo>
                    <a:pt x="413016" y="265430"/>
                  </a:lnTo>
                  <a:lnTo>
                    <a:pt x="411784" y="264160"/>
                  </a:lnTo>
                  <a:lnTo>
                    <a:pt x="410349" y="262890"/>
                  </a:lnTo>
                  <a:lnTo>
                    <a:pt x="408571" y="260350"/>
                  </a:lnTo>
                  <a:lnTo>
                    <a:pt x="409359" y="255270"/>
                  </a:lnTo>
                  <a:lnTo>
                    <a:pt x="406717" y="252730"/>
                  </a:lnTo>
                  <a:lnTo>
                    <a:pt x="404304" y="250190"/>
                  </a:lnTo>
                  <a:lnTo>
                    <a:pt x="402336" y="247650"/>
                  </a:lnTo>
                  <a:lnTo>
                    <a:pt x="401777" y="247891"/>
                  </a:lnTo>
                  <a:lnTo>
                    <a:pt x="401777" y="310070"/>
                  </a:lnTo>
                  <a:lnTo>
                    <a:pt x="393611" y="311150"/>
                  </a:lnTo>
                  <a:lnTo>
                    <a:pt x="393598" y="308610"/>
                  </a:lnTo>
                  <a:lnTo>
                    <a:pt x="391820" y="307340"/>
                  </a:lnTo>
                  <a:lnTo>
                    <a:pt x="389483" y="306070"/>
                  </a:lnTo>
                  <a:lnTo>
                    <a:pt x="392582" y="306070"/>
                  </a:lnTo>
                  <a:lnTo>
                    <a:pt x="393560" y="304800"/>
                  </a:lnTo>
                  <a:lnTo>
                    <a:pt x="394436" y="304800"/>
                  </a:lnTo>
                  <a:lnTo>
                    <a:pt x="396430" y="307340"/>
                  </a:lnTo>
                  <a:lnTo>
                    <a:pt x="397332" y="309880"/>
                  </a:lnTo>
                  <a:lnTo>
                    <a:pt x="401637" y="309880"/>
                  </a:lnTo>
                  <a:lnTo>
                    <a:pt x="401777" y="310070"/>
                  </a:lnTo>
                  <a:lnTo>
                    <a:pt x="401777" y="247891"/>
                  </a:lnTo>
                  <a:lnTo>
                    <a:pt x="399262" y="248920"/>
                  </a:lnTo>
                  <a:lnTo>
                    <a:pt x="396468" y="252730"/>
                  </a:lnTo>
                  <a:lnTo>
                    <a:pt x="395897" y="252730"/>
                  </a:lnTo>
                  <a:lnTo>
                    <a:pt x="395351" y="251460"/>
                  </a:lnTo>
                  <a:lnTo>
                    <a:pt x="394931" y="250190"/>
                  </a:lnTo>
                  <a:lnTo>
                    <a:pt x="389953" y="245110"/>
                  </a:lnTo>
                  <a:lnTo>
                    <a:pt x="381304" y="243840"/>
                  </a:lnTo>
                  <a:lnTo>
                    <a:pt x="376936" y="238760"/>
                  </a:lnTo>
                  <a:lnTo>
                    <a:pt x="373214" y="234950"/>
                  </a:lnTo>
                  <a:lnTo>
                    <a:pt x="370217" y="232410"/>
                  </a:lnTo>
                  <a:lnTo>
                    <a:pt x="367398" y="228600"/>
                  </a:lnTo>
                  <a:lnTo>
                    <a:pt x="368033" y="228600"/>
                  </a:lnTo>
                  <a:lnTo>
                    <a:pt x="367931" y="227330"/>
                  </a:lnTo>
                  <a:lnTo>
                    <a:pt x="367385" y="228600"/>
                  </a:lnTo>
                  <a:lnTo>
                    <a:pt x="364871" y="224790"/>
                  </a:lnTo>
                  <a:lnTo>
                    <a:pt x="363677" y="223520"/>
                  </a:lnTo>
                  <a:lnTo>
                    <a:pt x="366585" y="223520"/>
                  </a:lnTo>
                  <a:lnTo>
                    <a:pt x="364896" y="220980"/>
                  </a:lnTo>
                  <a:lnTo>
                    <a:pt x="363118" y="219710"/>
                  </a:lnTo>
                  <a:lnTo>
                    <a:pt x="361403" y="217170"/>
                  </a:lnTo>
                  <a:lnTo>
                    <a:pt x="361035" y="217170"/>
                  </a:lnTo>
                  <a:lnTo>
                    <a:pt x="360883" y="218440"/>
                  </a:lnTo>
                  <a:lnTo>
                    <a:pt x="360832" y="219710"/>
                  </a:lnTo>
                  <a:lnTo>
                    <a:pt x="359016" y="215900"/>
                  </a:lnTo>
                  <a:lnTo>
                    <a:pt x="357162" y="213360"/>
                  </a:lnTo>
                  <a:lnTo>
                    <a:pt x="354152" y="210820"/>
                  </a:lnTo>
                  <a:lnTo>
                    <a:pt x="355485" y="209550"/>
                  </a:lnTo>
                  <a:lnTo>
                    <a:pt x="356552" y="208280"/>
                  </a:lnTo>
                  <a:lnTo>
                    <a:pt x="357454" y="207010"/>
                  </a:lnTo>
                  <a:lnTo>
                    <a:pt x="356806" y="205740"/>
                  </a:lnTo>
                  <a:lnTo>
                    <a:pt x="356235" y="204470"/>
                  </a:lnTo>
                  <a:lnTo>
                    <a:pt x="355587" y="203200"/>
                  </a:lnTo>
                  <a:lnTo>
                    <a:pt x="351358" y="204470"/>
                  </a:lnTo>
                  <a:lnTo>
                    <a:pt x="351523" y="200660"/>
                  </a:lnTo>
                  <a:lnTo>
                    <a:pt x="348894" y="199390"/>
                  </a:lnTo>
                  <a:lnTo>
                    <a:pt x="348716" y="196850"/>
                  </a:lnTo>
                  <a:lnTo>
                    <a:pt x="346633" y="195580"/>
                  </a:lnTo>
                  <a:lnTo>
                    <a:pt x="344347" y="193040"/>
                  </a:lnTo>
                  <a:lnTo>
                    <a:pt x="343065" y="191770"/>
                  </a:lnTo>
                  <a:lnTo>
                    <a:pt x="341553" y="194310"/>
                  </a:lnTo>
                  <a:lnTo>
                    <a:pt x="341071" y="195580"/>
                  </a:lnTo>
                  <a:lnTo>
                    <a:pt x="339585" y="195580"/>
                  </a:lnTo>
                  <a:lnTo>
                    <a:pt x="339255" y="194310"/>
                  </a:lnTo>
                  <a:lnTo>
                    <a:pt x="335000" y="190500"/>
                  </a:lnTo>
                  <a:lnTo>
                    <a:pt x="334606" y="182880"/>
                  </a:lnTo>
                  <a:lnTo>
                    <a:pt x="323380" y="182880"/>
                  </a:lnTo>
                  <a:lnTo>
                    <a:pt x="322935" y="181610"/>
                  </a:lnTo>
                  <a:lnTo>
                    <a:pt x="323176" y="176530"/>
                  </a:lnTo>
                  <a:lnTo>
                    <a:pt x="310908" y="176530"/>
                  </a:lnTo>
                  <a:lnTo>
                    <a:pt x="244017" y="176530"/>
                  </a:lnTo>
                  <a:lnTo>
                    <a:pt x="242798" y="176530"/>
                  </a:lnTo>
                  <a:lnTo>
                    <a:pt x="239242" y="176530"/>
                  </a:lnTo>
                  <a:lnTo>
                    <a:pt x="241211" y="179070"/>
                  </a:lnTo>
                  <a:lnTo>
                    <a:pt x="242963" y="181610"/>
                  </a:lnTo>
                  <a:lnTo>
                    <a:pt x="243827" y="184150"/>
                  </a:lnTo>
                  <a:lnTo>
                    <a:pt x="247192" y="184150"/>
                  </a:lnTo>
                  <a:lnTo>
                    <a:pt x="247510" y="186690"/>
                  </a:lnTo>
                  <a:lnTo>
                    <a:pt x="249593" y="186690"/>
                  </a:lnTo>
                  <a:lnTo>
                    <a:pt x="244716" y="191770"/>
                  </a:lnTo>
                  <a:lnTo>
                    <a:pt x="249821" y="193040"/>
                  </a:lnTo>
                  <a:lnTo>
                    <a:pt x="252679" y="194310"/>
                  </a:lnTo>
                  <a:lnTo>
                    <a:pt x="253187" y="195580"/>
                  </a:lnTo>
                  <a:lnTo>
                    <a:pt x="257124" y="195580"/>
                  </a:lnTo>
                  <a:lnTo>
                    <a:pt x="258584" y="193040"/>
                  </a:lnTo>
                  <a:lnTo>
                    <a:pt x="256755" y="189230"/>
                  </a:lnTo>
                  <a:lnTo>
                    <a:pt x="255028" y="187960"/>
                  </a:lnTo>
                  <a:lnTo>
                    <a:pt x="252895" y="184150"/>
                  </a:lnTo>
                  <a:lnTo>
                    <a:pt x="253593" y="184150"/>
                  </a:lnTo>
                  <a:lnTo>
                    <a:pt x="255117" y="182880"/>
                  </a:lnTo>
                  <a:lnTo>
                    <a:pt x="256527" y="181610"/>
                  </a:lnTo>
                  <a:lnTo>
                    <a:pt x="258851" y="181610"/>
                  </a:lnTo>
                  <a:lnTo>
                    <a:pt x="259562" y="182880"/>
                  </a:lnTo>
                  <a:lnTo>
                    <a:pt x="261429" y="182880"/>
                  </a:lnTo>
                  <a:lnTo>
                    <a:pt x="262877" y="184150"/>
                  </a:lnTo>
                  <a:lnTo>
                    <a:pt x="263994" y="185420"/>
                  </a:lnTo>
                  <a:lnTo>
                    <a:pt x="264147" y="186690"/>
                  </a:lnTo>
                  <a:lnTo>
                    <a:pt x="264439" y="187960"/>
                  </a:lnTo>
                  <a:lnTo>
                    <a:pt x="265569" y="187960"/>
                  </a:lnTo>
                  <a:lnTo>
                    <a:pt x="265671" y="189230"/>
                  </a:lnTo>
                  <a:lnTo>
                    <a:pt x="266890" y="195580"/>
                  </a:lnTo>
                  <a:lnTo>
                    <a:pt x="274307" y="198120"/>
                  </a:lnTo>
                  <a:lnTo>
                    <a:pt x="276136" y="204470"/>
                  </a:lnTo>
                  <a:lnTo>
                    <a:pt x="279717" y="204470"/>
                  </a:lnTo>
                  <a:lnTo>
                    <a:pt x="282067" y="207010"/>
                  </a:lnTo>
                  <a:lnTo>
                    <a:pt x="284149" y="209550"/>
                  </a:lnTo>
                  <a:lnTo>
                    <a:pt x="286791" y="210820"/>
                  </a:lnTo>
                  <a:lnTo>
                    <a:pt x="290169" y="215900"/>
                  </a:lnTo>
                  <a:lnTo>
                    <a:pt x="288112" y="215900"/>
                  </a:lnTo>
                  <a:lnTo>
                    <a:pt x="286626" y="217170"/>
                  </a:lnTo>
                  <a:lnTo>
                    <a:pt x="285419" y="217170"/>
                  </a:lnTo>
                  <a:lnTo>
                    <a:pt x="284556" y="218440"/>
                  </a:lnTo>
                  <a:lnTo>
                    <a:pt x="283679" y="220980"/>
                  </a:lnTo>
                  <a:lnTo>
                    <a:pt x="283845" y="222250"/>
                  </a:lnTo>
                  <a:lnTo>
                    <a:pt x="283933" y="224790"/>
                  </a:lnTo>
                  <a:lnTo>
                    <a:pt x="284035" y="226060"/>
                  </a:lnTo>
                  <a:lnTo>
                    <a:pt x="284238" y="227330"/>
                  </a:lnTo>
                  <a:lnTo>
                    <a:pt x="284505" y="227330"/>
                  </a:lnTo>
                  <a:lnTo>
                    <a:pt x="284873" y="228600"/>
                  </a:lnTo>
                  <a:lnTo>
                    <a:pt x="284060" y="228600"/>
                  </a:lnTo>
                  <a:lnTo>
                    <a:pt x="282981" y="227330"/>
                  </a:lnTo>
                  <a:lnTo>
                    <a:pt x="280631" y="227330"/>
                  </a:lnTo>
                  <a:lnTo>
                    <a:pt x="275577" y="231140"/>
                  </a:lnTo>
                  <a:lnTo>
                    <a:pt x="275653" y="234950"/>
                  </a:lnTo>
                  <a:lnTo>
                    <a:pt x="275577" y="236220"/>
                  </a:lnTo>
                  <a:lnTo>
                    <a:pt x="276491" y="238760"/>
                  </a:lnTo>
                  <a:lnTo>
                    <a:pt x="276974" y="238760"/>
                  </a:lnTo>
                  <a:lnTo>
                    <a:pt x="280111" y="237490"/>
                  </a:lnTo>
                  <a:lnTo>
                    <a:pt x="281241" y="240030"/>
                  </a:lnTo>
                  <a:lnTo>
                    <a:pt x="284060" y="238760"/>
                  </a:lnTo>
                  <a:lnTo>
                    <a:pt x="288658" y="238760"/>
                  </a:lnTo>
                  <a:lnTo>
                    <a:pt x="289598" y="237490"/>
                  </a:lnTo>
                  <a:lnTo>
                    <a:pt x="290550" y="236220"/>
                  </a:lnTo>
                  <a:lnTo>
                    <a:pt x="290715" y="234950"/>
                  </a:lnTo>
                  <a:lnTo>
                    <a:pt x="287134" y="236220"/>
                  </a:lnTo>
                  <a:lnTo>
                    <a:pt x="286334" y="233680"/>
                  </a:lnTo>
                  <a:lnTo>
                    <a:pt x="288721" y="232410"/>
                  </a:lnTo>
                  <a:lnTo>
                    <a:pt x="290474" y="231140"/>
                  </a:lnTo>
                  <a:lnTo>
                    <a:pt x="292595" y="233718"/>
                  </a:lnTo>
                  <a:lnTo>
                    <a:pt x="295338" y="236220"/>
                  </a:lnTo>
                  <a:lnTo>
                    <a:pt x="299745" y="237490"/>
                  </a:lnTo>
                  <a:lnTo>
                    <a:pt x="300393" y="238760"/>
                  </a:lnTo>
                  <a:lnTo>
                    <a:pt x="302183" y="236220"/>
                  </a:lnTo>
                  <a:lnTo>
                    <a:pt x="300824" y="233680"/>
                  </a:lnTo>
                  <a:lnTo>
                    <a:pt x="299516" y="232410"/>
                  </a:lnTo>
                  <a:lnTo>
                    <a:pt x="298145" y="229870"/>
                  </a:lnTo>
                  <a:lnTo>
                    <a:pt x="297942" y="231140"/>
                  </a:lnTo>
                  <a:lnTo>
                    <a:pt x="298005" y="229870"/>
                  </a:lnTo>
                  <a:lnTo>
                    <a:pt x="298145" y="229870"/>
                  </a:lnTo>
                  <a:lnTo>
                    <a:pt x="299770" y="228600"/>
                  </a:lnTo>
                  <a:lnTo>
                    <a:pt x="301218" y="231140"/>
                  </a:lnTo>
                  <a:lnTo>
                    <a:pt x="301371" y="233718"/>
                  </a:lnTo>
                  <a:lnTo>
                    <a:pt x="302209" y="236220"/>
                  </a:lnTo>
                  <a:lnTo>
                    <a:pt x="305574" y="240030"/>
                  </a:lnTo>
                  <a:lnTo>
                    <a:pt x="311835" y="242570"/>
                  </a:lnTo>
                  <a:lnTo>
                    <a:pt x="307378" y="252730"/>
                  </a:lnTo>
                  <a:lnTo>
                    <a:pt x="311797" y="252730"/>
                  </a:lnTo>
                  <a:lnTo>
                    <a:pt x="313829" y="254000"/>
                  </a:lnTo>
                  <a:lnTo>
                    <a:pt x="319392" y="254000"/>
                  </a:lnTo>
                  <a:lnTo>
                    <a:pt x="326212" y="259080"/>
                  </a:lnTo>
                  <a:lnTo>
                    <a:pt x="338582" y="269240"/>
                  </a:lnTo>
                  <a:lnTo>
                    <a:pt x="345376" y="274320"/>
                  </a:lnTo>
                  <a:lnTo>
                    <a:pt x="346697" y="275590"/>
                  </a:lnTo>
                  <a:lnTo>
                    <a:pt x="348856" y="276860"/>
                  </a:lnTo>
                  <a:lnTo>
                    <a:pt x="350266" y="283210"/>
                  </a:lnTo>
                  <a:lnTo>
                    <a:pt x="354063" y="289560"/>
                  </a:lnTo>
                  <a:lnTo>
                    <a:pt x="361391" y="292100"/>
                  </a:lnTo>
                  <a:lnTo>
                    <a:pt x="363766" y="294640"/>
                  </a:lnTo>
                  <a:lnTo>
                    <a:pt x="365302" y="298450"/>
                  </a:lnTo>
                  <a:lnTo>
                    <a:pt x="368998" y="300990"/>
                  </a:lnTo>
                  <a:lnTo>
                    <a:pt x="373519" y="308610"/>
                  </a:lnTo>
                  <a:lnTo>
                    <a:pt x="374827" y="308610"/>
                  </a:lnTo>
                  <a:lnTo>
                    <a:pt x="374865" y="310070"/>
                  </a:lnTo>
                  <a:lnTo>
                    <a:pt x="375031" y="311150"/>
                  </a:lnTo>
                  <a:lnTo>
                    <a:pt x="374180" y="311150"/>
                  </a:lnTo>
                  <a:lnTo>
                    <a:pt x="372922" y="309880"/>
                  </a:lnTo>
                  <a:lnTo>
                    <a:pt x="371462" y="309880"/>
                  </a:lnTo>
                  <a:lnTo>
                    <a:pt x="367614" y="308610"/>
                  </a:lnTo>
                  <a:lnTo>
                    <a:pt x="365760" y="307340"/>
                  </a:lnTo>
                  <a:lnTo>
                    <a:pt x="366915" y="304800"/>
                  </a:lnTo>
                  <a:lnTo>
                    <a:pt x="364680" y="304800"/>
                  </a:lnTo>
                  <a:lnTo>
                    <a:pt x="362470" y="303530"/>
                  </a:lnTo>
                  <a:lnTo>
                    <a:pt x="361899" y="302260"/>
                  </a:lnTo>
                  <a:lnTo>
                    <a:pt x="361238" y="300990"/>
                  </a:lnTo>
                  <a:lnTo>
                    <a:pt x="358355" y="300990"/>
                  </a:lnTo>
                  <a:lnTo>
                    <a:pt x="357187" y="303530"/>
                  </a:lnTo>
                  <a:lnTo>
                    <a:pt x="358736" y="304800"/>
                  </a:lnTo>
                  <a:lnTo>
                    <a:pt x="359905" y="306070"/>
                  </a:lnTo>
                  <a:lnTo>
                    <a:pt x="358762" y="308610"/>
                  </a:lnTo>
                  <a:lnTo>
                    <a:pt x="358190" y="311150"/>
                  </a:lnTo>
                  <a:lnTo>
                    <a:pt x="362750" y="309880"/>
                  </a:lnTo>
                  <a:lnTo>
                    <a:pt x="367906" y="314960"/>
                  </a:lnTo>
                  <a:lnTo>
                    <a:pt x="370027" y="322580"/>
                  </a:lnTo>
                  <a:lnTo>
                    <a:pt x="378129" y="325120"/>
                  </a:lnTo>
                  <a:lnTo>
                    <a:pt x="380060" y="327660"/>
                  </a:lnTo>
                  <a:lnTo>
                    <a:pt x="380365" y="328930"/>
                  </a:lnTo>
                  <a:lnTo>
                    <a:pt x="384251" y="328930"/>
                  </a:lnTo>
                  <a:lnTo>
                    <a:pt x="387197" y="332740"/>
                  </a:lnTo>
                  <a:lnTo>
                    <a:pt x="421208" y="353060"/>
                  </a:lnTo>
                  <a:lnTo>
                    <a:pt x="420941" y="353060"/>
                  </a:lnTo>
                  <a:lnTo>
                    <a:pt x="417830" y="356870"/>
                  </a:lnTo>
                  <a:lnTo>
                    <a:pt x="417537" y="358140"/>
                  </a:lnTo>
                  <a:lnTo>
                    <a:pt x="418871" y="359410"/>
                  </a:lnTo>
                  <a:lnTo>
                    <a:pt x="418490" y="361950"/>
                  </a:lnTo>
                  <a:lnTo>
                    <a:pt x="418211" y="363143"/>
                  </a:lnTo>
                  <a:lnTo>
                    <a:pt x="418287" y="364490"/>
                  </a:lnTo>
                  <a:lnTo>
                    <a:pt x="420382" y="370840"/>
                  </a:lnTo>
                  <a:lnTo>
                    <a:pt x="425894" y="374650"/>
                  </a:lnTo>
                  <a:lnTo>
                    <a:pt x="429641" y="379730"/>
                  </a:lnTo>
                  <a:lnTo>
                    <a:pt x="432333" y="381000"/>
                  </a:lnTo>
                  <a:lnTo>
                    <a:pt x="436499" y="381000"/>
                  </a:lnTo>
                  <a:lnTo>
                    <a:pt x="437184" y="381000"/>
                  </a:lnTo>
                  <a:lnTo>
                    <a:pt x="437426" y="384810"/>
                  </a:lnTo>
                  <a:lnTo>
                    <a:pt x="436803" y="382270"/>
                  </a:lnTo>
                  <a:lnTo>
                    <a:pt x="436499" y="381000"/>
                  </a:lnTo>
                  <a:lnTo>
                    <a:pt x="429463" y="382270"/>
                  </a:lnTo>
                  <a:lnTo>
                    <a:pt x="425919" y="379730"/>
                  </a:lnTo>
                  <a:lnTo>
                    <a:pt x="425970" y="378460"/>
                  </a:lnTo>
                  <a:lnTo>
                    <a:pt x="424078" y="378460"/>
                  </a:lnTo>
                  <a:lnTo>
                    <a:pt x="422910" y="377190"/>
                  </a:lnTo>
                  <a:lnTo>
                    <a:pt x="420001" y="377190"/>
                  </a:lnTo>
                  <a:lnTo>
                    <a:pt x="419112" y="375920"/>
                  </a:lnTo>
                  <a:lnTo>
                    <a:pt x="415747" y="375920"/>
                  </a:lnTo>
                  <a:lnTo>
                    <a:pt x="415569" y="377190"/>
                  </a:lnTo>
                  <a:lnTo>
                    <a:pt x="415328" y="377190"/>
                  </a:lnTo>
                  <a:lnTo>
                    <a:pt x="414286" y="375920"/>
                  </a:lnTo>
                  <a:lnTo>
                    <a:pt x="412216" y="373380"/>
                  </a:lnTo>
                  <a:lnTo>
                    <a:pt x="412254" y="372110"/>
                  </a:lnTo>
                  <a:lnTo>
                    <a:pt x="412470" y="365760"/>
                  </a:lnTo>
                  <a:lnTo>
                    <a:pt x="400659" y="372110"/>
                  </a:lnTo>
                  <a:lnTo>
                    <a:pt x="399351" y="370840"/>
                  </a:lnTo>
                  <a:lnTo>
                    <a:pt x="399211" y="369570"/>
                  </a:lnTo>
                  <a:lnTo>
                    <a:pt x="398945" y="367030"/>
                  </a:lnTo>
                  <a:lnTo>
                    <a:pt x="394042" y="368300"/>
                  </a:lnTo>
                  <a:lnTo>
                    <a:pt x="392125" y="367030"/>
                  </a:lnTo>
                  <a:lnTo>
                    <a:pt x="391541" y="367030"/>
                  </a:lnTo>
                  <a:lnTo>
                    <a:pt x="390829" y="368300"/>
                  </a:lnTo>
                  <a:lnTo>
                    <a:pt x="390067" y="368300"/>
                  </a:lnTo>
                  <a:lnTo>
                    <a:pt x="389255" y="367030"/>
                  </a:lnTo>
                  <a:lnTo>
                    <a:pt x="383159" y="363220"/>
                  </a:lnTo>
                  <a:lnTo>
                    <a:pt x="381127" y="361950"/>
                  </a:lnTo>
                  <a:lnTo>
                    <a:pt x="374878" y="355600"/>
                  </a:lnTo>
                  <a:lnTo>
                    <a:pt x="371614" y="353060"/>
                  </a:lnTo>
                  <a:lnTo>
                    <a:pt x="368363" y="350520"/>
                  </a:lnTo>
                  <a:lnTo>
                    <a:pt x="363258" y="348081"/>
                  </a:lnTo>
                  <a:lnTo>
                    <a:pt x="363258" y="407924"/>
                  </a:lnTo>
                  <a:lnTo>
                    <a:pt x="359244" y="411480"/>
                  </a:lnTo>
                  <a:lnTo>
                    <a:pt x="360591" y="410210"/>
                  </a:lnTo>
                  <a:lnTo>
                    <a:pt x="361734" y="407670"/>
                  </a:lnTo>
                  <a:lnTo>
                    <a:pt x="361886" y="406400"/>
                  </a:lnTo>
                  <a:lnTo>
                    <a:pt x="361454" y="405130"/>
                  </a:lnTo>
                  <a:lnTo>
                    <a:pt x="363131" y="407670"/>
                  </a:lnTo>
                  <a:lnTo>
                    <a:pt x="363258" y="407924"/>
                  </a:lnTo>
                  <a:lnTo>
                    <a:pt x="363258" y="348081"/>
                  </a:lnTo>
                  <a:lnTo>
                    <a:pt x="360400" y="346710"/>
                  </a:lnTo>
                  <a:lnTo>
                    <a:pt x="358736" y="345808"/>
                  </a:lnTo>
                  <a:lnTo>
                    <a:pt x="358736" y="401320"/>
                  </a:lnTo>
                  <a:lnTo>
                    <a:pt x="358571" y="402590"/>
                  </a:lnTo>
                  <a:lnTo>
                    <a:pt x="356425" y="402590"/>
                  </a:lnTo>
                  <a:lnTo>
                    <a:pt x="355688" y="401320"/>
                  </a:lnTo>
                  <a:lnTo>
                    <a:pt x="358736" y="401320"/>
                  </a:lnTo>
                  <a:lnTo>
                    <a:pt x="358736" y="345808"/>
                  </a:lnTo>
                  <a:lnTo>
                    <a:pt x="353402" y="342900"/>
                  </a:lnTo>
                  <a:lnTo>
                    <a:pt x="350685" y="339090"/>
                  </a:lnTo>
                  <a:lnTo>
                    <a:pt x="347256" y="335280"/>
                  </a:lnTo>
                  <a:lnTo>
                    <a:pt x="342925" y="332740"/>
                  </a:lnTo>
                  <a:lnTo>
                    <a:pt x="330263" y="323850"/>
                  </a:lnTo>
                  <a:lnTo>
                    <a:pt x="319214" y="312420"/>
                  </a:lnTo>
                  <a:lnTo>
                    <a:pt x="308889" y="300990"/>
                  </a:lnTo>
                  <a:lnTo>
                    <a:pt x="298399" y="290830"/>
                  </a:lnTo>
                  <a:lnTo>
                    <a:pt x="293192" y="289560"/>
                  </a:lnTo>
                  <a:lnTo>
                    <a:pt x="291604" y="287020"/>
                  </a:lnTo>
                  <a:lnTo>
                    <a:pt x="291007" y="285750"/>
                  </a:lnTo>
                  <a:lnTo>
                    <a:pt x="290982" y="370840"/>
                  </a:lnTo>
                  <a:lnTo>
                    <a:pt x="290855" y="372110"/>
                  </a:lnTo>
                  <a:lnTo>
                    <a:pt x="290398" y="370840"/>
                  </a:lnTo>
                  <a:lnTo>
                    <a:pt x="290982" y="370840"/>
                  </a:lnTo>
                  <a:lnTo>
                    <a:pt x="290982" y="285699"/>
                  </a:lnTo>
                  <a:lnTo>
                    <a:pt x="289826" y="283210"/>
                  </a:lnTo>
                  <a:lnTo>
                    <a:pt x="290068" y="283210"/>
                  </a:lnTo>
                  <a:lnTo>
                    <a:pt x="289991" y="281940"/>
                  </a:lnTo>
                  <a:lnTo>
                    <a:pt x="288493" y="281940"/>
                  </a:lnTo>
                  <a:lnTo>
                    <a:pt x="282994" y="277368"/>
                  </a:lnTo>
                  <a:lnTo>
                    <a:pt x="282994" y="382270"/>
                  </a:lnTo>
                  <a:lnTo>
                    <a:pt x="282676" y="383540"/>
                  </a:lnTo>
                  <a:lnTo>
                    <a:pt x="282155" y="383540"/>
                  </a:lnTo>
                  <a:lnTo>
                    <a:pt x="280962" y="382270"/>
                  </a:lnTo>
                  <a:lnTo>
                    <a:pt x="282994" y="382270"/>
                  </a:lnTo>
                  <a:lnTo>
                    <a:pt x="282994" y="277368"/>
                  </a:lnTo>
                  <a:lnTo>
                    <a:pt x="277380" y="272694"/>
                  </a:lnTo>
                  <a:lnTo>
                    <a:pt x="277380" y="379730"/>
                  </a:lnTo>
                  <a:lnTo>
                    <a:pt x="277241" y="379730"/>
                  </a:lnTo>
                  <a:lnTo>
                    <a:pt x="277050" y="378460"/>
                  </a:lnTo>
                  <a:lnTo>
                    <a:pt x="274294" y="378460"/>
                  </a:lnTo>
                  <a:lnTo>
                    <a:pt x="272554" y="377190"/>
                  </a:lnTo>
                  <a:lnTo>
                    <a:pt x="269036" y="378460"/>
                  </a:lnTo>
                  <a:lnTo>
                    <a:pt x="268643" y="378460"/>
                  </a:lnTo>
                  <a:lnTo>
                    <a:pt x="268274" y="377190"/>
                  </a:lnTo>
                  <a:lnTo>
                    <a:pt x="265214" y="377190"/>
                  </a:lnTo>
                  <a:lnTo>
                    <a:pt x="263753" y="375920"/>
                  </a:lnTo>
                  <a:lnTo>
                    <a:pt x="261950" y="373380"/>
                  </a:lnTo>
                  <a:lnTo>
                    <a:pt x="261086" y="372110"/>
                  </a:lnTo>
                  <a:lnTo>
                    <a:pt x="263245" y="369570"/>
                  </a:lnTo>
                  <a:lnTo>
                    <a:pt x="265798" y="367030"/>
                  </a:lnTo>
                  <a:lnTo>
                    <a:pt x="267233" y="372110"/>
                  </a:lnTo>
                  <a:lnTo>
                    <a:pt x="269024" y="373380"/>
                  </a:lnTo>
                  <a:lnTo>
                    <a:pt x="273024" y="373380"/>
                  </a:lnTo>
                  <a:lnTo>
                    <a:pt x="274370" y="374650"/>
                  </a:lnTo>
                  <a:lnTo>
                    <a:pt x="277329" y="375920"/>
                  </a:lnTo>
                  <a:lnTo>
                    <a:pt x="277114" y="378460"/>
                  </a:lnTo>
                  <a:lnTo>
                    <a:pt x="277380" y="379730"/>
                  </a:lnTo>
                  <a:lnTo>
                    <a:pt x="277380" y="272694"/>
                  </a:lnTo>
                  <a:lnTo>
                    <a:pt x="274193" y="270040"/>
                  </a:lnTo>
                  <a:lnTo>
                    <a:pt x="274193" y="367030"/>
                  </a:lnTo>
                  <a:lnTo>
                    <a:pt x="273799" y="368300"/>
                  </a:lnTo>
                  <a:lnTo>
                    <a:pt x="271856" y="368300"/>
                  </a:lnTo>
                  <a:lnTo>
                    <a:pt x="272148" y="367030"/>
                  </a:lnTo>
                  <a:lnTo>
                    <a:pt x="272453" y="365760"/>
                  </a:lnTo>
                  <a:lnTo>
                    <a:pt x="273875" y="365760"/>
                  </a:lnTo>
                  <a:lnTo>
                    <a:pt x="274116" y="367030"/>
                  </a:lnTo>
                  <a:lnTo>
                    <a:pt x="274193" y="270040"/>
                  </a:lnTo>
                  <a:lnTo>
                    <a:pt x="270497" y="266966"/>
                  </a:lnTo>
                  <a:lnTo>
                    <a:pt x="270497" y="365760"/>
                  </a:lnTo>
                  <a:lnTo>
                    <a:pt x="269049" y="365760"/>
                  </a:lnTo>
                  <a:lnTo>
                    <a:pt x="268427" y="363448"/>
                  </a:lnTo>
                  <a:lnTo>
                    <a:pt x="269379" y="364490"/>
                  </a:lnTo>
                  <a:lnTo>
                    <a:pt x="270497" y="365760"/>
                  </a:lnTo>
                  <a:lnTo>
                    <a:pt x="270497" y="266966"/>
                  </a:lnTo>
                  <a:lnTo>
                    <a:pt x="270408" y="349250"/>
                  </a:lnTo>
                  <a:lnTo>
                    <a:pt x="269925" y="349250"/>
                  </a:lnTo>
                  <a:lnTo>
                    <a:pt x="269925" y="351790"/>
                  </a:lnTo>
                  <a:lnTo>
                    <a:pt x="269519" y="353060"/>
                  </a:lnTo>
                  <a:lnTo>
                    <a:pt x="269074" y="353060"/>
                  </a:lnTo>
                  <a:lnTo>
                    <a:pt x="269201" y="351790"/>
                  </a:lnTo>
                  <a:lnTo>
                    <a:pt x="269925" y="351790"/>
                  </a:lnTo>
                  <a:lnTo>
                    <a:pt x="269925" y="349250"/>
                  </a:lnTo>
                  <a:lnTo>
                    <a:pt x="269176" y="349250"/>
                  </a:lnTo>
                  <a:lnTo>
                    <a:pt x="268478" y="350520"/>
                  </a:lnTo>
                  <a:lnTo>
                    <a:pt x="268058" y="350520"/>
                  </a:lnTo>
                  <a:lnTo>
                    <a:pt x="267957" y="351370"/>
                  </a:lnTo>
                  <a:lnTo>
                    <a:pt x="267157" y="351790"/>
                  </a:lnTo>
                  <a:lnTo>
                    <a:pt x="268338" y="353060"/>
                  </a:lnTo>
                  <a:lnTo>
                    <a:pt x="267462" y="353060"/>
                  </a:lnTo>
                  <a:lnTo>
                    <a:pt x="266903" y="351790"/>
                  </a:lnTo>
                  <a:lnTo>
                    <a:pt x="265455" y="351790"/>
                  </a:lnTo>
                  <a:lnTo>
                    <a:pt x="264896" y="350520"/>
                  </a:lnTo>
                  <a:lnTo>
                    <a:pt x="265671" y="350520"/>
                  </a:lnTo>
                  <a:lnTo>
                    <a:pt x="265861" y="349250"/>
                  </a:lnTo>
                  <a:lnTo>
                    <a:pt x="266001" y="348081"/>
                  </a:lnTo>
                  <a:lnTo>
                    <a:pt x="270408" y="349250"/>
                  </a:lnTo>
                  <a:lnTo>
                    <a:pt x="270408" y="266890"/>
                  </a:lnTo>
                  <a:lnTo>
                    <a:pt x="267131" y="264160"/>
                  </a:lnTo>
                  <a:lnTo>
                    <a:pt x="265036" y="262890"/>
                  </a:lnTo>
                  <a:lnTo>
                    <a:pt x="265391" y="260350"/>
                  </a:lnTo>
                  <a:lnTo>
                    <a:pt x="256159" y="262890"/>
                  </a:lnTo>
                  <a:lnTo>
                    <a:pt x="255663" y="262890"/>
                  </a:lnTo>
                  <a:lnTo>
                    <a:pt x="254927" y="260350"/>
                  </a:lnTo>
                  <a:lnTo>
                    <a:pt x="252450" y="257810"/>
                  </a:lnTo>
                  <a:lnTo>
                    <a:pt x="250456" y="256540"/>
                  </a:lnTo>
                  <a:lnTo>
                    <a:pt x="248437" y="251460"/>
                  </a:lnTo>
                  <a:lnTo>
                    <a:pt x="248005" y="246380"/>
                  </a:lnTo>
                  <a:lnTo>
                    <a:pt x="242366" y="245110"/>
                  </a:lnTo>
                  <a:lnTo>
                    <a:pt x="240779" y="245110"/>
                  </a:lnTo>
                  <a:lnTo>
                    <a:pt x="239585" y="246380"/>
                  </a:lnTo>
                  <a:lnTo>
                    <a:pt x="238518" y="246380"/>
                  </a:lnTo>
                  <a:lnTo>
                    <a:pt x="237566" y="247650"/>
                  </a:lnTo>
                  <a:lnTo>
                    <a:pt x="237083" y="247650"/>
                  </a:lnTo>
                  <a:lnTo>
                    <a:pt x="236931" y="246380"/>
                  </a:lnTo>
                  <a:lnTo>
                    <a:pt x="235102" y="246380"/>
                  </a:lnTo>
                  <a:lnTo>
                    <a:pt x="233387" y="247281"/>
                  </a:lnTo>
                  <a:lnTo>
                    <a:pt x="233514" y="246380"/>
                  </a:lnTo>
                  <a:lnTo>
                    <a:pt x="233807" y="245110"/>
                  </a:lnTo>
                  <a:lnTo>
                    <a:pt x="234391" y="242570"/>
                  </a:lnTo>
                  <a:lnTo>
                    <a:pt x="232740" y="241300"/>
                  </a:lnTo>
                  <a:lnTo>
                    <a:pt x="230339" y="238760"/>
                  </a:lnTo>
                  <a:lnTo>
                    <a:pt x="226961" y="238760"/>
                  </a:lnTo>
                  <a:lnTo>
                    <a:pt x="225132" y="237490"/>
                  </a:lnTo>
                  <a:lnTo>
                    <a:pt x="223799" y="236220"/>
                  </a:lnTo>
                  <a:lnTo>
                    <a:pt x="223761" y="234950"/>
                  </a:lnTo>
                  <a:lnTo>
                    <a:pt x="224243" y="232410"/>
                  </a:lnTo>
                  <a:lnTo>
                    <a:pt x="221653" y="232410"/>
                  </a:lnTo>
                  <a:lnTo>
                    <a:pt x="220624" y="231140"/>
                  </a:lnTo>
                  <a:lnTo>
                    <a:pt x="219519" y="229870"/>
                  </a:lnTo>
                  <a:lnTo>
                    <a:pt x="218465" y="228600"/>
                  </a:lnTo>
                  <a:lnTo>
                    <a:pt x="217335" y="228600"/>
                  </a:lnTo>
                  <a:lnTo>
                    <a:pt x="216547" y="227330"/>
                  </a:lnTo>
                  <a:lnTo>
                    <a:pt x="217004" y="226060"/>
                  </a:lnTo>
                  <a:lnTo>
                    <a:pt x="216077" y="226060"/>
                  </a:lnTo>
                  <a:lnTo>
                    <a:pt x="216217" y="224790"/>
                  </a:lnTo>
                  <a:lnTo>
                    <a:pt x="215239" y="224790"/>
                  </a:lnTo>
                  <a:lnTo>
                    <a:pt x="214909" y="223520"/>
                  </a:lnTo>
                  <a:lnTo>
                    <a:pt x="209156" y="223520"/>
                  </a:lnTo>
                  <a:lnTo>
                    <a:pt x="209156" y="245110"/>
                  </a:lnTo>
                  <a:lnTo>
                    <a:pt x="208457" y="245110"/>
                  </a:lnTo>
                  <a:lnTo>
                    <a:pt x="208470" y="244132"/>
                  </a:lnTo>
                  <a:lnTo>
                    <a:pt x="209156" y="245110"/>
                  </a:lnTo>
                  <a:lnTo>
                    <a:pt x="209156" y="223520"/>
                  </a:lnTo>
                  <a:lnTo>
                    <a:pt x="207797" y="223520"/>
                  </a:lnTo>
                  <a:lnTo>
                    <a:pt x="207467" y="224409"/>
                  </a:lnTo>
                  <a:lnTo>
                    <a:pt x="207467" y="243840"/>
                  </a:lnTo>
                  <a:lnTo>
                    <a:pt x="204089" y="243840"/>
                  </a:lnTo>
                  <a:lnTo>
                    <a:pt x="203962" y="242570"/>
                  </a:lnTo>
                  <a:lnTo>
                    <a:pt x="205232" y="242570"/>
                  </a:lnTo>
                  <a:lnTo>
                    <a:pt x="205638" y="241300"/>
                  </a:lnTo>
                  <a:lnTo>
                    <a:pt x="205778" y="242570"/>
                  </a:lnTo>
                  <a:lnTo>
                    <a:pt x="206108" y="242570"/>
                  </a:lnTo>
                  <a:lnTo>
                    <a:pt x="207467" y="243840"/>
                  </a:lnTo>
                  <a:lnTo>
                    <a:pt x="207467" y="224409"/>
                  </a:lnTo>
                  <a:lnTo>
                    <a:pt x="206375" y="227330"/>
                  </a:lnTo>
                  <a:lnTo>
                    <a:pt x="206273" y="228600"/>
                  </a:lnTo>
                  <a:lnTo>
                    <a:pt x="205613" y="229870"/>
                  </a:lnTo>
                  <a:lnTo>
                    <a:pt x="205740" y="231140"/>
                  </a:lnTo>
                  <a:lnTo>
                    <a:pt x="206857" y="232410"/>
                  </a:lnTo>
                  <a:lnTo>
                    <a:pt x="205879" y="236220"/>
                  </a:lnTo>
                  <a:lnTo>
                    <a:pt x="205613" y="238760"/>
                  </a:lnTo>
                  <a:lnTo>
                    <a:pt x="205371" y="237490"/>
                  </a:lnTo>
                  <a:lnTo>
                    <a:pt x="204736" y="236220"/>
                  </a:lnTo>
                  <a:lnTo>
                    <a:pt x="202539" y="236220"/>
                  </a:lnTo>
                  <a:lnTo>
                    <a:pt x="199923" y="234950"/>
                  </a:lnTo>
                  <a:lnTo>
                    <a:pt x="197904" y="232410"/>
                  </a:lnTo>
                  <a:lnTo>
                    <a:pt x="197129" y="228600"/>
                  </a:lnTo>
                  <a:lnTo>
                    <a:pt x="191757" y="228600"/>
                  </a:lnTo>
                  <a:lnTo>
                    <a:pt x="193649" y="231140"/>
                  </a:lnTo>
                  <a:lnTo>
                    <a:pt x="195529" y="233718"/>
                  </a:lnTo>
                  <a:lnTo>
                    <a:pt x="197396" y="236220"/>
                  </a:lnTo>
                  <a:lnTo>
                    <a:pt x="195643" y="238760"/>
                  </a:lnTo>
                  <a:lnTo>
                    <a:pt x="197827" y="238760"/>
                  </a:lnTo>
                  <a:lnTo>
                    <a:pt x="198907" y="240030"/>
                  </a:lnTo>
                  <a:lnTo>
                    <a:pt x="200748" y="241300"/>
                  </a:lnTo>
                  <a:lnTo>
                    <a:pt x="199402" y="243840"/>
                  </a:lnTo>
                  <a:lnTo>
                    <a:pt x="196659" y="245110"/>
                  </a:lnTo>
                  <a:lnTo>
                    <a:pt x="191947" y="245110"/>
                  </a:lnTo>
                  <a:lnTo>
                    <a:pt x="190322" y="242570"/>
                  </a:lnTo>
                  <a:lnTo>
                    <a:pt x="189623" y="240030"/>
                  </a:lnTo>
                  <a:lnTo>
                    <a:pt x="183248" y="238760"/>
                  </a:lnTo>
                  <a:lnTo>
                    <a:pt x="182765" y="233680"/>
                  </a:lnTo>
                  <a:lnTo>
                    <a:pt x="170522" y="243840"/>
                  </a:lnTo>
                  <a:lnTo>
                    <a:pt x="178054" y="243840"/>
                  </a:lnTo>
                  <a:lnTo>
                    <a:pt x="177761" y="246380"/>
                  </a:lnTo>
                  <a:lnTo>
                    <a:pt x="177711" y="248920"/>
                  </a:lnTo>
                  <a:lnTo>
                    <a:pt x="179514" y="248920"/>
                  </a:lnTo>
                  <a:lnTo>
                    <a:pt x="181635" y="247840"/>
                  </a:lnTo>
                  <a:lnTo>
                    <a:pt x="180594" y="250190"/>
                  </a:lnTo>
                  <a:lnTo>
                    <a:pt x="180263" y="252730"/>
                  </a:lnTo>
                  <a:lnTo>
                    <a:pt x="179552" y="256540"/>
                  </a:lnTo>
                  <a:lnTo>
                    <a:pt x="179844" y="257810"/>
                  </a:lnTo>
                  <a:lnTo>
                    <a:pt x="181775" y="259080"/>
                  </a:lnTo>
                  <a:lnTo>
                    <a:pt x="180136" y="261620"/>
                  </a:lnTo>
                  <a:lnTo>
                    <a:pt x="180009" y="261620"/>
                  </a:lnTo>
                  <a:lnTo>
                    <a:pt x="180187" y="262890"/>
                  </a:lnTo>
                  <a:lnTo>
                    <a:pt x="181698" y="262890"/>
                  </a:lnTo>
                  <a:lnTo>
                    <a:pt x="185889" y="267970"/>
                  </a:lnTo>
                  <a:lnTo>
                    <a:pt x="188290" y="269240"/>
                  </a:lnTo>
                  <a:lnTo>
                    <a:pt x="190614" y="270510"/>
                  </a:lnTo>
                  <a:lnTo>
                    <a:pt x="195630" y="265430"/>
                  </a:lnTo>
                  <a:lnTo>
                    <a:pt x="197231" y="265430"/>
                  </a:lnTo>
                  <a:lnTo>
                    <a:pt x="198005" y="264160"/>
                  </a:lnTo>
                  <a:lnTo>
                    <a:pt x="201904" y="269240"/>
                  </a:lnTo>
                  <a:lnTo>
                    <a:pt x="208521" y="273050"/>
                  </a:lnTo>
                  <a:lnTo>
                    <a:pt x="209461" y="288290"/>
                  </a:lnTo>
                  <a:lnTo>
                    <a:pt x="214439" y="287020"/>
                  </a:lnTo>
                  <a:lnTo>
                    <a:pt x="221615" y="285750"/>
                  </a:lnTo>
                  <a:lnTo>
                    <a:pt x="222084" y="287020"/>
                  </a:lnTo>
                  <a:lnTo>
                    <a:pt x="222351" y="287020"/>
                  </a:lnTo>
                  <a:lnTo>
                    <a:pt x="222770" y="288290"/>
                  </a:lnTo>
                  <a:lnTo>
                    <a:pt x="223380" y="288290"/>
                  </a:lnTo>
                  <a:lnTo>
                    <a:pt x="225247" y="290830"/>
                  </a:lnTo>
                  <a:lnTo>
                    <a:pt x="229692" y="290830"/>
                  </a:lnTo>
                  <a:lnTo>
                    <a:pt x="229603" y="294640"/>
                  </a:lnTo>
                  <a:lnTo>
                    <a:pt x="226568" y="294640"/>
                  </a:lnTo>
                  <a:lnTo>
                    <a:pt x="224942" y="292100"/>
                  </a:lnTo>
                  <a:lnTo>
                    <a:pt x="224650" y="290830"/>
                  </a:lnTo>
                  <a:lnTo>
                    <a:pt x="223812" y="289560"/>
                  </a:lnTo>
                  <a:lnTo>
                    <a:pt x="220319" y="287020"/>
                  </a:lnTo>
                  <a:lnTo>
                    <a:pt x="217728" y="289560"/>
                  </a:lnTo>
                  <a:lnTo>
                    <a:pt x="215874" y="293370"/>
                  </a:lnTo>
                  <a:lnTo>
                    <a:pt x="213969" y="293370"/>
                  </a:lnTo>
                  <a:lnTo>
                    <a:pt x="212521" y="294640"/>
                  </a:lnTo>
                  <a:lnTo>
                    <a:pt x="213271" y="295910"/>
                  </a:lnTo>
                  <a:lnTo>
                    <a:pt x="214591" y="295910"/>
                  </a:lnTo>
                  <a:lnTo>
                    <a:pt x="215353" y="294640"/>
                  </a:lnTo>
                  <a:lnTo>
                    <a:pt x="214934" y="295910"/>
                  </a:lnTo>
                  <a:lnTo>
                    <a:pt x="214388" y="297180"/>
                  </a:lnTo>
                  <a:lnTo>
                    <a:pt x="217525" y="299720"/>
                  </a:lnTo>
                  <a:lnTo>
                    <a:pt x="221653" y="299720"/>
                  </a:lnTo>
                  <a:lnTo>
                    <a:pt x="223151" y="303530"/>
                  </a:lnTo>
                  <a:lnTo>
                    <a:pt x="229260" y="300990"/>
                  </a:lnTo>
                  <a:lnTo>
                    <a:pt x="239649" y="304800"/>
                  </a:lnTo>
                  <a:lnTo>
                    <a:pt x="240093" y="306070"/>
                  </a:lnTo>
                  <a:lnTo>
                    <a:pt x="240233" y="307340"/>
                  </a:lnTo>
                  <a:lnTo>
                    <a:pt x="238074" y="316230"/>
                  </a:lnTo>
                  <a:lnTo>
                    <a:pt x="246926" y="316230"/>
                  </a:lnTo>
                  <a:lnTo>
                    <a:pt x="250621" y="320040"/>
                  </a:lnTo>
                  <a:lnTo>
                    <a:pt x="253707" y="321310"/>
                  </a:lnTo>
                  <a:lnTo>
                    <a:pt x="255689" y="323850"/>
                  </a:lnTo>
                  <a:lnTo>
                    <a:pt x="257848" y="326390"/>
                  </a:lnTo>
                  <a:lnTo>
                    <a:pt x="259969" y="330200"/>
                  </a:lnTo>
                  <a:lnTo>
                    <a:pt x="256667" y="337820"/>
                  </a:lnTo>
                  <a:lnTo>
                    <a:pt x="264744" y="337820"/>
                  </a:lnTo>
                  <a:lnTo>
                    <a:pt x="265785" y="339090"/>
                  </a:lnTo>
                  <a:lnTo>
                    <a:pt x="266712" y="339090"/>
                  </a:lnTo>
                  <a:lnTo>
                    <a:pt x="266255" y="341630"/>
                  </a:lnTo>
                  <a:lnTo>
                    <a:pt x="266382" y="341630"/>
                  </a:lnTo>
                  <a:lnTo>
                    <a:pt x="265036" y="344805"/>
                  </a:lnTo>
                  <a:lnTo>
                    <a:pt x="263728" y="344170"/>
                  </a:lnTo>
                  <a:lnTo>
                    <a:pt x="260146" y="344170"/>
                  </a:lnTo>
                  <a:lnTo>
                    <a:pt x="254990" y="342900"/>
                  </a:lnTo>
                  <a:lnTo>
                    <a:pt x="252514" y="340360"/>
                  </a:lnTo>
                  <a:lnTo>
                    <a:pt x="251739" y="331470"/>
                  </a:lnTo>
                  <a:lnTo>
                    <a:pt x="247815" y="335280"/>
                  </a:lnTo>
                  <a:lnTo>
                    <a:pt x="244678" y="337820"/>
                  </a:lnTo>
                  <a:lnTo>
                    <a:pt x="246164" y="340360"/>
                  </a:lnTo>
                  <a:lnTo>
                    <a:pt x="251574" y="344170"/>
                  </a:lnTo>
                  <a:lnTo>
                    <a:pt x="254038" y="349250"/>
                  </a:lnTo>
                  <a:lnTo>
                    <a:pt x="260743" y="351790"/>
                  </a:lnTo>
                  <a:lnTo>
                    <a:pt x="259295" y="351790"/>
                  </a:lnTo>
                  <a:lnTo>
                    <a:pt x="258953" y="353060"/>
                  </a:lnTo>
                  <a:lnTo>
                    <a:pt x="260121" y="354330"/>
                  </a:lnTo>
                  <a:lnTo>
                    <a:pt x="261035" y="356870"/>
                  </a:lnTo>
                  <a:lnTo>
                    <a:pt x="262470" y="358140"/>
                  </a:lnTo>
                  <a:lnTo>
                    <a:pt x="265417" y="360680"/>
                  </a:lnTo>
                  <a:lnTo>
                    <a:pt x="263017" y="364490"/>
                  </a:lnTo>
                  <a:lnTo>
                    <a:pt x="257873" y="367030"/>
                  </a:lnTo>
                  <a:lnTo>
                    <a:pt x="255244" y="368300"/>
                  </a:lnTo>
                  <a:lnTo>
                    <a:pt x="252971" y="368300"/>
                  </a:lnTo>
                  <a:lnTo>
                    <a:pt x="251129" y="370840"/>
                  </a:lnTo>
                  <a:lnTo>
                    <a:pt x="247992" y="369570"/>
                  </a:lnTo>
                  <a:lnTo>
                    <a:pt x="247396" y="369316"/>
                  </a:lnTo>
                  <a:lnTo>
                    <a:pt x="247396" y="466090"/>
                  </a:lnTo>
                  <a:lnTo>
                    <a:pt x="243014" y="466090"/>
                  </a:lnTo>
                  <a:lnTo>
                    <a:pt x="242354" y="464820"/>
                  </a:lnTo>
                  <a:lnTo>
                    <a:pt x="242938" y="464820"/>
                  </a:lnTo>
                  <a:lnTo>
                    <a:pt x="245681" y="462280"/>
                  </a:lnTo>
                  <a:lnTo>
                    <a:pt x="246392" y="462280"/>
                  </a:lnTo>
                  <a:lnTo>
                    <a:pt x="246646" y="463550"/>
                  </a:lnTo>
                  <a:lnTo>
                    <a:pt x="247040" y="464820"/>
                  </a:lnTo>
                  <a:lnTo>
                    <a:pt x="247396" y="466090"/>
                  </a:lnTo>
                  <a:lnTo>
                    <a:pt x="247396" y="369316"/>
                  </a:lnTo>
                  <a:lnTo>
                    <a:pt x="245084" y="368300"/>
                  </a:lnTo>
                  <a:lnTo>
                    <a:pt x="243408" y="367030"/>
                  </a:lnTo>
                  <a:lnTo>
                    <a:pt x="243268" y="367030"/>
                  </a:lnTo>
                  <a:lnTo>
                    <a:pt x="245300" y="364490"/>
                  </a:lnTo>
                  <a:lnTo>
                    <a:pt x="247129" y="363220"/>
                  </a:lnTo>
                  <a:lnTo>
                    <a:pt x="244856" y="361950"/>
                  </a:lnTo>
                  <a:lnTo>
                    <a:pt x="245554" y="360680"/>
                  </a:lnTo>
                  <a:lnTo>
                    <a:pt x="246100" y="360680"/>
                  </a:lnTo>
                  <a:lnTo>
                    <a:pt x="246481" y="359410"/>
                  </a:lnTo>
                  <a:lnTo>
                    <a:pt x="241109" y="361950"/>
                  </a:lnTo>
                  <a:lnTo>
                    <a:pt x="241236" y="356870"/>
                  </a:lnTo>
                  <a:lnTo>
                    <a:pt x="241020" y="356984"/>
                  </a:lnTo>
                  <a:lnTo>
                    <a:pt x="241020" y="464820"/>
                  </a:lnTo>
                  <a:lnTo>
                    <a:pt x="240322" y="464820"/>
                  </a:lnTo>
                  <a:lnTo>
                    <a:pt x="238442" y="466090"/>
                  </a:lnTo>
                  <a:lnTo>
                    <a:pt x="239395" y="463550"/>
                  </a:lnTo>
                  <a:lnTo>
                    <a:pt x="241020" y="464820"/>
                  </a:lnTo>
                  <a:lnTo>
                    <a:pt x="241020" y="356984"/>
                  </a:lnTo>
                  <a:lnTo>
                    <a:pt x="240868" y="357060"/>
                  </a:lnTo>
                  <a:lnTo>
                    <a:pt x="240868" y="458470"/>
                  </a:lnTo>
                  <a:lnTo>
                    <a:pt x="237794" y="458470"/>
                  </a:lnTo>
                  <a:lnTo>
                    <a:pt x="235813" y="459740"/>
                  </a:lnTo>
                  <a:lnTo>
                    <a:pt x="235331" y="459740"/>
                  </a:lnTo>
                  <a:lnTo>
                    <a:pt x="234988" y="458470"/>
                  </a:lnTo>
                  <a:lnTo>
                    <a:pt x="234823" y="458470"/>
                  </a:lnTo>
                  <a:lnTo>
                    <a:pt x="235153" y="457200"/>
                  </a:lnTo>
                  <a:lnTo>
                    <a:pt x="234772" y="455930"/>
                  </a:lnTo>
                  <a:lnTo>
                    <a:pt x="234048" y="455930"/>
                  </a:lnTo>
                  <a:lnTo>
                    <a:pt x="234315" y="454660"/>
                  </a:lnTo>
                  <a:lnTo>
                    <a:pt x="235750" y="454660"/>
                  </a:lnTo>
                  <a:lnTo>
                    <a:pt x="237680" y="455930"/>
                  </a:lnTo>
                  <a:lnTo>
                    <a:pt x="239356" y="457200"/>
                  </a:lnTo>
                  <a:lnTo>
                    <a:pt x="240868" y="458470"/>
                  </a:lnTo>
                  <a:lnTo>
                    <a:pt x="240868" y="357060"/>
                  </a:lnTo>
                  <a:lnTo>
                    <a:pt x="236131" y="359410"/>
                  </a:lnTo>
                  <a:lnTo>
                    <a:pt x="234823" y="355600"/>
                  </a:lnTo>
                  <a:lnTo>
                    <a:pt x="229603" y="355600"/>
                  </a:lnTo>
                  <a:lnTo>
                    <a:pt x="226961" y="353060"/>
                  </a:lnTo>
                  <a:lnTo>
                    <a:pt x="224053" y="350520"/>
                  </a:lnTo>
                  <a:lnTo>
                    <a:pt x="222338" y="347687"/>
                  </a:lnTo>
                  <a:lnTo>
                    <a:pt x="222338" y="458470"/>
                  </a:lnTo>
                  <a:lnTo>
                    <a:pt x="219748" y="461010"/>
                  </a:lnTo>
                  <a:lnTo>
                    <a:pt x="218973" y="459740"/>
                  </a:lnTo>
                  <a:lnTo>
                    <a:pt x="217652" y="458470"/>
                  </a:lnTo>
                  <a:lnTo>
                    <a:pt x="218541" y="458470"/>
                  </a:lnTo>
                  <a:lnTo>
                    <a:pt x="219583" y="457200"/>
                  </a:lnTo>
                  <a:lnTo>
                    <a:pt x="220586" y="457200"/>
                  </a:lnTo>
                  <a:lnTo>
                    <a:pt x="220433" y="458470"/>
                  </a:lnTo>
                  <a:lnTo>
                    <a:pt x="222338" y="458470"/>
                  </a:lnTo>
                  <a:lnTo>
                    <a:pt x="222338" y="347687"/>
                  </a:lnTo>
                  <a:lnTo>
                    <a:pt x="221754" y="346710"/>
                  </a:lnTo>
                  <a:lnTo>
                    <a:pt x="217652" y="344170"/>
                  </a:lnTo>
                  <a:lnTo>
                    <a:pt x="215874" y="344170"/>
                  </a:lnTo>
                  <a:lnTo>
                    <a:pt x="215874" y="458470"/>
                  </a:lnTo>
                  <a:lnTo>
                    <a:pt x="214668" y="459740"/>
                  </a:lnTo>
                  <a:lnTo>
                    <a:pt x="213639" y="459740"/>
                  </a:lnTo>
                  <a:lnTo>
                    <a:pt x="212737" y="461010"/>
                  </a:lnTo>
                  <a:lnTo>
                    <a:pt x="212763" y="459740"/>
                  </a:lnTo>
                  <a:lnTo>
                    <a:pt x="214071" y="458470"/>
                  </a:lnTo>
                  <a:lnTo>
                    <a:pt x="215874" y="458470"/>
                  </a:lnTo>
                  <a:lnTo>
                    <a:pt x="215874" y="344170"/>
                  </a:lnTo>
                  <a:lnTo>
                    <a:pt x="212026" y="344170"/>
                  </a:lnTo>
                  <a:lnTo>
                    <a:pt x="212674" y="340360"/>
                  </a:lnTo>
                  <a:lnTo>
                    <a:pt x="213334" y="336550"/>
                  </a:lnTo>
                  <a:lnTo>
                    <a:pt x="206590" y="336550"/>
                  </a:lnTo>
                  <a:lnTo>
                    <a:pt x="205079" y="335280"/>
                  </a:lnTo>
                  <a:lnTo>
                    <a:pt x="203301" y="335280"/>
                  </a:lnTo>
                  <a:lnTo>
                    <a:pt x="201599" y="334010"/>
                  </a:lnTo>
                  <a:lnTo>
                    <a:pt x="198869" y="334010"/>
                  </a:lnTo>
                  <a:lnTo>
                    <a:pt x="198208" y="333438"/>
                  </a:lnTo>
                  <a:lnTo>
                    <a:pt x="198208" y="448310"/>
                  </a:lnTo>
                  <a:lnTo>
                    <a:pt x="196697" y="448310"/>
                  </a:lnTo>
                  <a:lnTo>
                    <a:pt x="195732" y="447040"/>
                  </a:lnTo>
                  <a:lnTo>
                    <a:pt x="194906" y="445770"/>
                  </a:lnTo>
                  <a:lnTo>
                    <a:pt x="193840" y="443230"/>
                  </a:lnTo>
                  <a:lnTo>
                    <a:pt x="189357" y="439420"/>
                  </a:lnTo>
                  <a:lnTo>
                    <a:pt x="188163" y="433095"/>
                  </a:lnTo>
                  <a:lnTo>
                    <a:pt x="191389" y="435610"/>
                  </a:lnTo>
                  <a:lnTo>
                    <a:pt x="195732" y="440690"/>
                  </a:lnTo>
                  <a:lnTo>
                    <a:pt x="197751" y="447040"/>
                  </a:lnTo>
                  <a:lnTo>
                    <a:pt x="198208" y="448310"/>
                  </a:lnTo>
                  <a:lnTo>
                    <a:pt x="198208" y="333438"/>
                  </a:lnTo>
                  <a:lnTo>
                    <a:pt x="197408" y="332740"/>
                  </a:lnTo>
                  <a:lnTo>
                    <a:pt x="195961" y="331470"/>
                  </a:lnTo>
                  <a:lnTo>
                    <a:pt x="194487" y="328930"/>
                  </a:lnTo>
                  <a:lnTo>
                    <a:pt x="193408" y="326390"/>
                  </a:lnTo>
                  <a:lnTo>
                    <a:pt x="192900" y="326390"/>
                  </a:lnTo>
                  <a:lnTo>
                    <a:pt x="190385" y="325120"/>
                  </a:lnTo>
                  <a:lnTo>
                    <a:pt x="189255" y="322580"/>
                  </a:lnTo>
                  <a:lnTo>
                    <a:pt x="188785" y="320040"/>
                  </a:lnTo>
                  <a:lnTo>
                    <a:pt x="188988" y="320040"/>
                  </a:lnTo>
                  <a:lnTo>
                    <a:pt x="188836" y="318770"/>
                  </a:lnTo>
                  <a:lnTo>
                    <a:pt x="185318" y="318770"/>
                  </a:lnTo>
                  <a:lnTo>
                    <a:pt x="183654" y="320040"/>
                  </a:lnTo>
                  <a:lnTo>
                    <a:pt x="182537" y="322580"/>
                  </a:lnTo>
                  <a:lnTo>
                    <a:pt x="183984" y="323850"/>
                  </a:lnTo>
                  <a:lnTo>
                    <a:pt x="186232" y="328930"/>
                  </a:lnTo>
                  <a:lnTo>
                    <a:pt x="185356" y="329438"/>
                  </a:lnTo>
                  <a:lnTo>
                    <a:pt x="185356" y="430161"/>
                  </a:lnTo>
                  <a:lnTo>
                    <a:pt x="181914" y="427990"/>
                  </a:lnTo>
                  <a:lnTo>
                    <a:pt x="179362" y="427990"/>
                  </a:lnTo>
                  <a:lnTo>
                    <a:pt x="179489" y="426720"/>
                  </a:lnTo>
                  <a:lnTo>
                    <a:pt x="178435" y="425450"/>
                  </a:lnTo>
                  <a:lnTo>
                    <a:pt x="176517" y="425450"/>
                  </a:lnTo>
                  <a:lnTo>
                    <a:pt x="177342" y="422910"/>
                  </a:lnTo>
                  <a:lnTo>
                    <a:pt x="177698" y="422910"/>
                  </a:lnTo>
                  <a:lnTo>
                    <a:pt x="177939" y="424180"/>
                  </a:lnTo>
                  <a:lnTo>
                    <a:pt x="180390" y="425450"/>
                  </a:lnTo>
                  <a:lnTo>
                    <a:pt x="182702" y="425450"/>
                  </a:lnTo>
                  <a:lnTo>
                    <a:pt x="182905" y="426720"/>
                  </a:lnTo>
                  <a:lnTo>
                    <a:pt x="185356" y="430161"/>
                  </a:lnTo>
                  <a:lnTo>
                    <a:pt x="185356" y="329438"/>
                  </a:lnTo>
                  <a:lnTo>
                    <a:pt x="179578" y="332740"/>
                  </a:lnTo>
                  <a:lnTo>
                    <a:pt x="177393" y="330200"/>
                  </a:lnTo>
                  <a:lnTo>
                    <a:pt x="176618" y="329844"/>
                  </a:lnTo>
                  <a:lnTo>
                    <a:pt x="176618" y="421640"/>
                  </a:lnTo>
                  <a:lnTo>
                    <a:pt x="173088" y="421640"/>
                  </a:lnTo>
                  <a:lnTo>
                    <a:pt x="171221" y="420370"/>
                  </a:lnTo>
                  <a:lnTo>
                    <a:pt x="167259" y="420370"/>
                  </a:lnTo>
                  <a:lnTo>
                    <a:pt x="166801" y="415290"/>
                  </a:lnTo>
                  <a:lnTo>
                    <a:pt x="162191" y="415290"/>
                  </a:lnTo>
                  <a:lnTo>
                    <a:pt x="160439" y="416560"/>
                  </a:lnTo>
                  <a:lnTo>
                    <a:pt x="158902" y="421640"/>
                  </a:lnTo>
                  <a:lnTo>
                    <a:pt x="163372" y="422910"/>
                  </a:lnTo>
                  <a:lnTo>
                    <a:pt x="163918" y="426720"/>
                  </a:lnTo>
                  <a:lnTo>
                    <a:pt x="163664" y="427990"/>
                  </a:lnTo>
                  <a:lnTo>
                    <a:pt x="164490" y="429260"/>
                  </a:lnTo>
                  <a:lnTo>
                    <a:pt x="166370" y="427990"/>
                  </a:lnTo>
                  <a:lnTo>
                    <a:pt x="163017" y="431800"/>
                  </a:lnTo>
                  <a:lnTo>
                    <a:pt x="160553" y="431800"/>
                  </a:lnTo>
                  <a:lnTo>
                    <a:pt x="159029" y="429260"/>
                  </a:lnTo>
                  <a:lnTo>
                    <a:pt x="157911" y="427990"/>
                  </a:lnTo>
                  <a:lnTo>
                    <a:pt x="156527" y="427990"/>
                  </a:lnTo>
                  <a:lnTo>
                    <a:pt x="154368" y="426720"/>
                  </a:lnTo>
                  <a:lnTo>
                    <a:pt x="152908" y="425450"/>
                  </a:lnTo>
                  <a:lnTo>
                    <a:pt x="151828" y="424180"/>
                  </a:lnTo>
                  <a:lnTo>
                    <a:pt x="150622" y="422910"/>
                  </a:lnTo>
                  <a:lnTo>
                    <a:pt x="149910" y="422910"/>
                  </a:lnTo>
                  <a:lnTo>
                    <a:pt x="149491" y="421640"/>
                  </a:lnTo>
                  <a:lnTo>
                    <a:pt x="148666" y="421640"/>
                  </a:lnTo>
                  <a:lnTo>
                    <a:pt x="148742" y="420370"/>
                  </a:lnTo>
                  <a:lnTo>
                    <a:pt x="147878" y="420370"/>
                  </a:lnTo>
                  <a:lnTo>
                    <a:pt x="147523" y="421640"/>
                  </a:lnTo>
                  <a:lnTo>
                    <a:pt x="146837" y="420370"/>
                  </a:lnTo>
                  <a:lnTo>
                    <a:pt x="145554" y="420370"/>
                  </a:lnTo>
                  <a:lnTo>
                    <a:pt x="145567" y="419100"/>
                  </a:lnTo>
                  <a:lnTo>
                    <a:pt x="145796" y="419100"/>
                  </a:lnTo>
                  <a:lnTo>
                    <a:pt x="146469" y="417830"/>
                  </a:lnTo>
                  <a:lnTo>
                    <a:pt x="148424" y="415290"/>
                  </a:lnTo>
                  <a:lnTo>
                    <a:pt x="148399" y="414020"/>
                  </a:lnTo>
                  <a:lnTo>
                    <a:pt x="152654" y="416560"/>
                  </a:lnTo>
                  <a:lnTo>
                    <a:pt x="154317" y="414020"/>
                  </a:lnTo>
                  <a:lnTo>
                    <a:pt x="155981" y="411480"/>
                  </a:lnTo>
                  <a:lnTo>
                    <a:pt x="155587" y="406400"/>
                  </a:lnTo>
                  <a:lnTo>
                    <a:pt x="157822" y="401916"/>
                  </a:lnTo>
                  <a:lnTo>
                    <a:pt x="158750" y="402590"/>
                  </a:lnTo>
                  <a:lnTo>
                    <a:pt x="161480" y="403860"/>
                  </a:lnTo>
                  <a:lnTo>
                    <a:pt x="162699" y="403860"/>
                  </a:lnTo>
                  <a:lnTo>
                    <a:pt x="162420" y="405130"/>
                  </a:lnTo>
                  <a:lnTo>
                    <a:pt x="162293" y="406400"/>
                  </a:lnTo>
                  <a:lnTo>
                    <a:pt x="162445" y="407670"/>
                  </a:lnTo>
                  <a:lnTo>
                    <a:pt x="162560" y="408940"/>
                  </a:lnTo>
                  <a:lnTo>
                    <a:pt x="163042" y="411480"/>
                  </a:lnTo>
                  <a:lnTo>
                    <a:pt x="163347" y="411480"/>
                  </a:lnTo>
                  <a:lnTo>
                    <a:pt x="163817" y="412750"/>
                  </a:lnTo>
                  <a:lnTo>
                    <a:pt x="166420" y="414020"/>
                  </a:lnTo>
                  <a:lnTo>
                    <a:pt x="168173" y="417830"/>
                  </a:lnTo>
                  <a:lnTo>
                    <a:pt x="173278" y="417830"/>
                  </a:lnTo>
                  <a:lnTo>
                    <a:pt x="174561" y="416560"/>
                  </a:lnTo>
                  <a:lnTo>
                    <a:pt x="175336" y="416560"/>
                  </a:lnTo>
                  <a:lnTo>
                    <a:pt x="175793" y="415290"/>
                  </a:lnTo>
                  <a:lnTo>
                    <a:pt x="175958" y="416344"/>
                  </a:lnTo>
                  <a:lnTo>
                    <a:pt x="176072" y="420370"/>
                  </a:lnTo>
                  <a:lnTo>
                    <a:pt x="176618" y="421640"/>
                  </a:lnTo>
                  <a:lnTo>
                    <a:pt x="176618" y="329844"/>
                  </a:lnTo>
                  <a:lnTo>
                    <a:pt x="174713" y="328930"/>
                  </a:lnTo>
                  <a:lnTo>
                    <a:pt x="170535" y="331470"/>
                  </a:lnTo>
                  <a:lnTo>
                    <a:pt x="165874" y="336550"/>
                  </a:lnTo>
                  <a:lnTo>
                    <a:pt x="163741" y="334010"/>
                  </a:lnTo>
                  <a:lnTo>
                    <a:pt x="162674" y="332740"/>
                  </a:lnTo>
                  <a:lnTo>
                    <a:pt x="160718" y="334010"/>
                  </a:lnTo>
                  <a:lnTo>
                    <a:pt x="157187" y="334010"/>
                  </a:lnTo>
                  <a:lnTo>
                    <a:pt x="158267" y="331470"/>
                  </a:lnTo>
                  <a:lnTo>
                    <a:pt x="159143" y="331470"/>
                  </a:lnTo>
                  <a:lnTo>
                    <a:pt x="159931" y="330200"/>
                  </a:lnTo>
                  <a:lnTo>
                    <a:pt x="160655" y="330200"/>
                  </a:lnTo>
                  <a:lnTo>
                    <a:pt x="159956" y="328930"/>
                  </a:lnTo>
                  <a:lnTo>
                    <a:pt x="159207" y="327660"/>
                  </a:lnTo>
                  <a:lnTo>
                    <a:pt x="158496" y="327660"/>
                  </a:lnTo>
                  <a:lnTo>
                    <a:pt x="158318" y="326390"/>
                  </a:lnTo>
                  <a:lnTo>
                    <a:pt x="157899" y="325120"/>
                  </a:lnTo>
                  <a:lnTo>
                    <a:pt x="150977" y="325120"/>
                  </a:lnTo>
                  <a:lnTo>
                    <a:pt x="148043" y="327660"/>
                  </a:lnTo>
                  <a:lnTo>
                    <a:pt x="146519" y="326390"/>
                  </a:lnTo>
                  <a:lnTo>
                    <a:pt x="142113" y="326390"/>
                  </a:lnTo>
                  <a:lnTo>
                    <a:pt x="141236" y="324573"/>
                  </a:lnTo>
                  <a:lnTo>
                    <a:pt x="141236" y="373380"/>
                  </a:lnTo>
                  <a:lnTo>
                    <a:pt x="140550" y="374650"/>
                  </a:lnTo>
                  <a:lnTo>
                    <a:pt x="139839" y="374650"/>
                  </a:lnTo>
                  <a:lnTo>
                    <a:pt x="139039" y="375920"/>
                  </a:lnTo>
                  <a:lnTo>
                    <a:pt x="138125" y="373380"/>
                  </a:lnTo>
                  <a:lnTo>
                    <a:pt x="137160" y="372110"/>
                  </a:lnTo>
                  <a:lnTo>
                    <a:pt x="136207" y="370840"/>
                  </a:lnTo>
                  <a:lnTo>
                    <a:pt x="137236" y="370840"/>
                  </a:lnTo>
                  <a:lnTo>
                    <a:pt x="138988" y="372110"/>
                  </a:lnTo>
                  <a:lnTo>
                    <a:pt x="140169" y="372110"/>
                  </a:lnTo>
                  <a:lnTo>
                    <a:pt x="141236" y="373380"/>
                  </a:lnTo>
                  <a:lnTo>
                    <a:pt x="141236" y="324573"/>
                  </a:lnTo>
                  <a:lnTo>
                    <a:pt x="140893" y="323850"/>
                  </a:lnTo>
                  <a:lnTo>
                    <a:pt x="138239" y="321310"/>
                  </a:lnTo>
                  <a:lnTo>
                    <a:pt x="136169" y="321310"/>
                  </a:lnTo>
                  <a:lnTo>
                    <a:pt x="134924" y="322453"/>
                  </a:lnTo>
                  <a:lnTo>
                    <a:pt x="134924" y="369570"/>
                  </a:lnTo>
                  <a:lnTo>
                    <a:pt x="134759" y="370840"/>
                  </a:lnTo>
                  <a:lnTo>
                    <a:pt x="133350" y="370840"/>
                  </a:lnTo>
                  <a:lnTo>
                    <a:pt x="131737" y="372110"/>
                  </a:lnTo>
                  <a:lnTo>
                    <a:pt x="131470" y="370840"/>
                  </a:lnTo>
                  <a:lnTo>
                    <a:pt x="131025" y="370840"/>
                  </a:lnTo>
                  <a:lnTo>
                    <a:pt x="130213" y="369570"/>
                  </a:lnTo>
                  <a:lnTo>
                    <a:pt x="128333" y="369570"/>
                  </a:lnTo>
                  <a:lnTo>
                    <a:pt x="128181" y="368300"/>
                  </a:lnTo>
                  <a:lnTo>
                    <a:pt x="128485" y="368300"/>
                  </a:lnTo>
                  <a:lnTo>
                    <a:pt x="129184" y="367030"/>
                  </a:lnTo>
                  <a:lnTo>
                    <a:pt x="130149" y="368300"/>
                  </a:lnTo>
                  <a:lnTo>
                    <a:pt x="130632" y="368300"/>
                  </a:lnTo>
                  <a:lnTo>
                    <a:pt x="131305" y="369570"/>
                  </a:lnTo>
                  <a:lnTo>
                    <a:pt x="132168" y="369570"/>
                  </a:lnTo>
                  <a:lnTo>
                    <a:pt x="133350" y="370840"/>
                  </a:lnTo>
                  <a:lnTo>
                    <a:pt x="134924" y="369570"/>
                  </a:lnTo>
                  <a:lnTo>
                    <a:pt x="134924" y="322453"/>
                  </a:lnTo>
                  <a:lnTo>
                    <a:pt x="133375" y="323850"/>
                  </a:lnTo>
                  <a:lnTo>
                    <a:pt x="129247" y="323850"/>
                  </a:lnTo>
                  <a:lnTo>
                    <a:pt x="128079" y="322580"/>
                  </a:lnTo>
                  <a:lnTo>
                    <a:pt x="132575" y="317500"/>
                  </a:lnTo>
                  <a:lnTo>
                    <a:pt x="131597" y="317500"/>
                  </a:lnTo>
                  <a:lnTo>
                    <a:pt x="128155" y="320040"/>
                  </a:lnTo>
                  <a:lnTo>
                    <a:pt x="123266" y="321310"/>
                  </a:lnTo>
                  <a:lnTo>
                    <a:pt x="125653" y="325120"/>
                  </a:lnTo>
                  <a:lnTo>
                    <a:pt x="124980" y="326390"/>
                  </a:lnTo>
                  <a:lnTo>
                    <a:pt x="123304" y="326390"/>
                  </a:lnTo>
                  <a:lnTo>
                    <a:pt x="119583" y="328930"/>
                  </a:lnTo>
                  <a:lnTo>
                    <a:pt x="122364" y="332740"/>
                  </a:lnTo>
                  <a:lnTo>
                    <a:pt x="120243" y="333959"/>
                  </a:lnTo>
                  <a:lnTo>
                    <a:pt x="120243" y="346710"/>
                  </a:lnTo>
                  <a:lnTo>
                    <a:pt x="116662" y="353060"/>
                  </a:lnTo>
                  <a:lnTo>
                    <a:pt x="117983" y="347980"/>
                  </a:lnTo>
                  <a:lnTo>
                    <a:pt x="112776" y="346710"/>
                  </a:lnTo>
                  <a:lnTo>
                    <a:pt x="116052" y="340360"/>
                  </a:lnTo>
                  <a:lnTo>
                    <a:pt x="116230" y="344170"/>
                  </a:lnTo>
                  <a:lnTo>
                    <a:pt x="120243" y="346710"/>
                  </a:lnTo>
                  <a:lnTo>
                    <a:pt x="120243" y="333959"/>
                  </a:lnTo>
                  <a:lnTo>
                    <a:pt x="117944" y="335280"/>
                  </a:lnTo>
                  <a:lnTo>
                    <a:pt x="117208" y="336550"/>
                  </a:lnTo>
                  <a:lnTo>
                    <a:pt x="116890" y="337820"/>
                  </a:lnTo>
                  <a:lnTo>
                    <a:pt x="116674" y="336550"/>
                  </a:lnTo>
                  <a:lnTo>
                    <a:pt x="116370" y="336550"/>
                  </a:lnTo>
                  <a:lnTo>
                    <a:pt x="115862" y="335280"/>
                  </a:lnTo>
                  <a:lnTo>
                    <a:pt x="112903" y="334010"/>
                  </a:lnTo>
                  <a:lnTo>
                    <a:pt x="114261" y="328930"/>
                  </a:lnTo>
                  <a:lnTo>
                    <a:pt x="108686" y="328930"/>
                  </a:lnTo>
                  <a:lnTo>
                    <a:pt x="106260" y="325120"/>
                  </a:lnTo>
                  <a:lnTo>
                    <a:pt x="103949" y="323850"/>
                  </a:lnTo>
                  <a:lnTo>
                    <a:pt x="102577" y="321310"/>
                  </a:lnTo>
                  <a:lnTo>
                    <a:pt x="97929" y="323850"/>
                  </a:lnTo>
                  <a:lnTo>
                    <a:pt x="96939" y="323850"/>
                  </a:lnTo>
                  <a:lnTo>
                    <a:pt x="96939" y="354330"/>
                  </a:lnTo>
                  <a:lnTo>
                    <a:pt x="96672" y="355600"/>
                  </a:lnTo>
                  <a:lnTo>
                    <a:pt x="95681" y="355600"/>
                  </a:lnTo>
                  <a:lnTo>
                    <a:pt x="96939" y="354330"/>
                  </a:lnTo>
                  <a:lnTo>
                    <a:pt x="96939" y="323850"/>
                  </a:lnTo>
                  <a:lnTo>
                    <a:pt x="94411" y="323850"/>
                  </a:lnTo>
                  <a:lnTo>
                    <a:pt x="93726" y="322580"/>
                  </a:lnTo>
                  <a:lnTo>
                    <a:pt x="93789" y="321310"/>
                  </a:lnTo>
                  <a:lnTo>
                    <a:pt x="97586" y="317500"/>
                  </a:lnTo>
                  <a:lnTo>
                    <a:pt x="93205" y="318770"/>
                  </a:lnTo>
                  <a:lnTo>
                    <a:pt x="89357" y="318770"/>
                  </a:lnTo>
                  <a:lnTo>
                    <a:pt x="84734" y="320040"/>
                  </a:lnTo>
                  <a:lnTo>
                    <a:pt x="76593" y="328930"/>
                  </a:lnTo>
                  <a:lnTo>
                    <a:pt x="78422" y="331470"/>
                  </a:lnTo>
                  <a:lnTo>
                    <a:pt x="81280" y="335280"/>
                  </a:lnTo>
                  <a:lnTo>
                    <a:pt x="82029" y="336550"/>
                  </a:lnTo>
                  <a:lnTo>
                    <a:pt x="82207" y="337820"/>
                  </a:lnTo>
                  <a:lnTo>
                    <a:pt x="83045" y="337820"/>
                  </a:lnTo>
                  <a:lnTo>
                    <a:pt x="83070" y="339090"/>
                  </a:lnTo>
                  <a:lnTo>
                    <a:pt x="83286" y="339090"/>
                  </a:lnTo>
                  <a:lnTo>
                    <a:pt x="83362" y="340360"/>
                  </a:lnTo>
                  <a:lnTo>
                    <a:pt x="86385" y="341630"/>
                  </a:lnTo>
                  <a:lnTo>
                    <a:pt x="87807" y="345440"/>
                  </a:lnTo>
                  <a:lnTo>
                    <a:pt x="89598" y="347980"/>
                  </a:lnTo>
                  <a:lnTo>
                    <a:pt x="92862" y="347980"/>
                  </a:lnTo>
                  <a:lnTo>
                    <a:pt x="93560" y="350520"/>
                  </a:lnTo>
                  <a:lnTo>
                    <a:pt x="86956" y="354330"/>
                  </a:lnTo>
                  <a:lnTo>
                    <a:pt x="88049" y="356870"/>
                  </a:lnTo>
                  <a:lnTo>
                    <a:pt x="88785" y="364490"/>
                  </a:lnTo>
                  <a:lnTo>
                    <a:pt x="89979" y="364490"/>
                  </a:lnTo>
                  <a:lnTo>
                    <a:pt x="90030" y="365760"/>
                  </a:lnTo>
                  <a:lnTo>
                    <a:pt x="92036" y="363220"/>
                  </a:lnTo>
                  <a:lnTo>
                    <a:pt x="97980" y="363220"/>
                  </a:lnTo>
                  <a:lnTo>
                    <a:pt x="96875" y="359410"/>
                  </a:lnTo>
                  <a:lnTo>
                    <a:pt x="97624" y="356870"/>
                  </a:lnTo>
                  <a:lnTo>
                    <a:pt x="97231" y="355942"/>
                  </a:lnTo>
                  <a:lnTo>
                    <a:pt x="97536" y="355600"/>
                  </a:lnTo>
                  <a:lnTo>
                    <a:pt x="99187" y="355600"/>
                  </a:lnTo>
                  <a:lnTo>
                    <a:pt x="100495" y="354330"/>
                  </a:lnTo>
                  <a:lnTo>
                    <a:pt x="101409" y="353060"/>
                  </a:lnTo>
                  <a:lnTo>
                    <a:pt x="103124" y="354330"/>
                  </a:lnTo>
                  <a:lnTo>
                    <a:pt x="104851" y="354330"/>
                  </a:lnTo>
                  <a:lnTo>
                    <a:pt x="106768" y="355600"/>
                  </a:lnTo>
                  <a:lnTo>
                    <a:pt x="102920" y="355600"/>
                  </a:lnTo>
                  <a:lnTo>
                    <a:pt x="101384" y="356870"/>
                  </a:lnTo>
                  <a:lnTo>
                    <a:pt x="100571" y="358140"/>
                  </a:lnTo>
                  <a:lnTo>
                    <a:pt x="102717" y="359410"/>
                  </a:lnTo>
                  <a:lnTo>
                    <a:pt x="104013" y="361950"/>
                  </a:lnTo>
                  <a:lnTo>
                    <a:pt x="108242" y="359410"/>
                  </a:lnTo>
                  <a:lnTo>
                    <a:pt x="114160" y="363220"/>
                  </a:lnTo>
                  <a:lnTo>
                    <a:pt x="114490" y="372110"/>
                  </a:lnTo>
                  <a:lnTo>
                    <a:pt x="118148" y="377190"/>
                  </a:lnTo>
                  <a:lnTo>
                    <a:pt x="119405" y="377190"/>
                  </a:lnTo>
                  <a:lnTo>
                    <a:pt x="120408" y="378460"/>
                  </a:lnTo>
                  <a:lnTo>
                    <a:pt x="123799" y="378460"/>
                  </a:lnTo>
                  <a:lnTo>
                    <a:pt x="124828" y="377190"/>
                  </a:lnTo>
                  <a:lnTo>
                    <a:pt x="125958" y="378460"/>
                  </a:lnTo>
                  <a:lnTo>
                    <a:pt x="127330" y="378460"/>
                  </a:lnTo>
                  <a:lnTo>
                    <a:pt x="127977" y="377329"/>
                  </a:lnTo>
                  <a:lnTo>
                    <a:pt x="128054" y="377190"/>
                  </a:lnTo>
                  <a:lnTo>
                    <a:pt x="127939" y="378460"/>
                  </a:lnTo>
                  <a:lnTo>
                    <a:pt x="128117" y="378460"/>
                  </a:lnTo>
                  <a:lnTo>
                    <a:pt x="129057" y="379730"/>
                  </a:lnTo>
                  <a:lnTo>
                    <a:pt x="129362" y="381000"/>
                  </a:lnTo>
                  <a:lnTo>
                    <a:pt x="133985" y="381000"/>
                  </a:lnTo>
                  <a:lnTo>
                    <a:pt x="133908" y="382270"/>
                  </a:lnTo>
                  <a:lnTo>
                    <a:pt x="134073" y="383540"/>
                  </a:lnTo>
                  <a:lnTo>
                    <a:pt x="134429" y="384810"/>
                  </a:lnTo>
                  <a:lnTo>
                    <a:pt x="138836" y="387350"/>
                  </a:lnTo>
                  <a:lnTo>
                    <a:pt x="137960" y="393700"/>
                  </a:lnTo>
                  <a:lnTo>
                    <a:pt x="145821" y="392430"/>
                  </a:lnTo>
                  <a:lnTo>
                    <a:pt x="147027" y="392430"/>
                  </a:lnTo>
                  <a:lnTo>
                    <a:pt x="148132" y="391160"/>
                  </a:lnTo>
                  <a:lnTo>
                    <a:pt x="149199" y="391160"/>
                  </a:lnTo>
                  <a:lnTo>
                    <a:pt x="148831" y="392430"/>
                  </a:lnTo>
                  <a:lnTo>
                    <a:pt x="149555" y="393700"/>
                  </a:lnTo>
                  <a:lnTo>
                    <a:pt x="151472" y="394970"/>
                  </a:lnTo>
                  <a:lnTo>
                    <a:pt x="157289" y="393700"/>
                  </a:lnTo>
                  <a:lnTo>
                    <a:pt x="162001" y="392430"/>
                  </a:lnTo>
                  <a:lnTo>
                    <a:pt x="162610" y="391160"/>
                  </a:lnTo>
                  <a:lnTo>
                    <a:pt x="164439" y="387350"/>
                  </a:lnTo>
                  <a:lnTo>
                    <a:pt x="165811" y="387350"/>
                  </a:lnTo>
                  <a:lnTo>
                    <a:pt x="167005" y="388620"/>
                  </a:lnTo>
                  <a:lnTo>
                    <a:pt x="168046" y="389890"/>
                  </a:lnTo>
                  <a:lnTo>
                    <a:pt x="166776" y="391160"/>
                  </a:lnTo>
                  <a:lnTo>
                    <a:pt x="165328" y="392430"/>
                  </a:lnTo>
                  <a:lnTo>
                    <a:pt x="160413" y="393700"/>
                  </a:lnTo>
                  <a:lnTo>
                    <a:pt x="158165" y="396240"/>
                  </a:lnTo>
                  <a:lnTo>
                    <a:pt x="157467" y="397510"/>
                  </a:lnTo>
                  <a:lnTo>
                    <a:pt x="157111" y="400431"/>
                  </a:lnTo>
                  <a:lnTo>
                    <a:pt x="147828" y="402590"/>
                  </a:lnTo>
                  <a:lnTo>
                    <a:pt x="145186" y="405130"/>
                  </a:lnTo>
                  <a:lnTo>
                    <a:pt x="142951" y="405130"/>
                  </a:lnTo>
                  <a:lnTo>
                    <a:pt x="141884" y="406400"/>
                  </a:lnTo>
                  <a:lnTo>
                    <a:pt x="140817" y="407022"/>
                  </a:lnTo>
                  <a:lnTo>
                    <a:pt x="140817" y="414020"/>
                  </a:lnTo>
                  <a:lnTo>
                    <a:pt x="140144" y="415290"/>
                  </a:lnTo>
                  <a:lnTo>
                    <a:pt x="139700" y="415290"/>
                  </a:lnTo>
                  <a:lnTo>
                    <a:pt x="138798" y="416344"/>
                  </a:lnTo>
                  <a:lnTo>
                    <a:pt x="139115" y="415290"/>
                  </a:lnTo>
                  <a:lnTo>
                    <a:pt x="139395" y="415290"/>
                  </a:lnTo>
                  <a:lnTo>
                    <a:pt x="139915" y="414020"/>
                  </a:lnTo>
                  <a:lnTo>
                    <a:pt x="140817" y="414020"/>
                  </a:lnTo>
                  <a:lnTo>
                    <a:pt x="140817" y="407022"/>
                  </a:lnTo>
                  <a:lnTo>
                    <a:pt x="139700" y="407670"/>
                  </a:lnTo>
                  <a:lnTo>
                    <a:pt x="140677" y="408940"/>
                  </a:lnTo>
                  <a:lnTo>
                    <a:pt x="139674" y="411480"/>
                  </a:lnTo>
                  <a:lnTo>
                    <a:pt x="139433" y="407670"/>
                  </a:lnTo>
                  <a:lnTo>
                    <a:pt x="136613" y="406400"/>
                  </a:lnTo>
                  <a:lnTo>
                    <a:pt x="136372" y="406273"/>
                  </a:lnTo>
                  <a:lnTo>
                    <a:pt x="136372" y="599440"/>
                  </a:lnTo>
                  <a:lnTo>
                    <a:pt x="134962" y="600710"/>
                  </a:lnTo>
                  <a:lnTo>
                    <a:pt x="134581" y="600710"/>
                  </a:lnTo>
                  <a:lnTo>
                    <a:pt x="135394" y="599440"/>
                  </a:lnTo>
                  <a:lnTo>
                    <a:pt x="136372" y="599440"/>
                  </a:lnTo>
                  <a:lnTo>
                    <a:pt x="136372" y="406273"/>
                  </a:lnTo>
                  <a:lnTo>
                    <a:pt x="134378" y="405130"/>
                  </a:lnTo>
                  <a:lnTo>
                    <a:pt x="135699" y="403860"/>
                  </a:lnTo>
                  <a:lnTo>
                    <a:pt x="136029" y="403860"/>
                  </a:lnTo>
                  <a:lnTo>
                    <a:pt x="134531" y="400050"/>
                  </a:lnTo>
                  <a:lnTo>
                    <a:pt x="131737" y="398780"/>
                  </a:lnTo>
                  <a:lnTo>
                    <a:pt x="131876" y="396240"/>
                  </a:lnTo>
                  <a:lnTo>
                    <a:pt x="134785" y="391160"/>
                  </a:lnTo>
                  <a:lnTo>
                    <a:pt x="135509" y="389890"/>
                  </a:lnTo>
                  <a:lnTo>
                    <a:pt x="129882" y="388620"/>
                  </a:lnTo>
                  <a:lnTo>
                    <a:pt x="128346" y="383540"/>
                  </a:lnTo>
                  <a:lnTo>
                    <a:pt x="127774" y="383209"/>
                  </a:lnTo>
                  <a:lnTo>
                    <a:pt x="127774" y="400050"/>
                  </a:lnTo>
                  <a:lnTo>
                    <a:pt x="127393" y="400050"/>
                  </a:lnTo>
                  <a:lnTo>
                    <a:pt x="127304" y="398780"/>
                  </a:lnTo>
                  <a:lnTo>
                    <a:pt x="127520" y="398780"/>
                  </a:lnTo>
                  <a:lnTo>
                    <a:pt x="127774" y="400050"/>
                  </a:lnTo>
                  <a:lnTo>
                    <a:pt x="127774" y="383209"/>
                  </a:lnTo>
                  <a:lnTo>
                    <a:pt x="126212" y="382270"/>
                  </a:lnTo>
                  <a:lnTo>
                    <a:pt x="121970" y="386080"/>
                  </a:lnTo>
                  <a:lnTo>
                    <a:pt x="123367" y="387350"/>
                  </a:lnTo>
                  <a:lnTo>
                    <a:pt x="122250" y="389890"/>
                  </a:lnTo>
                  <a:lnTo>
                    <a:pt x="120065" y="391160"/>
                  </a:lnTo>
                  <a:lnTo>
                    <a:pt x="112941" y="391160"/>
                  </a:lnTo>
                  <a:lnTo>
                    <a:pt x="111772" y="389890"/>
                  </a:lnTo>
                  <a:lnTo>
                    <a:pt x="113157" y="388620"/>
                  </a:lnTo>
                  <a:lnTo>
                    <a:pt x="113753" y="387350"/>
                  </a:lnTo>
                  <a:lnTo>
                    <a:pt x="112750" y="386080"/>
                  </a:lnTo>
                  <a:lnTo>
                    <a:pt x="109728" y="384810"/>
                  </a:lnTo>
                  <a:lnTo>
                    <a:pt x="105549" y="384810"/>
                  </a:lnTo>
                  <a:lnTo>
                    <a:pt x="105371" y="381000"/>
                  </a:lnTo>
                  <a:lnTo>
                    <a:pt x="107111" y="379730"/>
                  </a:lnTo>
                  <a:lnTo>
                    <a:pt x="110312" y="379730"/>
                  </a:lnTo>
                  <a:lnTo>
                    <a:pt x="110020" y="378460"/>
                  </a:lnTo>
                  <a:lnTo>
                    <a:pt x="109728" y="377190"/>
                  </a:lnTo>
                  <a:lnTo>
                    <a:pt x="109042" y="374650"/>
                  </a:lnTo>
                  <a:lnTo>
                    <a:pt x="106184" y="375920"/>
                  </a:lnTo>
                  <a:lnTo>
                    <a:pt x="102882" y="378460"/>
                  </a:lnTo>
                  <a:lnTo>
                    <a:pt x="100101" y="375920"/>
                  </a:lnTo>
                  <a:lnTo>
                    <a:pt x="95072" y="381000"/>
                  </a:lnTo>
                  <a:lnTo>
                    <a:pt x="91757" y="381000"/>
                  </a:lnTo>
                  <a:lnTo>
                    <a:pt x="91440" y="379730"/>
                  </a:lnTo>
                  <a:lnTo>
                    <a:pt x="90741" y="379730"/>
                  </a:lnTo>
                  <a:lnTo>
                    <a:pt x="89268" y="378460"/>
                  </a:lnTo>
                  <a:lnTo>
                    <a:pt x="89103" y="377190"/>
                  </a:lnTo>
                  <a:lnTo>
                    <a:pt x="86614" y="377190"/>
                  </a:lnTo>
                  <a:lnTo>
                    <a:pt x="84188" y="375920"/>
                  </a:lnTo>
                  <a:lnTo>
                    <a:pt x="82892" y="374650"/>
                  </a:lnTo>
                  <a:lnTo>
                    <a:pt x="82410" y="372110"/>
                  </a:lnTo>
                  <a:lnTo>
                    <a:pt x="80632" y="372110"/>
                  </a:lnTo>
                  <a:lnTo>
                    <a:pt x="80073" y="369570"/>
                  </a:lnTo>
                  <a:lnTo>
                    <a:pt x="77431" y="370840"/>
                  </a:lnTo>
                  <a:lnTo>
                    <a:pt x="73596" y="369570"/>
                  </a:lnTo>
                  <a:lnTo>
                    <a:pt x="73152" y="368300"/>
                  </a:lnTo>
                  <a:lnTo>
                    <a:pt x="72720" y="367030"/>
                  </a:lnTo>
                  <a:lnTo>
                    <a:pt x="72326" y="363893"/>
                  </a:lnTo>
                  <a:lnTo>
                    <a:pt x="72275" y="363143"/>
                  </a:lnTo>
                  <a:lnTo>
                    <a:pt x="72834" y="361950"/>
                  </a:lnTo>
                  <a:lnTo>
                    <a:pt x="73444" y="360680"/>
                  </a:lnTo>
                  <a:lnTo>
                    <a:pt x="72821" y="359410"/>
                  </a:lnTo>
                  <a:lnTo>
                    <a:pt x="65913" y="359410"/>
                  </a:lnTo>
                  <a:lnTo>
                    <a:pt x="65570" y="358140"/>
                  </a:lnTo>
                  <a:lnTo>
                    <a:pt x="63944" y="356870"/>
                  </a:lnTo>
                  <a:lnTo>
                    <a:pt x="61696" y="356870"/>
                  </a:lnTo>
                  <a:lnTo>
                    <a:pt x="61226" y="358140"/>
                  </a:lnTo>
                  <a:lnTo>
                    <a:pt x="56883" y="358140"/>
                  </a:lnTo>
                  <a:lnTo>
                    <a:pt x="51803" y="360680"/>
                  </a:lnTo>
                  <a:lnTo>
                    <a:pt x="48666" y="358140"/>
                  </a:lnTo>
                  <a:lnTo>
                    <a:pt x="43662" y="360680"/>
                  </a:lnTo>
                  <a:lnTo>
                    <a:pt x="41363" y="360680"/>
                  </a:lnTo>
                  <a:lnTo>
                    <a:pt x="40017" y="361950"/>
                  </a:lnTo>
                  <a:lnTo>
                    <a:pt x="35318" y="360680"/>
                  </a:lnTo>
                  <a:lnTo>
                    <a:pt x="31305" y="365810"/>
                  </a:lnTo>
                  <a:lnTo>
                    <a:pt x="31305" y="433070"/>
                  </a:lnTo>
                  <a:lnTo>
                    <a:pt x="30581" y="433070"/>
                  </a:lnTo>
                  <a:lnTo>
                    <a:pt x="29946" y="431800"/>
                  </a:lnTo>
                  <a:lnTo>
                    <a:pt x="31305" y="433070"/>
                  </a:lnTo>
                  <a:lnTo>
                    <a:pt x="31305" y="365810"/>
                  </a:lnTo>
                  <a:lnTo>
                    <a:pt x="30340" y="367030"/>
                  </a:lnTo>
                  <a:lnTo>
                    <a:pt x="25374" y="368300"/>
                  </a:lnTo>
                  <a:lnTo>
                    <a:pt x="24066" y="368300"/>
                  </a:lnTo>
                  <a:lnTo>
                    <a:pt x="23596" y="367030"/>
                  </a:lnTo>
                  <a:lnTo>
                    <a:pt x="24511" y="367030"/>
                  </a:lnTo>
                  <a:lnTo>
                    <a:pt x="24130" y="365760"/>
                  </a:lnTo>
                  <a:lnTo>
                    <a:pt x="23901" y="364490"/>
                  </a:lnTo>
                  <a:lnTo>
                    <a:pt x="23939" y="363143"/>
                  </a:lnTo>
                  <a:lnTo>
                    <a:pt x="23545" y="361950"/>
                  </a:lnTo>
                  <a:lnTo>
                    <a:pt x="21526" y="361950"/>
                  </a:lnTo>
                  <a:lnTo>
                    <a:pt x="26212" y="358140"/>
                  </a:lnTo>
                  <a:lnTo>
                    <a:pt x="23317" y="354330"/>
                  </a:lnTo>
                  <a:lnTo>
                    <a:pt x="23698" y="353060"/>
                  </a:lnTo>
                  <a:lnTo>
                    <a:pt x="25095" y="353060"/>
                  </a:lnTo>
                  <a:lnTo>
                    <a:pt x="22733" y="351790"/>
                  </a:lnTo>
                  <a:lnTo>
                    <a:pt x="21424" y="350520"/>
                  </a:lnTo>
                  <a:lnTo>
                    <a:pt x="22504" y="347980"/>
                  </a:lnTo>
                  <a:lnTo>
                    <a:pt x="30289" y="342900"/>
                  </a:lnTo>
                  <a:lnTo>
                    <a:pt x="31800" y="344170"/>
                  </a:lnTo>
                  <a:lnTo>
                    <a:pt x="34734" y="341630"/>
                  </a:lnTo>
                  <a:lnTo>
                    <a:pt x="36309" y="341630"/>
                  </a:lnTo>
                  <a:lnTo>
                    <a:pt x="35814" y="340360"/>
                  </a:lnTo>
                  <a:lnTo>
                    <a:pt x="35331" y="339090"/>
                  </a:lnTo>
                  <a:lnTo>
                    <a:pt x="33426" y="340360"/>
                  </a:lnTo>
                  <a:lnTo>
                    <a:pt x="31724" y="339090"/>
                  </a:lnTo>
                  <a:lnTo>
                    <a:pt x="29603" y="341630"/>
                  </a:lnTo>
                  <a:lnTo>
                    <a:pt x="27889" y="342900"/>
                  </a:lnTo>
                  <a:lnTo>
                    <a:pt x="26784" y="341630"/>
                  </a:lnTo>
                  <a:lnTo>
                    <a:pt x="25133" y="341630"/>
                  </a:lnTo>
                  <a:lnTo>
                    <a:pt x="23634" y="342900"/>
                  </a:lnTo>
                  <a:lnTo>
                    <a:pt x="22301" y="341630"/>
                  </a:lnTo>
                  <a:lnTo>
                    <a:pt x="21031" y="342900"/>
                  </a:lnTo>
                  <a:lnTo>
                    <a:pt x="19837" y="344170"/>
                  </a:lnTo>
                  <a:lnTo>
                    <a:pt x="20091" y="345440"/>
                  </a:lnTo>
                  <a:lnTo>
                    <a:pt x="20370" y="345440"/>
                  </a:lnTo>
                  <a:lnTo>
                    <a:pt x="19875" y="346710"/>
                  </a:lnTo>
                  <a:lnTo>
                    <a:pt x="18503" y="346710"/>
                  </a:lnTo>
                  <a:lnTo>
                    <a:pt x="18821" y="347980"/>
                  </a:lnTo>
                  <a:lnTo>
                    <a:pt x="18935" y="349250"/>
                  </a:lnTo>
                  <a:lnTo>
                    <a:pt x="16065" y="350520"/>
                  </a:lnTo>
                  <a:lnTo>
                    <a:pt x="16510" y="351790"/>
                  </a:lnTo>
                  <a:lnTo>
                    <a:pt x="17919" y="353060"/>
                  </a:lnTo>
                  <a:lnTo>
                    <a:pt x="15074" y="358140"/>
                  </a:lnTo>
                  <a:lnTo>
                    <a:pt x="19926" y="359410"/>
                  </a:lnTo>
                  <a:lnTo>
                    <a:pt x="21183" y="361950"/>
                  </a:lnTo>
                  <a:lnTo>
                    <a:pt x="18846" y="364490"/>
                  </a:lnTo>
                  <a:lnTo>
                    <a:pt x="16916" y="361950"/>
                  </a:lnTo>
                  <a:lnTo>
                    <a:pt x="15011" y="364490"/>
                  </a:lnTo>
                  <a:lnTo>
                    <a:pt x="13055" y="365760"/>
                  </a:lnTo>
                  <a:lnTo>
                    <a:pt x="13423" y="367030"/>
                  </a:lnTo>
                  <a:lnTo>
                    <a:pt x="13601" y="367030"/>
                  </a:lnTo>
                  <a:lnTo>
                    <a:pt x="13131" y="369570"/>
                  </a:lnTo>
                  <a:lnTo>
                    <a:pt x="13436" y="369570"/>
                  </a:lnTo>
                  <a:lnTo>
                    <a:pt x="14592" y="370840"/>
                  </a:lnTo>
                  <a:lnTo>
                    <a:pt x="14058" y="370840"/>
                  </a:lnTo>
                  <a:lnTo>
                    <a:pt x="13830" y="372110"/>
                  </a:lnTo>
                  <a:lnTo>
                    <a:pt x="14084" y="372110"/>
                  </a:lnTo>
                  <a:lnTo>
                    <a:pt x="14795" y="373380"/>
                  </a:lnTo>
                  <a:lnTo>
                    <a:pt x="14478" y="373380"/>
                  </a:lnTo>
                  <a:lnTo>
                    <a:pt x="11671" y="377190"/>
                  </a:lnTo>
                  <a:lnTo>
                    <a:pt x="6337" y="382270"/>
                  </a:lnTo>
                  <a:lnTo>
                    <a:pt x="7924" y="386080"/>
                  </a:lnTo>
                  <a:lnTo>
                    <a:pt x="8724" y="387350"/>
                  </a:lnTo>
                  <a:lnTo>
                    <a:pt x="9105" y="388620"/>
                  </a:lnTo>
                  <a:lnTo>
                    <a:pt x="8128" y="392430"/>
                  </a:lnTo>
                  <a:lnTo>
                    <a:pt x="12979" y="393700"/>
                  </a:lnTo>
                  <a:lnTo>
                    <a:pt x="12407" y="397510"/>
                  </a:lnTo>
                  <a:lnTo>
                    <a:pt x="13233" y="397510"/>
                  </a:lnTo>
                  <a:lnTo>
                    <a:pt x="12636" y="398780"/>
                  </a:lnTo>
                  <a:lnTo>
                    <a:pt x="12090" y="400050"/>
                  </a:lnTo>
                  <a:lnTo>
                    <a:pt x="11607" y="401320"/>
                  </a:lnTo>
                  <a:lnTo>
                    <a:pt x="11950" y="401320"/>
                  </a:lnTo>
                  <a:lnTo>
                    <a:pt x="13030" y="402590"/>
                  </a:lnTo>
                  <a:lnTo>
                    <a:pt x="13589" y="402590"/>
                  </a:lnTo>
                  <a:lnTo>
                    <a:pt x="13144" y="405130"/>
                  </a:lnTo>
                  <a:lnTo>
                    <a:pt x="12166" y="407670"/>
                  </a:lnTo>
                  <a:lnTo>
                    <a:pt x="16129" y="408940"/>
                  </a:lnTo>
                  <a:lnTo>
                    <a:pt x="15341" y="412750"/>
                  </a:lnTo>
                  <a:lnTo>
                    <a:pt x="16192" y="414020"/>
                  </a:lnTo>
                  <a:lnTo>
                    <a:pt x="16598" y="415290"/>
                  </a:lnTo>
                  <a:lnTo>
                    <a:pt x="16205" y="416560"/>
                  </a:lnTo>
                  <a:lnTo>
                    <a:pt x="15989" y="416560"/>
                  </a:lnTo>
                  <a:lnTo>
                    <a:pt x="15913" y="417830"/>
                  </a:lnTo>
                  <a:lnTo>
                    <a:pt x="14198" y="420370"/>
                  </a:lnTo>
                  <a:lnTo>
                    <a:pt x="9931" y="421640"/>
                  </a:lnTo>
                  <a:lnTo>
                    <a:pt x="9080" y="425475"/>
                  </a:lnTo>
                  <a:lnTo>
                    <a:pt x="0" y="433070"/>
                  </a:lnTo>
                  <a:lnTo>
                    <a:pt x="4305" y="436880"/>
                  </a:lnTo>
                  <a:lnTo>
                    <a:pt x="7239" y="441960"/>
                  </a:lnTo>
                  <a:lnTo>
                    <a:pt x="8102" y="443230"/>
                  </a:lnTo>
                  <a:lnTo>
                    <a:pt x="9626" y="443230"/>
                  </a:lnTo>
                  <a:lnTo>
                    <a:pt x="11188" y="444500"/>
                  </a:lnTo>
                  <a:lnTo>
                    <a:pt x="11569" y="452120"/>
                  </a:lnTo>
                  <a:lnTo>
                    <a:pt x="18643" y="454660"/>
                  </a:lnTo>
                  <a:lnTo>
                    <a:pt x="24853" y="458470"/>
                  </a:lnTo>
                  <a:lnTo>
                    <a:pt x="25996" y="458470"/>
                  </a:lnTo>
                  <a:lnTo>
                    <a:pt x="24409" y="463550"/>
                  </a:lnTo>
                  <a:lnTo>
                    <a:pt x="19964" y="462280"/>
                  </a:lnTo>
                  <a:lnTo>
                    <a:pt x="18122" y="464820"/>
                  </a:lnTo>
                  <a:lnTo>
                    <a:pt x="20891" y="466090"/>
                  </a:lnTo>
                  <a:lnTo>
                    <a:pt x="20675" y="467360"/>
                  </a:lnTo>
                  <a:lnTo>
                    <a:pt x="19481" y="469900"/>
                  </a:lnTo>
                  <a:lnTo>
                    <a:pt x="18338" y="472440"/>
                  </a:lnTo>
                  <a:lnTo>
                    <a:pt x="16344" y="473710"/>
                  </a:lnTo>
                  <a:lnTo>
                    <a:pt x="15595" y="473710"/>
                  </a:lnTo>
                  <a:lnTo>
                    <a:pt x="14770" y="474980"/>
                  </a:lnTo>
                  <a:lnTo>
                    <a:pt x="13779" y="476250"/>
                  </a:lnTo>
                  <a:lnTo>
                    <a:pt x="13398" y="477520"/>
                  </a:lnTo>
                  <a:lnTo>
                    <a:pt x="13385" y="478790"/>
                  </a:lnTo>
                  <a:lnTo>
                    <a:pt x="12585" y="478790"/>
                  </a:lnTo>
                  <a:lnTo>
                    <a:pt x="12115" y="477520"/>
                  </a:lnTo>
                  <a:lnTo>
                    <a:pt x="13995" y="474980"/>
                  </a:lnTo>
                  <a:lnTo>
                    <a:pt x="12839" y="473710"/>
                  </a:lnTo>
                  <a:lnTo>
                    <a:pt x="12230" y="473710"/>
                  </a:lnTo>
                  <a:lnTo>
                    <a:pt x="10883" y="472440"/>
                  </a:lnTo>
                  <a:lnTo>
                    <a:pt x="10248" y="471170"/>
                  </a:lnTo>
                  <a:lnTo>
                    <a:pt x="10261" y="469900"/>
                  </a:lnTo>
                  <a:lnTo>
                    <a:pt x="10375" y="468630"/>
                  </a:lnTo>
                  <a:lnTo>
                    <a:pt x="12750" y="467360"/>
                  </a:lnTo>
                  <a:lnTo>
                    <a:pt x="12954" y="466090"/>
                  </a:lnTo>
                  <a:lnTo>
                    <a:pt x="11785" y="466090"/>
                  </a:lnTo>
                  <a:lnTo>
                    <a:pt x="10134" y="463550"/>
                  </a:lnTo>
                  <a:lnTo>
                    <a:pt x="9283" y="463550"/>
                  </a:lnTo>
                  <a:lnTo>
                    <a:pt x="6921" y="464820"/>
                  </a:lnTo>
                  <a:lnTo>
                    <a:pt x="4622" y="467360"/>
                  </a:lnTo>
                  <a:lnTo>
                    <a:pt x="2235" y="468630"/>
                  </a:lnTo>
                  <a:lnTo>
                    <a:pt x="3263" y="472440"/>
                  </a:lnTo>
                  <a:lnTo>
                    <a:pt x="5003" y="472440"/>
                  </a:lnTo>
                  <a:lnTo>
                    <a:pt x="5080" y="473710"/>
                  </a:lnTo>
                  <a:lnTo>
                    <a:pt x="6502" y="473710"/>
                  </a:lnTo>
                  <a:lnTo>
                    <a:pt x="7200" y="474980"/>
                  </a:lnTo>
                  <a:lnTo>
                    <a:pt x="8724" y="478790"/>
                  </a:lnTo>
                  <a:lnTo>
                    <a:pt x="7454" y="478790"/>
                  </a:lnTo>
                  <a:lnTo>
                    <a:pt x="6311" y="480060"/>
                  </a:lnTo>
                  <a:lnTo>
                    <a:pt x="7010" y="482600"/>
                  </a:lnTo>
                  <a:lnTo>
                    <a:pt x="8610" y="483870"/>
                  </a:lnTo>
                  <a:lnTo>
                    <a:pt x="10782" y="485140"/>
                  </a:lnTo>
                  <a:lnTo>
                    <a:pt x="12077" y="487680"/>
                  </a:lnTo>
                  <a:lnTo>
                    <a:pt x="14046" y="487680"/>
                  </a:lnTo>
                  <a:lnTo>
                    <a:pt x="15621" y="486410"/>
                  </a:lnTo>
                  <a:lnTo>
                    <a:pt x="15938" y="485203"/>
                  </a:lnTo>
                  <a:lnTo>
                    <a:pt x="15849" y="483870"/>
                  </a:lnTo>
                  <a:lnTo>
                    <a:pt x="16776" y="485140"/>
                  </a:lnTo>
                  <a:lnTo>
                    <a:pt x="18884" y="486410"/>
                  </a:lnTo>
                  <a:lnTo>
                    <a:pt x="21450" y="486410"/>
                  </a:lnTo>
                  <a:lnTo>
                    <a:pt x="22390" y="485203"/>
                  </a:lnTo>
                  <a:lnTo>
                    <a:pt x="22339" y="486410"/>
                  </a:lnTo>
                  <a:lnTo>
                    <a:pt x="21805" y="486410"/>
                  </a:lnTo>
                  <a:lnTo>
                    <a:pt x="21856" y="487680"/>
                  </a:lnTo>
                  <a:lnTo>
                    <a:pt x="23202" y="487680"/>
                  </a:lnTo>
                  <a:lnTo>
                    <a:pt x="23939" y="488950"/>
                  </a:lnTo>
                  <a:lnTo>
                    <a:pt x="23368" y="488950"/>
                  </a:lnTo>
                  <a:lnTo>
                    <a:pt x="23368" y="490220"/>
                  </a:lnTo>
                  <a:lnTo>
                    <a:pt x="23558" y="490220"/>
                  </a:lnTo>
                  <a:lnTo>
                    <a:pt x="24663" y="491490"/>
                  </a:lnTo>
                  <a:lnTo>
                    <a:pt x="25146" y="492760"/>
                  </a:lnTo>
                  <a:lnTo>
                    <a:pt x="25527" y="494030"/>
                  </a:lnTo>
                  <a:lnTo>
                    <a:pt x="25768" y="494030"/>
                  </a:lnTo>
                  <a:lnTo>
                    <a:pt x="22707" y="496570"/>
                  </a:lnTo>
                  <a:lnTo>
                    <a:pt x="19138" y="497840"/>
                  </a:lnTo>
                  <a:lnTo>
                    <a:pt x="15748" y="499110"/>
                  </a:lnTo>
                  <a:lnTo>
                    <a:pt x="13373" y="504190"/>
                  </a:lnTo>
                  <a:lnTo>
                    <a:pt x="14033" y="505460"/>
                  </a:lnTo>
                  <a:lnTo>
                    <a:pt x="22072" y="501650"/>
                  </a:lnTo>
                  <a:lnTo>
                    <a:pt x="23799" y="500380"/>
                  </a:lnTo>
                  <a:lnTo>
                    <a:pt x="25425" y="500380"/>
                  </a:lnTo>
                  <a:lnTo>
                    <a:pt x="25654" y="502920"/>
                  </a:lnTo>
                  <a:lnTo>
                    <a:pt x="18618" y="510540"/>
                  </a:lnTo>
                  <a:lnTo>
                    <a:pt x="25565" y="508000"/>
                  </a:lnTo>
                  <a:lnTo>
                    <a:pt x="32169" y="505460"/>
                  </a:lnTo>
                  <a:lnTo>
                    <a:pt x="31775" y="509270"/>
                  </a:lnTo>
                  <a:lnTo>
                    <a:pt x="30035" y="514350"/>
                  </a:lnTo>
                  <a:lnTo>
                    <a:pt x="31623" y="516890"/>
                  </a:lnTo>
                  <a:lnTo>
                    <a:pt x="30327" y="520700"/>
                  </a:lnTo>
                  <a:lnTo>
                    <a:pt x="28435" y="525780"/>
                  </a:lnTo>
                  <a:lnTo>
                    <a:pt x="32486" y="524510"/>
                  </a:lnTo>
                  <a:lnTo>
                    <a:pt x="39382" y="519430"/>
                  </a:lnTo>
                  <a:lnTo>
                    <a:pt x="41300" y="518160"/>
                  </a:lnTo>
                  <a:lnTo>
                    <a:pt x="42748" y="520700"/>
                  </a:lnTo>
                  <a:lnTo>
                    <a:pt x="40182" y="524510"/>
                  </a:lnTo>
                  <a:lnTo>
                    <a:pt x="39458" y="524637"/>
                  </a:lnTo>
                  <a:lnTo>
                    <a:pt x="39458" y="534670"/>
                  </a:lnTo>
                  <a:lnTo>
                    <a:pt x="38481" y="533400"/>
                  </a:lnTo>
                  <a:lnTo>
                    <a:pt x="37706" y="533400"/>
                  </a:lnTo>
                  <a:lnTo>
                    <a:pt x="39344" y="532130"/>
                  </a:lnTo>
                  <a:lnTo>
                    <a:pt x="39090" y="533400"/>
                  </a:lnTo>
                  <a:lnTo>
                    <a:pt x="39458" y="534670"/>
                  </a:lnTo>
                  <a:lnTo>
                    <a:pt x="39458" y="524637"/>
                  </a:lnTo>
                  <a:lnTo>
                    <a:pt x="32829" y="525780"/>
                  </a:lnTo>
                  <a:lnTo>
                    <a:pt x="31381" y="530860"/>
                  </a:lnTo>
                  <a:lnTo>
                    <a:pt x="29184" y="532130"/>
                  </a:lnTo>
                  <a:lnTo>
                    <a:pt x="26758" y="530860"/>
                  </a:lnTo>
                  <a:lnTo>
                    <a:pt x="24587" y="534670"/>
                  </a:lnTo>
                  <a:lnTo>
                    <a:pt x="27762" y="534670"/>
                  </a:lnTo>
                  <a:lnTo>
                    <a:pt x="30873" y="533400"/>
                  </a:lnTo>
                  <a:lnTo>
                    <a:pt x="32270" y="535940"/>
                  </a:lnTo>
                  <a:lnTo>
                    <a:pt x="35166" y="541020"/>
                  </a:lnTo>
                  <a:lnTo>
                    <a:pt x="34823" y="542290"/>
                  </a:lnTo>
                  <a:lnTo>
                    <a:pt x="34975" y="542290"/>
                  </a:lnTo>
                  <a:lnTo>
                    <a:pt x="33108" y="543560"/>
                  </a:lnTo>
                  <a:lnTo>
                    <a:pt x="31483" y="541020"/>
                  </a:lnTo>
                  <a:lnTo>
                    <a:pt x="29248" y="544830"/>
                  </a:lnTo>
                  <a:lnTo>
                    <a:pt x="30695" y="546100"/>
                  </a:lnTo>
                  <a:lnTo>
                    <a:pt x="31864" y="547370"/>
                  </a:lnTo>
                  <a:lnTo>
                    <a:pt x="33235" y="547370"/>
                  </a:lnTo>
                  <a:lnTo>
                    <a:pt x="35077" y="546100"/>
                  </a:lnTo>
                  <a:lnTo>
                    <a:pt x="36677" y="544830"/>
                  </a:lnTo>
                  <a:lnTo>
                    <a:pt x="36880" y="543560"/>
                  </a:lnTo>
                  <a:lnTo>
                    <a:pt x="37973" y="544830"/>
                  </a:lnTo>
                  <a:lnTo>
                    <a:pt x="40259" y="547370"/>
                  </a:lnTo>
                  <a:lnTo>
                    <a:pt x="41021" y="547370"/>
                  </a:lnTo>
                  <a:lnTo>
                    <a:pt x="42545" y="546100"/>
                  </a:lnTo>
                  <a:lnTo>
                    <a:pt x="43053" y="546100"/>
                  </a:lnTo>
                  <a:lnTo>
                    <a:pt x="43332" y="547370"/>
                  </a:lnTo>
                  <a:lnTo>
                    <a:pt x="43510" y="547370"/>
                  </a:lnTo>
                  <a:lnTo>
                    <a:pt x="45110" y="546100"/>
                  </a:lnTo>
                  <a:lnTo>
                    <a:pt x="51193" y="546100"/>
                  </a:lnTo>
                  <a:lnTo>
                    <a:pt x="52641" y="544830"/>
                  </a:lnTo>
                  <a:lnTo>
                    <a:pt x="52654" y="547370"/>
                  </a:lnTo>
                  <a:lnTo>
                    <a:pt x="53035" y="547370"/>
                  </a:lnTo>
                  <a:lnTo>
                    <a:pt x="54851" y="548640"/>
                  </a:lnTo>
                  <a:lnTo>
                    <a:pt x="55206" y="549910"/>
                  </a:lnTo>
                  <a:lnTo>
                    <a:pt x="55880" y="551180"/>
                  </a:lnTo>
                  <a:lnTo>
                    <a:pt x="56756" y="551180"/>
                  </a:lnTo>
                  <a:lnTo>
                    <a:pt x="57023" y="552450"/>
                  </a:lnTo>
                  <a:lnTo>
                    <a:pt x="61785" y="552450"/>
                  </a:lnTo>
                  <a:lnTo>
                    <a:pt x="60998" y="553720"/>
                  </a:lnTo>
                  <a:lnTo>
                    <a:pt x="60998" y="554990"/>
                  </a:lnTo>
                  <a:lnTo>
                    <a:pt x="61391" y="554990"/>
                  </a:lnTo>
                  <a:lnTo>
                    <a:pt x="61937" y="556260"/>
                  </a:lnTo>
                  <a:lnTo>
                    <a:pt x="62865" y="557530"/>
                  </a:lnTo>
                  <a:lnTo>
                    <a:pt x="65925" y="557530"/>
                  </a:lnTo>
                  <a:lnTo>
                    <a:pt x="70891" y="556260"/>
                  </a:lnTo>
                  <a:lnTo>
                    <a:pt x="70815" y="558800"/>
                  </a:lnTo>
                  <a:lnTo>
                    <a:pt x="72720" y="561340"/>
                  </a:lnTo>
                  <a:lnTo>
                    <a:pt x="76504" y="560070"/>
                  </a:lnTo>
                  <a:lnTo>
                    <a:pt x="78117" y="558800"/>
                  </a:lnTo>
                  <a:lnTo>
                    <a:pt x="79425" y="556260"/>
                  </a:lnTo>
                  <a:lnTo>
                    <a:pt x="79806" y="558800"/>
                  </a:lnTo>
                  <a:lnTo>
                    <a:pt x="85369" y="562610"/>
                  </a:lnTo>
                  <a:lnTo>
                    <a:pt x="90474" y="567690"/>
                  </a:lnTo>
                  <a:lnTo>
                    <a:pt x="95440" y="572770"/>
                  </a:lnTo>
                  <a:lnTo>
                    <a:pt x="100596" y="577850"/>
                  </a:lnTo>
                  <a:lnTo>
                    <a:pt x="101968" y="577850"/>
                  </a:lnTo>
                  <a:lnTo>
                    <a:pt x="102895" y="579120"/>
                  </a:lnTo>
                  <a:lnTo>
                    <a:pt x="104457" y="579120"/>
                  </a:lnTo>
                  <a:lnTo>
                    <a:pt x="100888" y="581660"/>
                  </a:lnTo>
                  <a:lnTo>
                    <a:pt x="94653" y="585470"/>
                  </a:lnTo>
                  <a:lnTo>
                    <a:pt x="98082" y="586740"/>
                  </a:lnTo>
                  <a:lnTo>
                    <a:pt x="97866" y="589280"/>
                  </a:lnTo>
                  <a:lnTo>
                    <a:pt x="100495" y="589280"/>
                  </a:lnTo>
                  <a:lnTo>
                    <a:pt x="102654" y="588010"/>
                  </a:lnTo>
                  <a:lnTo>
                    <a:pt x="105905" y="582930"/>
                  </a:lnTo>
                  <a:lnTo>
                    <a:pt x="106451" y="582930"/>
                  </a:lnTo>
                  <a:lnTo>
                    <a:pt x="108813" y="584200"/>
                  </a:lnTo>
                  <a:lnTo>
                    <a:pt x="110439" y="589280"/>
                  </a:lnTo>
                  <a:lnTo>
                    <a:pt x="107442" y="596900"/>
                  </a:lnTo>
                  <a:lnTo>
                    <a:pt x="115620" y="598170"/>
                  </a:lnTo>
                  <a:lnTo>
                    <a:pt x="115722" y="599440"/>
                  </a:lnTo>
                  <a:lnTo>
                    <a:pt x="118846" y="596900"/>
                  </a:lnTo>
                  <a:lnTo>
                    <a:pt x="118973" y="595630"/>
                  </a:lnTo>
                  <a:lnTo>
                    <a:pt x="119316" y="594360"/>
                  </a:lnTo>
                  <a:lnTo>
                    <a:pt x="121399" y="594360"/>
                  </a:lnTo>
                  <a:lnTo>
                    <a:pt x="120967" y="598170"/>
                  </a:lnTo>
                  <a:lnTo>
                    <a:pt x="120053" y="603250"/>
                  </a:lnTo>
                  <a:lnTo>
                    <a:pt x="119849" y="607060"/>
                  </a:lnTo>
                  <a:lnTo>
                    <a:pt x="117487" y="608330"/>
                  </a:lnTo>
                  <a:lnTo>
                    <a:pt x="115163" y="608330"/>
                  </a:lnTo>
                  <a:lnTo>
                    <a:pt x="112991" y="610870"/>
                  </a:lnTo>
                  <a:lnTo>
                    <a:pt x="112077" y="614680"/>
                  </a:lnTo>
                  <a:lnTo>
                    <a:pt x="112826" y="615950"/>
                  </a:lnTo>
                  <a:lnTo>
                    <a:pt x="119354" y="610870"/>
                  </a:lnTo>
                  <a:lnTo>
                    <a:pt x="120916" y="609600"/>
                  </a:lnTo>
                  <a:lnTo>
                    <a:pt x="122580" y="608330"/>
                  </a:lnTo>
                  <a:lnTo>
                    <a:pt x="126085" y="608330"/>
                  </a:lnTo>
                  <a:lnTo>
                    <a:pt x="131114" y="607060"/>
                  </a:lnTo>
                  <a:lnTo>
                    <a:pt x="130263" y="610870"/>
                  </a:lnTo>
                  <a:lnTo>
                    <a:pt x="132905" y="612140"/>
                  </a:lnTo>
                  <a:lnTo>
                    <a:pt x="134988" y="609600"/>
                  </a:lnTo>
                  <a:lnTo>
                    <a:pt x="137566" y="607060"/>
                  </a:lnTo>
                  <a:lnTo>
                    <a:pt x="141630" y="605790"/>
                  </a:lnTo>
                  <a:lnTo>
                    <a:pt x="141947" y="608330"/>
                  </a:lnTo>
                  <a:lnTo>
                    <a:pt x="140271" y="610870"/>
                  </a:lnTo>
                  <a:lnTo>
                    <a:pt x="142925" y="612140"/>
                  </a:lnTo>
                  <a:lnTo>
                    <a:pt x="145694" y="612140"/>
                  </a:lnTo>
                  <a:lnTo>
                    <a:pt x="149567" y="608330"/>
                  </a:lnTo>
                  <a:lnTo>
                    <a:pt x="149898" y="608330"/>
                  </a:lnTo>
                  <a:lnTo>
                    <a:pt x="150164" y="607060"/>
                  </a:lnTo>
                  <a:lnTo>
                    <a:pt x="151790" y="607060"/>
                  </a:lnTo>
                  <a:lnTo>
                    <a:pt x="151536" y="608330"/>
                  </a:lnTo>
                  <a:lnTo>
                    <a:pt x="152374" y="609600"/>
                  </a:lnTo>
                  <a:lnTo>
                    <a:pt x="153606" y="609600"/>
                  </a:lnTo>
                  <a:lnTo>
                    <a:pt x="154647" y="610870"/>
                  </a:lnTo>
                  <a:lnTo>
                    <a:pt x="154965" y="610870"/>
                  </a:lnTo>
                  <a:lnTo>
                    <a:pt x="154495" y="612140"/>
                  </a:lnTo>
                  <a:lnTo>
                    <a:pt x="156260" y="612140"/>
                  </a:lnTo>
                  <a:lnTo>
                    <a:pt x="156857" y="613410"/>
                  </a:lnTo>
                  <a:lnTo>
                    <a:pt x="157518" y="614680"/>
                  </a:lnTo>
                  <a:lnTo>
                    <a:pt x="158115" y="614680"/>
                  </a:lnTo>
                  <a:lnTo>
                    <a:pt x="154368" y="619760"/>
                  </a:lnTo>
                  <a:lnTo>
                    <a:pt x="152831" y="622300"/>
                  </a:lnTo>
                  <a:lnTo>
                    <a:pt x="159639" y="622300"/>
                  </a:lnTo>
                  <a:lnTo>
                    <a:pt x="159740" y="623570"/>
                  </a:lnTo>
                  <a:lnTo>
                    <a:pt x="160185" y="623570"/>
                  </a:lnTo>
                  <a:lnTo>
                    <a:pt x="159143" y="624840"/>
                  </a:lnTo>
                  <a:lnTo>
                    <a:pt x="158572" y="626110"/>
                  </a:lnTo>
                  <a:lnTo>
                    <a:pt x="164020" y="632460"/>
                  </a:lnTo>
                  <a:lnTo>
                    <a:pt x="164185" y="632460"/>
                  </a:lnTo>
                  <a:lnTo>
                    <a:pt x="164325" y="633730"/>
                  </a:lnTo>
                  <a:lnTo>
                    <a:pt x="164490" y="633730"/>
                  </a:lnTo>
                  <a:lnTo>
                    <a:pt x="164884" y="635000"/>
                  </a:lnTo>
                  <a:lnTo>
                    <a:pt x="165125" y="636270"/>
                  </a:lnTo>
                  <a:lnTo>
                    <a:pt x="163779" y="636270"/>
                  </a:lnTo>
                  <a:lnTo>
                    <a:pt x="163195" y="637540"/>
                  </a:lnTo>
                  <a:lnTo>
                    <a:pt x="164020" y="637540"/>
                  </a:lnTo>
                  <a:lnTo>
                    <a:pt x="164109" y="638810"/>
                  </a:lnTo>
                  <a:lnTo>
                    <a:pt x="166370" y="637540"/>
                  </a:lnTo>
                  <a:lnTo>
                    <a:pt x="167157" y="637540"/>
                  </a:lnTo>
                  <a:lnTo>
                    <a:pt x="167805" y="638810"/>
                  </a:lnTo>
                  <a:lnTo>
                    <a:pt x="168516" y="640080"/>
                  </a:lnTo>
                  <a:lnTo>
                    <a:pt x="171246" y="638810"/>
                  </a:lnTo>
                  <a:lnTo>
                    <a:pt x="175895" y="629920"/>
                  </a:lnTo>
                  <a:lnTo>
                    <a:pt x="176936" y="641350"/>
                  </a:lnTo>
                  <a:lnTo>
                    <a:pt x="183438" y="637540"/>
                  </a:lnTo>
                  <a:lnTo>
                    <a:pt x="184734" y="641350"/>
                  </a:lnTo>
                  <a:lnTo>
                    <a:pt x="188480" y="637540"/>
                  </a:lnTo>
                  <a:lnTo>
                    <a:pt x="189725" y="636270"/>
                  </a:lnTo>
                  <a:lnTo>
                    <a:pt x="195910" y="637540"/>
                  </a:lnTo>
                  <a:lnTo>
                    <a:pt x="197091" y="636270"/>
                  </a:lnTo>
                  <a:lnTo>
                    <a:pt x="200634" y="632460"/>
                  </a:lnTo>
                  <a:lnTo>
                    <a:pt x="201015" y="633730"/>
                  </a:lnTo>
                  <a:lnTo>
                    <a:pt x="204660" y="633730"/>
                  </a:lnTo>
                  <a:lnTo>
                    <a:pt x="204012" y="643890"/>
                  </a:lnTo>
                  <a:lnTo>
                    <a:pt x="209257" y="645160"/>
                  </a:lnTo>
                  <a:lnTo>
                    <a:pt x="215925" y="646430"/>
                  </a:lnTo>
                  <a:lnTo>
                    <a:pt x="219138" y="646430"/>
                  </a:lnTo>
                  <a:lnTo>
                    <a:pt x="218770" y="648970"/>
                  </a:lnTo>
                  <a:lnTo>
                    <a:pt x="221272" y="648970"/>
                  </a:lnTo>
                  <a:lnTo>
                    <a:pt x="228041" y="647700"/>
                  </a:lnTo>
                  <a:lnTo>
                    <a:pt x="236372" y="641350"/>
                  </a:lnTo>
                  <a:lnTo>
                    <a:pt x="241604" y="645160"/>
                  </a:lnTo>
                  <a:lnTo>
                    <a:pt x="238899" y="646430"/>
                  </a:lnTo>
                  <a:lnTo>
                    <a:pt x="240525" y="647700"/>
                  </a:lnTo>
                  <a:lnTo>
                    <a:pt x="241160" y="648970"/>
                  </a:lnTo>
                  <a:lnTo>
                    <a:pt x="241604" y="648970"/>
                  </a:lnTo>
                  <a:lnTo>
                    <a:pt x="242112" y="647700"/>
                  </a:lnTo>
                  <a:lnTo>
                    <a:pt x="242646" y="647700"/>
                  </a:lnTo>
                  <a:lnTo>
                    <a:pt x="242303" y="646430"/>
                  </a:lnTo>
                  <a:lnTo>
                    <a:pt x="242036" y="645160"/>
                  </a:lnTo>
                  <a:lnTo>
                    <a:pt x="241719" y="645160"/>
                  </a:lnTo>
                  <a:lnTo>
                    <a:pt x="246799" y="641350"/>
                  </a:lnTo>
                  <a:lnTo>
                    <a:pt x="251637" y="640080"/>
                  </a:lnTo>
                  <a:lnTo>
                    <a:pt x="256451" y="645160"/>
                  </a:lnTo>
                  <a:lnTo>
                    <a:pt x="260527" y="643890"/>
                  </a:lnTo>
                  <a:lnTo>
                    <a:pt x="262750" y="646430"/>
                  </a:lnTo>
                  <a:lnTo>
                    <a:pt x="264642" y="643890"/>
                  </a:lnTo>
                  <a:lnTo>
                    <a:pt x="265582" y="642620"/>
                  </a:lnTo>
                  <a:lnTo>
                    <a:pt x="268236" y="640080"/>
                  </a:lnTo>
                  <a:lnTo>
                    <a:pt x="272656" y="638810"/>
                  </a:lnTo>
                  <a:lnTo>
                    <a:pt x="273659" y="641350"/>
                  </a:lnTo>
                  <a:lnTo>
                    <a:pt x="273875" y="643890"/>
                  </a:lnTo>
                  <a:lnTo>
                    <a:pt x="278091" y="642620"/>
                  </a:lnTo>
                  <a:lnTo>
                    <a:pt x="279704" y="642620"/>
                  </a:lnTo>
                  <a:lnTo>
                    <a:pt x="283108" y="645160"/>
                  </a:lnTo>
                  <a:lnTo>
                    <a:pt x="280212" y="650240"/>
                  </a:lnTo>
                  <a:lnTo>
                    <a:pt x="279819" y="652780"/>
                  </a:lnTo>
                  <a:lnTo>
                    <a:pt x="285623" y="652780"/>
                  </a:lnTo>
                  <a:lnTo>
                    <a:pt x="289115" y="651510"/>
                  </a:lnTo>
                  <a:lnTo>
                    <a:pt x="288937" y="648970"/>
                  </a:lnTo>
                  <a:lnTo>
                    <a:pt x="286131" y="648970"/>
                  </a:lnTo>
                  <a:lnTo>
                    <a:pt x="290309" y="643890"/>
                  </a:lnTo>
                  <a:lnTo>
                    <a:pt x="291706" y="645160"/>
                  </a:lnTo>
                  <a:lnTo>
                    <a:pt x="298246" y="645160"/>
                  </a:lnTo>
                  <a:lnTo>
                    <a:pt x="298945" y="643890"/>
                  </a:lnTo>
                  <a:lnTo>
                    <a:pt x="300177" y="643890"/>
                  </a:lnTo>
                  <a:lnTo>
                    <a:pt x="300329" y="645160"/>
                  </a:lnTo>
                  <a:lnTo>
                    <a:pt x="300812" y="643890"/>
                  </a:lnTo>
                  <a:lnTo>
                    <a:pt x="301815" y="643890"/>
                  </a:lnTo>
                  <a:lnTo>
                    <a:pt x="301815" y="645160"/>
                  </a:lnTo>
                  <a:lnTo>
                    <a:pt x="302844" y="646430"/>
                  </a:lnTo>
                  <a:lnTo>
                    <a:pt x="303212" y="647700"/>
                  </a:lnTo>
                  <a:lnTo>
                    <a:pt x="306717" y="647700"/>
                  </a:lnTo>
                  <a:lnTo>
                    <a:pt x="306819" y="648970"/>
                  </a:lnTo>
                  <a:lnTo>
                    <a:pt x="312610" y="643890"/>
                  </a:lnTo>
                  <a:lnTo>
                    <a:pt x="314058" y="642620"/>
                  </a:lnTo>
                  <a:lnTo>
                    <a:pt x="315506" y="641350"/>
                  </a:lnTo>
                  <a:lnTo>
                    <a:pt x="316953" y="640080"/>
                  </a:lnTo>
                  <a:lnTo>
                    <a:pt x="313728" y="638810"/>
                  </a:lnTo>
                  <a:lnTo>
                    <a:pt x="310515" y="637540"/>
                  </a:lnTo>
                  <a:lnTo>
                    <a:pt x="310070" y="636270"/>
                  </a:lnTo>
                  <a:lnTo>
                    <a:pt x="309562" y="636270"/>
                  </a:lnTo>
                  <a:lnTo>
                    <a:pt x="315518" y="632460"/>
                  </a:lnTo>
                  <a:lnTo>
                    <a:pt x="309092" y="631190"/>
                  </a:lnTo>
                  <a:lnTo>
                    <a:pt x="310184" y="629920"/>
                  </a:lnTo>
                  <a:lnTo>
                    <a:pt x="311289" y="628650"/>
                  </a:lnTo>
                  <a:lnTo>
                    <a:pt x="311505" y="627380"/>
                  </a:lnTo>
                  <a:lnTo>
                    <a:pt x="312127" y="627380"/>
                  </a:lnTo>
                  <a:lnTo>
                    <a:pt x="313207" y="626110"/>
                  </a:lnTo>
                  <a:lnTo>
                    <a:pt x="317411" y="623570"/>
                  </a:lnTo>
                  <a:lnTo>
                    <a:pt x="321297" y="622300"/>
                  </a:lnTo>
                  <a:lnTo>
                    <a:pt x="324256" y="623570"/>
                  </a:lnTo>
                  <a:lnTo>
                    <a:pt x="326707" y="624840"/>
                  </a:lnTo>
                  <a:lnTo>
                    <a:pt x="328231" y="626110"/>
                  </a:lnTo>
                  <a:lnTo>
                    <a:pt x="330073" y="627380"/>
                  </a:lnTo>
                  <a:lnTo>
                    <a:pt x="331571" y="627380"/>
                  </a:lnTo>
                  <a:lnTo>
                    <a:pt x="332511" y="628650"/>
                  </a:lnTo>
                  <a:lnTo>
                    <a:pt x="334606" y="628650"/>
                  </a:lnTo>
                  <a:lnTo>
                    <a:pt x="336994" y="624840"/>
                  </a:lnTo>
                  <a:lnTo>
                    <a:pt x="339077" y="626110"/>
                  </a:lnTo>
                  <a:lnTo>
                    <a:pt x="340931" y="624840"/>
                  </a:lnTo>
                  <a:lnTo>
                    <a:pt x="341655" y="626110"/>
                  </a:lnTo>
                  <a:lnTo>
                    <a:pt x="341757" y="627380"/>
                  </a:lnTo>
                  <a:lnTo>
                    <a:pt x="343090" y="627380"/>
                  </a:lnTo>
                  <a:lnTo>
                    <a:pt x="343408" y="626110"/>
                  </a:lnTo>
                  <a:lnTo>
                    <a:pt x="344297" y="624840"/>
                  </a:lnTo>
                  <a:lnTo>
                    <a:pt x="346062" y="622300"/>
                  </a:lnTo>
                  <a:lnTo>
                    <a:pt x="348246" y="623570"/>
                  </a:lnTo>
                  <a:lnTo>
                    <a:pt x="355015" y="623570"/>
                  </a:lnTo>
                  <a:lnTo>
                    <a:pt x="355892" y="624840"/>
                  </a:lnTo>
                  <a:lnTo>
                    <a:pt x="356704" y="623570"/>
                  </a:lnTo>
                  <a:lnTo>
                    <a:pt x="357301" y="623570"/>
                  </a:lnTo>
                  <a:lnTo>
                    <a:pt x="357390" y="624840"/>
                  </a:lnTo>
                  <a:lnTo>
                    <a:pt x="360438" y="624840"/>
                  </a:lnTo>
                  <a:lnTo>
                    <a:pt x="361696" y="623570"/>
                  </a:lnTo>
                  <a:lnTo>
                    <a:pt x="360197" y="621030"/>
                  </a:lnTo>
                  <a:lnTo>
                    <a:pt x="358216" y="622223"/>
                  </a:lnTo>
                  <a:lnTo>
                    <a:pt x="358051" y="621030"/>
                  </a:lnTo>
                  <a:lnTo>
                    <a:pt x="357568" y="619760"/>
                  </a:lnTo>
                  <a:lnTo>
                    <a:pt x="355460" y="618490"/>
                  </a:lnTo>
                  <a:lnTo>
                    <a:pt x="355346" y="614680"/>
                  </a:lnTo>
                  <a:lnTo>
                    <a:pt x="351599" y="614680"/>
                  </a:lnTo>
                  <a:lnTo>
                    <a:pt x="351193" y="613410"/>
                  </a:lnTo>
                  <a:lnTo>
                    <a:pt x="350431" y="613410"/>
                  </a:lnTo>
                  <a:lnTo>
                    <a:pt x="351663" y="607060"/>
                  </a:lnTo>
                  <a:lnTo>
                    <a:pt x="345503" y="608330"/>
                  </a:lnTo>
                  <a:lnTo>
                    <a:pt x="340499" y="609600"/>
                  </a:lnTo>
                  <a:lnTo>
                    <a:pt x="339204" y="609600"/>
                  </a:lnTo>
                  <a:lnTo>
                    <a:pt x="339280" y="608330"/>
                  </a:lnTo>
                  <a:lnTo>
                    <a:pt x="336169" y="608330"/>
                  </a:lnTo>
                  <a:lnTo>
                    <a:pt x="336423" y="607060"/>
                  </a:lnTo>
                  <a:lnTo>
                    <a:pt x="336689" y="605790"/>
                  </a:lnTo>
                  <a:lnTo>
                    <a:pt x="332549" y="605790"/>
                  </a:lnTo>
                  <a:lnTo>
                    <a:pt x="332701" y="604520"/>
                  </a:lnTo>
                  <a:lnTo>
                    <a:pt x="325132" y="604520"/>
                  </a:lnTo>
                  <a:lnTo>
                    <a:pt x="325488" y="603250"/>
                  </a:lnTo>
                  <a:lnTo>
                    <a:pt x="325843" y="601980"/>
                  </a:lnTo>
                  <a:lnTo>
                    <a:pt x="324040" y="599440"/>
                  </a:lnTo>
                  <a:lnTo>
                    <a:pt x="319963" y="599440"/>
                  </a:lnTo>
                  <a:lnTo>
                    <a:pt x="317334" y="601980"/>
                  </a:lnTo>
                  <a:lnTo>
                    <a:pt x="316941" y="601980"/>
                  </a:lnTo>
                  <a:lnTo>
                    <a:pt x="316750" y="603250"/>
                  </a:lnTo>
                  <a:lnTo>
                    <a:pt x="316623" y="601980"/>
                  </a:lnTo>
                  <a:lnTo>
                    <a:pt x="316344" y="601980"/>
                  </a:lnTo>
                  <a:lnTo>
                    <a:pt x="316280" y="600710"/>
                  </a:lnTo>
                  <a:lnTo>
                    <a:pt x="315963" y="599440"/>
                  </a:lnTo>
                  <a:lnTo>
                    <a:pt x="315645" y="598170"/>
                  </a:lnTo>
                  <a:lnTo>
                    <a:pt x="315175" y="598170"/>
                  </a:lnTo>
                  <a:lnTo>
                    <a:pt x="314464" y="596900"/>
                  </a:lnTo>
                  <a:lnTo>
                    <a:pt x="313486" y="596900"/>
                  </a:lnTo>
                  <a:lnTo>
                    <a:pt x="312966" y="595630"/>
                  </a:lnTo>
                  <a:lnTo>
                    <a:pt x="312115" y="595630"/>
                  </a:lnTo>
                  <a:lnTo>
                    <a:pt x="312496" y="594360"/>
                  </a:lnTo>
                  <a:lnTo>
                    <a:pt x="313258" y="591820"/>
                  </a:lnTo>
                  <a:lnTo>
                    <a:pt x="312178" y="589280"/>
                  </a:lnTo>
                  <a:lnTo>
                    <a:pt x="312724" y="586740"/>
                  </a:lnTo>
                  <a:lnTo>
                    <a:pt x="316090" y="588010"/>
                  </a:lnTo>
                  <a:lnTo>
                    <a:pt x="318579" y="590550"/>
                  </a:lnTo>
                  <a:lnTo>
                    <a:pt x="324700" y="589280"/>
                  </a:lnTo>
                  <a:lnTo>
                    <a:pt x="325450" y="589280"/>
                  </a:lnTo>
                  <a:lnTo>
                    <a:pt x="326745" y="590550"/>
                  </a:lnTo>
                  <a:lnTo>
                    <a:pt x="328079" y="591820"/>
                  </a:lnTo>
                  <a:lnTo>
                    <a:pt x="329361" y="593090"/>
                  </a:lnTo>
                  <a:lnTo>
                    <a:pt x="332359" y="589280"/>
                  </a:lnTo>
                  <a:lnTo>
                    <a:pt x="328993" y="589280"/>
                  </a:lnTo>
                  <a:lnTo>
                    <a:pt x="328345" y="586740"/>
                  </a:lnTo>
                  <a:lnTo>
                    <a:pt x="331990" y="582930"/>
                  </a:lnTo>
                  <a:lnTo>
                    <a:pt x="325043" y="581660"/>
                  </a:lnTo>
                  <a:lnTo>
                    <a:pt x="325526" y="576580"/>
                  </a:lnTo>
                  <a:lnTo>
                    <a:pt x="325767" y="574040"/>
                  </a:lnTo>
                  <a:lnTo>
                    <a:pt x="320217" y="570230"/>
                  </a:lnTo>
                  <a:lnTo>
                    <a:pt x="321767" y="568960"/>
                  </a:lnTo>
                  <a:lnTo>
                    <a:pt x="322961" y="567690"/>
                  </a:lnTo>
                  <a:lnTo>
                    <a:pt x="325069" y="566420"/>
                  </a:lnTo>
                  <a:lnTo>
                    <a:pt x="327456" y="566420"/>
                  </a:lnTo>
                  <a:lnTo>
                    <a:pt x="327926" y="565150"/>
                  </a:lnTo>
                  <a:lnTo>
                    <a:pt x="328066" y="563880"/>
                  </a:lnTo>
                  <a:lnTo>
                    <a:pt x="328536" y="563880"/>
                  </a:lnTo>
                  <a:lnTo>
                    <a:pt x="329463" y="565150"/>
                  </a:lnTo>
                  <a:lnTo>
                    <a:pt x="331012" y="565150"/>
                  </a:lnTo>
                  <a:lnTo>
                    <a:pt x="334835" y="563880"/>
                  </a:lnTo>
                  <a:lnTo>
                    <a:pt x="334416" y="566420"/>
                  </a:lnTo>
                  <a:lnTo>
                    <a:pt x="336867" y="566420"/>
                  </a:lnTo>
                  <a:lnTo>
                    <a:pt x="337997" y="568960"/>
                  </a:lnTo>
                  <a:lnTo>
                    <a:pt x="341630" y="567690"/>
                  </a:lnTo>
                  <a:lnTo>
                    <a:pt x="342099" y="570230"/>
                  </a:lnTo>
                  <a:lnTo>
                    <a:pt x="342976" y="568960"/>
                  </a:lnTo>
                  <a:lnTo>
                    <a:pt x="343585" y="568960"/>
                  </a:lnTo>
                  <a:lnTo>
                    <a:pt x="343954" y="570230"/>
                  </a:lnTo>
                  <a:lnTo>
                    <a:pt x="344728" y="568960"/>
                  </a:lnTo>
                  <a:lnTo>
                    <a:pt x="345516" y="567690"/>
                  </a:lnTo>
                  <a:lnTo>
                    <a:pt x="347306" y="565150"/>
                  </a:lnTo>
                  <a:lnTo>
                    <a:pt x="350266" y="563880"/>
                  </a:lnTo>
                  <a:lnTo>
                    <a:pt x="346392" y="563880"/>
                  </a:lnTo>
                  <a:lnTo>
                    <a:pt x="343496" y="561340"/>
                  </a:lnTo>
                  <a:lnTo>
                    <a:pt x="341998" y="558800"/>
                  </a:lnTo>
                  <a:lnTo>
                    <a:pt x="341820" y="558800"/>
                  </a:lnTo>
                  <a:lnTo>
                    <a:pt x="341706" y="557530"/>
                  </a:lnTo>
                  <a:lnTo>
                    <a:pt x="347268" y="554990"/>
                  </a:lnTo>
                  <a:lnTo>
                    <a:pt x="347611" y="556260"/>
                  </a:lnTo>
                  <a:lnTo>
                    <a:pt x="348564" y="556260"/>
                  </a:lnTo>
                  <a:lnTo>
                    <a:pt x="349783" y="558800"/>
                  </a:lnTo>
                  <a:lnTo>
                    <a:pt x="350418" y="560070"/>
                  </a:lnTo>
                  <a:lnTo>
                    <a:pt x="351586" y="560070"/>
                  </a:lnTo>
                  <a:lnTo>
                    <a:pt x="352488" y="558800"/>
                  </a:lnTo>
                  <a:lnTo>
                    <a:pt x="353072" y="557530"/>
                  </a:lnTo>
                  <a:lnTo>
                    <a:pt x="355561" y="556260"/>
                  </a:lnTo>
                  <a:lnTo>
                    <a:pt x="356692" y="556260"/>
                  </a:lnTo>
                  <a:lnTo>
                    <a:pt x="357670" y="554990"/>
                  </a:lnTo>
                  <a:lnTo>
                    <a:pt x="358711" y="554990"/>
                  </a:lnTo>
                  <a:lnTo>
                    <a:pt x="360870" y="556260"/>
                  </a:lnTo>
                  <a:lnTo>
                    <a:pt x="361226" y="560070"/>
                  </a:lnTo>
                  <a:lnTo>
                    <a:pt x="367207" y="556260"/>
                  </a:lnTo>
                  <a:lnTo>
                    <a:pt x="368477" y="554990"/>
                  </a:lnTo>
                  <a:lnTo>
                    <a:pt x="369760" y="553720"/>
                  </a:lnTo>
                  <a:lnTo>
                    <a:pt x="371398" y="553720"/>
                  </a:lnTo>
                  <a:lnTo>
                    <a:pt x="371792" y="552450"/>
                  </a:lnTo>
                  <a:lnTo>
                    <a:pt x="372833" y="552450"/>
                  </a:lnTo>
                  <a:lnTo>
                    <a:pt x="372960" y="553720"/>
                  </a:lnTo>
                  <a:lnTo>
                    <a:pt x="375767" y="553720"/>
                  </a:lnTo>
                  <a:lnTo>
                    <a:pt x="378917" y="557530"/>
                  </a:lnTo>
                  <a:lnTo>
                    <a:pt x="381368" y="562610"/>
                  </a:lnTo>
                  <a:lnTo>
                    <a:pt x="391553" y="557530"/>
                  </a:lnTo>
                  <a:lnTo>
                    <a:pt x="392760" y="556260"/>
                  </a:lnTo>
                  <a:lnTo>
                    <a:pt x="398145" y="556260"/>
                  </a:lnTo>
                  <a:lnTo>
                    <a:pt x="398538" y="557530"/>
                  </a:lnTo>
                  <a:lnTo>
                    <a:pt x="398894" y="557530"/>
                  </a:lnTo>
                  <a:lnTo>
                    <a:pt x="399313" y="558800"/>
                  </a:lnTo>
                  <a:lnTo>
                    <a:pt x="400888" y="558800"/>
                  </a:lnTo>
                  <a:lnTo>
                    <a:pt x="401205" y="560070"/>
                  </a:lnTo>
                  <a:lnTo>
                    <a:pt x="403263" y="560070"/>
                  </a:lnTo>
                  <a:lnTo>
                    <a:pt x="403758" y="561340"/>
                  </a:lnTo>
                  <a:lnTo>
                    <a:pt x="404723" y="561340"/>
                  </a:lnTo>
                  <a:lnTo>
                    <a:pt x="404952" y="562610"/>
                  </a:lnTo>
                  <a:lnTo>
                    <a:pt x="406742" y="562610"/>
                  </a:lnTo>
                  <a:lnTo>
                    <a:pt x="407555" y="563880"/>
                  </a:lnTo>
                  <a:lnTo>
                    <a:pt x="409930" y="563880"/>
                  </a:lnTo>
                  <a:lnTo>
                    <a:pt x="410552" y="565150"/>
                  </a:lnTo>
                  <a:lnTo>
                    <a:pt x="411137" y="565150"/>
                  </a:lnTo>
                  <a:lnTo>
                    <a:pt x="412584" y="566420"/>
                  </a:lnTo>
                  <a:lnTo>
                    <a:pt x="413931" y="566420"/>
                  </a:lnTo>
                  <a:lnTo>
                    <a:pt x="417855" y="565150"/>
                  </a:lnTo>
                  <a:lnTo>
                    <a:pt x="417652" y="563880"/>
                  </a:lnTo>
                  <a:lnTo>
                    <a:pt x="417601" y="561340"/>
                  </a:lnTo>
                  <a:lnTo>
                    <a:pt x="418515" y="562610"/>
                  </a:lnTo>
                  <a:lnTo>
                    <a:pt x="418960" y="563880"/>
                  </a:lnTo>
                  <a:lnTo>
                    <a:pt x="421309" y="561340"/>
                  </a:lnTo>
                  <a:lnTo>
                    <a:pt x="419938" y="560070"/>
                  </a:lnTo>
                  <a:lnTo>
                    <a:pt x="419531" y="558800"/>
                  </a:lnTo>
                  <a:lnTo>
                    <a:pt x="415988" y="558800"/>
                  </a:lnTo>
                  <a:lnTo>
                    <a:pt x="417385" y="553720"/>
                  </a:lnTo>
                  <a:lnTo>
                    <a:pt x="410679" y="557530"/>
                  </a:lnTo>
                  <a:lnTo>
                    <a:pt x="410032" y="556260"/>
                  </a:lnTo>
                  <a:lnTo>
                    <a:pt x="409384" y="554990"/>
                  </a:lnTo>
                  <a:lnTo>
                    <a:pt x="408584" y="554990"/>
                  </a:lnTo>
                  <a:lnTo>
                    <a:pt x="406971" y="552450"/>
                  </a:lnTo>
                  <a:lnTo>
                    <a:pt x="403936" y="552450"/>
                  </a:lnTo>
                  <a:lnTo>
                    <a:pt x="403733" y="551180"/>
                  </a:lnTo>
                  <a:lnTo>
                    <a:pt x="403085" y="551180"/>
                  </a:lnTo>
                  <a:lnTo>
                    <a:pt x="405155" y="549910"/>
                  </a:lnTo>
                  <a:lnTo>
                    <a:pt x="402424" y="549910"/>
                  </a:lnTo>
                  <a:lnTo>
                    <a:pt x="402526" y="551180"/>
                  </a:lnTo>
                  <a:lnTo>
                    <a:pt x="402767" y="551180"/>
                  </a:lnTo>
                  <a:lnTo>
                    <a:pt x="401675" y="552450"/>
                  </a:lnTo>
                  <a:lnTo>
                    <a:pt x="400989" y="552450"/>
                  </a:lnTo>
                  <a:lnTo>
                    <a:pt x="401320" y="551180"/>
                  </a:lnTo>
                  <a:lnTo>
                    <a:pt x="401243" y="549910"/>
                  </a:lnTo>
                  <a:lnTo>
                    <a:pt x="400672" y="549910"/>
                  </a:lnTo>
                  <a:lnTo>
                    <a:pt x="400443" y="548640"/>
                  </a:lnTo>
                  <a:lnTo>
                    <a:pt x="398589" y="548640"/>
                  </a:lnTo>
                  <a:lnTo>
                    <a:pt x="399288" y="547370"/>
                  </a:lnTo>
                  <a:lnTo>
                    <a:pt x="401281" y="547370"/>
                  </a:lnTo>
                  <a:lnTo>
                    <a:pt x="403034" y="546100"/>
                  </a:lnTo>
                  <a:lnTo>
                    <a:pt x="404418" y="544830"/>
                  </a:lnTo>
                  <a:lnTo>
                    <a:pt x="405409" y="543560"/>
                  </a:lnTo>
                  <a:lnTo>
                    <a:pt x="405866" y="542290"/>
                  </a:lnTo>
                  <a:lnTo>
                    <a:pt x="405549" y="541020"/>
                  </a:lnTo>
                  <a:lnTo>
                    <a:pt x="404761" y="539750"/>
                  </a:lnTo>
                  <a:lnTo>
                    <a:pt x="404253" y="538480"/>
                  </a:lnTo>
                  <a:lnTo>
                    <a:pt x="403745" y="537210"/>
                  </a:lnTo>
                  <a:lnTo>
                    <a:pt x="403352" y="534670"/>
                  </a:lnTo>
                  <a:lnTo>
                    <a:pt x="397510" y="537210"/>
                  </a:lnTo>
                  <a:lnTo>
                    <a:pt x="393801" y="537210"/>
                  </a:lnTo>
                  <a:lnTo>
                    <a:pt x="390309" y="538480"/>
                  </a:lnTo>
                  <a:lnTo>
                    <a:pt x="387057" y="538480"/>
                  </a:lnTo>
                  <a:lnTo>
                    <a:pt x="387223" y="537210"/>
                  </a:lnTo>
                  <a:lnTo>
                    <a:pt x="387870" y="537210"/>
                  </a:lnTo>
                  <a:lnTo>
                    <a:pt x="388226" y="535940"/>
                  </a:lnTo>
                  <a:lnTo>
                    <a:pt x="387883" y="537210"/>
                  </a:lnTo>
                  <a:lnTo>
                    <a:pt x="392125" y="537210"/>
                  </a:lnTo>
                  <a:lnTo>
                    <a:pt x="390956" y="535940"/>
                  </a:lnTo>
                  <a:lnTo>
                    <a:pt x="390410" y="534670"/>
                  </a:lnTo>
                  <a:lnTo>
                    <a:pt x="390588" y="534670"/>
                  </a:lnTo>
                  <a:lnTo>
                    <a:pt x="390499" y="533400"/>
                  </a:lnTo>
                  <a:lnTo>
                    <a:pt x="391020" y="533400"/>
                  </a:lnTo>
                  <a:lnTo>
                    <a:pt x="392290" y="530860"/>
                  </a:lnTo>
                  <a:lnTo>
                    <a:pt x="392645" y="530860"/>
                  </a:lnTo>
                  <a:lnTo>
                    <a:pt x="392785" y="529590"/>
                  </a:lnTo>
                  <a:lnTo>
                    <a:pt x="394373" y="528320"/>
                  </a:lnTo>
                  <a:lnTo>
                    <a:pt x="395820" y="527050"/>
                  </a:lnTo>
                  <a:lnTo>
                    <a:pt x="397027" y="525780"/>
                  </a:lnTo>
                  <a:lnTo>
                    <a:pt x="397891" y="524510"/>
                  </a:lnTo>
                  <a:lnTo>
                    <a:pt x="398322" y="523240"/>
                  </a:lnTo>
                  <a:lnTo>
                    <a:pt x="398081" y="521970"/>
                  </a:lnTo>
                  <a:lnTo>
                    <a:pt x="401015" y="521970"/>
                  </a:lnTo>
                  <a:lnTo>
                    <a:pt x="401294" y="523240"/>
                  </a:lnTo>
                  <a:lnTo>
                    <a:pt x="401612" y="524510"/>
                  </a:lnTo>
                  <a:lnTo>
                    <a:pt x="401904" y="524510"/>
                  </a:lnTo>
                  <a:lnTo>
                    <a:pt x="402031" y="529590"/>
                  </a:lnTo>
                  <a:lnTo>
                    <a:pt x="402272" y="529590"/>
                  </a:lnTo>
                  <a:lnTo>
                    <a:pt x="402361" y="530860"/>
                  </a:lnTo>
                  <a:lnTo>
                    <a:pt x="403529" y="532130"/>
                  </a:lnTo>
                  <a:lnTo>
                    <a:pt x="409168" y="529590"/>
                  </a:lnTo>
                  <a:lnTo>
                    <a:pt x="409600" y="533400"/>
                  </a:lnTo>
                  <a:lnTo>
                    <a:pt x="410286" y="535940"/>
                  </a:lnTo>
                  <a:lnTo>
                    <a:pt x="412089" y="535940"/>
                  </a:lnTo>
                  <a:lnTo>
                    <a:pt x="413499" y="534670"/>
                  </a:lnTo>
                  <a:lnTo>
                    <a:pt x="412686" y="533400"/>
                  </a:lnTo>
                  <a:lnTo>
                    <a:pt x="416318" y="533400"/>
                  </a:lnTo>
                  <a:lnTo>
                    <a:pt x="420027" y="534670"/>
                  </a:lnTo>
                  <a:lnTo>
                    <a:pt x="421144" y="538480"/>
                  </a:lnTo>
                  <a:lnTo>
                    <a:pt x="427482" y="538480"/>
                  </a:lnTo>
                  <a:lnTo>
                    <a:pt x="428332" y="539750"/>
                  </a:lnTo>
                  <a:lnTo>
                    <a:pt x="429641" y="539750"/>
                  </a:lnTo>
                  <a:lnTo>
                    <a:pt x="432168" y="538480"/>
                  </a:lnTo>
                  <a:lnTo>
                    <a:pt x="432015" y="538480"/>
                  </a:lnTo>
                  <a:lnTo>
                    <a:pt x="431457" y="537210"/>
                  </a:lnTo>
                  <a:lnTo>
                    <a:pt x="432422" y="537210"/>
                  </a:lnTo>
                  <a:lnTo>
                    <a:pt x="433070" y="535940"/>
                  </a:lnTo>
                  <a:lnTo>
                    <a:pt x="433387" y="535940"/>
                  </a:lnTo>
                  <a:lnTo>
                    <a:pt x="437007" y="533400"/>
                  </a:lnTo>
                  <a:lnTo>
                    <a:pt x="438823" y="532130"/>
                  </a:lnTo>
                  <a:lnTo>
                    <a:pt x="439839" y="533400"/>
                  </a:lnTo>
                  <a:lnTo>
                    <a:pt x="440397" y="532130"/>
                  </a:lnTo>
                  <a:lnTo>
                    <a:pt x="440550" y="533400"/>
                  </a:lnTo>
                  <a:lnTo>
                    <a:pt x="442785" y="533400"/>
                  </a:lnTo>
                  <a:lnTo>
                    <a:pt x="442722" y="532130"/>
                  </a:lnTo>
                  <a:lnTo>
                    <a:pt x="442518" y="532130"/>
                  </a:lnTo>
                  <a:lnTo>
                    <a:pt x="442201" y="530860"/>
                  </a:lnTo>
                  <a:lnTo>
                    <a:pt x="442328" y="530860"/>
                  </a:lnTo>
                  <a:lnTo>
                    <a:pt x="444906" y="529590"/>
                  </a:lnTo>
                  <a:lnTo>
                    <a:pt x="444106" y="528320"/>
                  </a:lnTo>
                  <a:lnTo>
                    <a:pt x="443674" y="528320"/>
                  </a:lnTo>
                  <a:lnTo>
                    <a:pt x="442455" y="525780"/>
                  </a:lnTo>
                  <a:lnTo>
                    <a:pt x="441782" y="525780"/>
                  </a:lnTo>
                  <a:lnTo>
                    <a:pt x="442645" y="523240"/>
                  </a:lnTo>
                  <a:lnTo>
                    <a:pt x="443788" y="521970"/>
                  </a:lnTo>
                  <a:lnTo>
                    <a:pt x="445312" y="520700"/>
                  </a:lnTo>
                  <a:lnTo>
                    <a:pt x="446125" y="520700"/>
                  </a:lnTo>
                  <a:lnTo>
                    <a:pt x="448068" y="521970"/>
                  </a:lnTo>
                  <a:lnTo>
                    <a:pt x="453923" y="520700"/>
                  </a:lnTo>
                  <a:lnTo>
                    <a:pt x="456209" y="520700"/>
                  </a:lnTo>
                  <a:lnTo>
                    <a:pt x="456565" y="521970"/>
                  </a:lnTo>
                  <a:lnTo>
                    <a:pt x="459625" y="521970"/>
                  </a:lnTo>
                  <a:lnTo>
                    <a:pt x="460387" y="523240"/>
                  </a:lnTo>
                  <a:lnTo>
                    <a:pt x="466458" y="523240"/>
                  </a:lnTo>
                  <a:lnTo>
                    <a:pt x="466344" y="524510"/>
                  </a:lnTo>
                  <a:lnTo>
                    <a:pt x="467080" y="525780"/>
                  </a:lnTo>
                  <a:lnTo>
                    <a:pt x="468617" y="525780"/>
                  </a:lnTo>
                  <a:lnTo>
                    <a:pt x="469430" y="524510"/>
                  </a:lnTo>
                  <a:lnTo>
                    <a:pt x="469849" y="525780"/>
                  </a:lnTo>
                  <a:lnTo>
                    <a:pt x="474954" y="525780"/>
                  </a:lnTo>
                  <a:lnTo>
                    <a:pt x="475399" y="524992"/>
                  </a:lnTo>
                  <a:lnTo>
                    <a:pt x="475627" y="527050"/>
                  </a:lnTo>
                  <a:lnTo>
                    <a:pt x="479018" y="527050"/>
                  </a:lnTo>
                  <a:lnTo>
                    <a:pt x="478993" y="528320"/>
                  </a:lnTo>
                  <a:lnTo>
                    <a:pt x="480656" y="528320"/>
                  </a:lnTo>
                  <a:lnTo>
                    <a:pt x="482092" y="529590"/>
                  </a:lnTo>
                  <a:lnTo>
                    <a:pt x="484263" y="525780"/>
                  </a:lnTo>
                  <a:lnTo>
                    <a:pt x="487756" y="519430"/>
                  </a:lnTo>
                  <a:lnTo>
                    <a:pt x="484809" y="515620"/>
                  </a:lnTo>
                  <a:lnTo>
                    <a:pt x="481863" y="511810"/>
                  </a:lnTo>
                  <a:lnTo>
                    <a:pt x="480999" y="511810"/>
                  </a:lnTo>
                  <a:lnTo>
                    <a:pt x="481076" y="510540"/>
                  </a:lnTo>
                  <a:lnTo>
                    <a:pt x="479463" y="510540"/>
                  </a:lnTo>
                  <a:lnTo>
                    <a:pt x="478675" y="509270"/>
                  </a:lnTo>
                  <a:lnTo>
                    <a:pt x="476923" y="509270"/>
                  </a:lnTo>
                  <a:lnTo>
                    <a:pt x="476923" y="523240"/>
                  </a:lnTo>
                  <a:lnTo>
                    <a:pt x="475691" y="524230"/>
                  </a:lnTo>
                  <a:lnTo>
                    <a:pt x="475729" y="523240"/>
                  </a:lnTo>
                  <a:lnTo>
                    <a:pt x="476923" y="523240"/>
                  </a:lnTo>
                  <a:lnTo>
                    <a:pt x="476923" y="509270"/>
                  </a:lnTo>
                  <a:lnTo>
                    <a:pt x="473633" y="509270"/>
                  </a:lnTo>
                  <a:lnTo>
                    <a:pt x="473621" y="508000"/>
                  </a:lnTo>
                  <a:lnTo>
                    <a:pt x="473417" y="508000"/>
                  </a:lnTo>
                  <a:lnTo>
                    <a:pt x="472046" y="501650"/>
                  </a:lnTo>
                  <a:lnTo>
                    <a:pt x="471779" y="500380"/>
                  </a:lnTo>
                  <a:lnTo>
                    <a:pt x="462241" y="500380"/>
                  </a:lnTo>
                  <a:lnTo>
                    <a:pt x="457847" y="495300"/>
                  </a:lnTo>
                  <a:lnTo>
                    <a:pt x="450100" y="491490"/>
                  </a:lnTo>
                  <a:lnTo>
                    <a:pt x="442582" y="487680"/>
                  </a:lnTo>
                  <a:lnTo>
                    <a:pt x="437057" y="483831"/>
                  </a:lnTo>
                  <a:lnTo>
                    <a:pt x="437057" y="516890"/>
                  </a:lnTo>
                  <a:lnTo>
                    <a:pt x="436791" y="518160"/>
                  </a:lnTo>
                  <a:lnTo>
                    <a:pt x="436664" y="519430"/>
                  </a:lnTo>
                  <a:lnTo>
                    <a:pt x="435305" y="519430"/>
                  </a:lnTo>
                  <a:lnTo>
                    <a:pt x="434289" y="520700"/>
                  </a:lnTo>
                  <a:lnTo>
                    <a:pt x="433679" y="519430"/>
                  </a:lnTo>
                  <a:lnTo>
                    <a:pt x="432600" y="519430"/>
                  </a:lnTo>
                  <a:lnTo>
                    <a:pt x="432282" y="518160"/>
                  </a:lnTo>
                  <a:lnTo>
                    <a:pt x="433984" y="516890"/>
                  </a:lnTo>
                  <a:lnTo>
                    <a:pt x="437057" y="516890"/>
                  </a:lnTo>
                  <a:lnTo>
                    <a:pt x="437057" y="483831"/>
                  </a:lnTo>
                  <a:lnTo>
                    <a:pt x="435292" y="482600"/>
                  </a:lnTo>
                  <a:lnTo>
                    <a:pt x="433501" y="481330"/>
                  </a:lnTo>
                  <a:lnTo>
                    <a:pt x="428167" y="477520"/>
                  </a:lnTo>
                  <a:lnTo>
                    <a:pt x="427151" y="477520"/>
                  </a:lnTo>
                  <a:lnTo>
                    <a:pt x="426110" y="476250"/>
                  </a:lnTo>
                  <a:lnTo>
                    <a:pt x="424878" y="476250"/>
                  </a:lnTo>
                  <a:lnTo>
                    <a:pt x="424154" y="475894"/>
                  </a:lnTo>
                  <a:lnTo>
                    <a:pt x="424154" y="520700"/>
                  </a:lnTo>
                  <a:lnTo>
                    <a:pt x="424091" y="520522"/>
                  </a:lnTo>
                  <a:lnTo>
                    <a:pt x="423722" y="519430"/>
                  </a:lnTo>
                  <a:lnTo>
                    <a:pt x="423189" y="519430"/>
                  </a:lnTo>
                  <a:lnTo>
                    <a:pt x="422376" y="520700"/>
                  </a:lnTo>
                  <a:lnTo>
                    <a:pt x="419760" y="520700"/>
                  </a:lnTo>
                  <a:lnTo>
                    <a:pt x="417995" y="519430"/>
                  </a:lnTo>
                  <a:lnTo>
                    <a:pt x="417017" y="518160"/>
                  </a:lnTo>
                  <a:lnTo>
                    <a:pt x="415925" y="516890"/>
                  </a:lnTo>
                  <a:lnTo>
                    <a:pt x="414680" y="518160"/>
                  </a:lnTo>
                  <a:lnTo>
                    <a:pt x="413829" y="516890"/>
                  </a:lnTo>
                  <a:lnTo>
                    <a:pt x="414070" y="516890"/>
                  </a:lnTo>
                  <a:lnTo>
                    <a:pt x="414413" y="515620"/>
                  </a:lnTo>
                  <a:lnTo>
                    <a:pt x="415721" y="516890"/>
                  </a:lnTo>
                  <a:lnTo>
                    <a:pt x="415925" y="516890"/>
                  </a:lnTo>
                  <a:lnTo>
                    <a:pt x="418109" y="516890"/>
                  </a:lnTo>
                  <a:lnTo>
                    <a:pt x="420052" y="518160"/>
                  </a:lnTo>
                  <a:lnTo>
                    <a:pt x="421754" y="518160"/>
                  </a:lnTo>
                  <a:lnTo>
                    <a:pt x="424091" y="519430"/>
                  </a:lnTo>
                  <a:lnTo>
                    <a:pt x="424154" y="520700"/>
                  </a:lnTo>
                  <a:lnTo>
                    <a:pt x="424154" y="475894"/>
                  </a:lnTo>
                  <a:lnTo>
                    <a:pt x="417283" y="472440"/>
                  </a:lnTo>
                  <a:lnTo>
                    <a:pt x="413258" y="468630"/>
                  </a:lnTo>
                  <a:lnTo>
                    <a:pt x="411924" y="467360"/>
                  </a:lnTo>
                  <a:lnTo>
                    <a:pt x="411378" y="466090"/>
                  </a:lnTo>
                  <a:lnTo>
                    <a:pt x="409740" y="462280"/>
                  </a:lnTo>
                  <a:lnTo>
                    <a:pt x="409194" y="461010"/>
                  </a:lnTo>
                  <a:lnTo>
                    <a:pt x="408813" y="459740"/>
                  </a:lnTo>
                  <a:lnTo>
                    <a:pt x="408381" y="459740"/>
                  </a:lnTo>
                  <a:lnTo>
                    <a:pt x="408330" y="509270"/>
                  </a:lnTo>
                  <a:lnTo>
                    <a:pt x="404291" y="511810"/>
                  </a:lnTo>
                  <a:lnTo>
                    <a:pt x="405269" y="515620"/>
                  </a:lnTo>
                  <a:lnTo>
                    <a:pt x="405434" y="518160"/>
                  </a:lnTo>
                  <a:lnTo>
                    <a:pt x="403771" y="518160"/>
                  </a:lnTo>
                  <a:lnTo>
                    <a:pt x="403898" y="516890"/>
                  </a:lnTo>
                  <a:lnTo>
                    <a:pt x="403504" y="514350"/>
                  </a:lnTo>
                  <a:lnTo>
                    <a:pt x="402780" y="513080"/>
                  </a:lnTo>
                  <a:lnTo>
                    <a:pt x="401904" y="511810"/>
                  </a:lnTo>
                  <a:lnTo>
                    <a:pt x="400939" y="510540"/>
                  </a:lnTo>
                  <a:lnTo>
                    <a:pt x="400011" y="509270"/>
                  </a:lnTo>
                  <a:lnTo>
                    <a:pt x="398818" y="508000"/>
                  </a:lnTo>
                  <a:lnTo>
                    <a:pt x="398627" y="506730"/>
                  </a:lnTo>
                  <a:lnTo>
                    <a:pt x="399122" y="505460"/>
                  </a:lnTo>
                  <a:lnTo>
                    <a:pt x="394741" y="505460"/>
                  </a:lnTo>
                  <a:lnTo>
                    <a:pt x="396519" y="504190"/>
                  </a:lnTo>
                  <a:lnTo>
                    <a:pt x="402551" y="501650"/>
                  </a:lnTo>
                  <a:lnTo>
                    <a:pt x="402602" y="505460"/>
                  </a:lnTo>
                  <a:lnTo>
                    <a:pt x="405345" y="506730"/>
                  </a:lnTo>
                  <a:lnTo>
                    <a:pt x="408279" y="506730"/>
                  </a:lnTo>
                  <a:lnTo>
                    <a:pt x="408330" y="509270"/>
                  </a:lnTo>
                  <a:lnTo>
                    <a:pt x="408330" y="459638"/>
                  </a:lnTo>
                  <a:lnTo>
                    <a:pt x="407746" y="458470"/>
                  </a:lnTo>
                  <a:lnTo>
                    <a:pt x="406400" y="458470"/>
                  </a:lnTo>
                  <a:lnTo>
                    <a:pt x="401967" y="457200"/>
                  </a:lnTo>
                  <a:lnTo>
                    <a:pt x="400113" y="457200"/>
                  </a:lnTo>
                  <a:lnTo>
                    <a:pt x="399249" y="455930"/>
                  </a:lnTo>
                  <a:lnTo>
                    <a:pt x="397510" y="455930"/>
                  </a:lnTo>
                  <a:lnTo>
                    <a:pt x="393065" y="454660"/>
                  </a:lnTo>
                  <a:lnTo>
                    <a:pt x="389547" y="452120"/>
                  </a:lnTo>
                  <a:lnTo>
                    <a:pt x="385737" y="449580"/>
                  </a:lnTo>
                  <a:lnTo>
                    <a:pt x="383984" y="448310"/>
                  </a:lnTo>
                  <a:lnTo>
                    <a:pt x="382803" y="447040"/>
                  </a:lnTo>
                  <a:lnTo>
                    <a:pt x="381952" y="446087"/>
                  </a:lnTo>
                  <a:lnTo>
                    <a:pt x="381952" y="534670"/>
                  </a:lnTo>
                  <a:lnTo>
                    <a:pt x="379641" y="535940"/>
                  </a:lnTo>
                  <a:lnTo>
                    <a:pt x="377786" y="534670"/>
                  </a:lnTo>
                  <a:lnTo>
                    <a:pt x="376910" y="534670"/>
                  </a:lnTo>
                  <a:lnTo>
                    <a:pt x="378028" y="533400"/>
                  </a:lnTo>
                  <a:lnTo>
                    <a:pt x="379387" y="532257"/>
                  </a:lnTo>
                  <a:lnTo>
                    <a:pt x="379298" y="533400"/>
                  </a:lnTo>
                  <a:lnTo>
                    <a:pt x="379590" y="534670"/>
                  </a:lnTo>
                  <a:lnTo>
                    <a:pt x="381952" y="534670"/>
                  </a:lnTo>
                  <a:lnTo>
                    <a:pt x="381952" y="446087"/>
                  </a:lnTo>
                  <a:lnTo>
                    <a:pt x="381673" y="445770"/>
                  </a:lnTo>
                  <a:lnTo>
                    <a:pt x="381850" y="445770"/>
                  </a:lnTo>
                  <a:lnTo>
                    <a:pt x="382168" y="444500"/>
                  </a:lnTo>
                  <a:lnTo>
                    <a:pt x="382892" y="444500"/>
                  </a:lnTo>
                  <a:lnTo>
                    <a:pt x="384302" y="443230"/>
                  </a:lnTo>
                  <a:lnTo>
                    <a:pt x="385318" y="441960"/>
                  </a:lnTo>
                  <a:lnTo>
                    <a:pt x="385914" y="441960"/>
                  </a:lnTo>
                  <a:lnTo>
                    <a:pt x="386194" y="439420"/>
                  </a:lnTo>
                  <a:lnTo>
                    <a:pt x="385127" y="439420"/>
                  </a:lnTo>
                  <a:lnTo>
                    <a:pt x="383603" y="438150"/>
                  </a:lnTo>
                  <a:lnTo>
                    <a:pt x="381393" y="438150"/>
                  </a:lnTo>
                  <a:lnTo>
                    <a:pt x="379514" y="436880"/>
                  </a:lnTo>
                  <a:lnTo>
                    <a:pt x="375894" y="438150"/>
                  </a:lnTo>
                  <a:lnTo>
                    <a:pt x="375323" y="439420"/>
                  </a:lnTo>
                  <a:lnTo>
                    <a:pt x="376656" y="440690"/>
                  </a:lnTo>
                  <a:lnTo>
                    <a:pt x="377190" y="441960"/>
                  </a:lnTo>
                  <a:lnTo>
                    <a:pt x="372719" y="440004"/>
                  </a:lnTo>
                  <a:lnTo>
                    <a:pt x="372719" y="534670"/>
                  </a:lnTo>
                  <a:lnTo>
                    <a:pt x="371741" y="533400"/>
                  </a:lnTo>
                  <a:lnTo>
                    <a:pt x="369570" y="533400"/>
                  </a:lnTo>
                  <a:lnTo>
                    <a:pt x="369036" y="534670"/>
                  </a:lnTo>
                  <a:lnTo>
                    <a:pt x="368084" y="534670"/>
                  </a:lnTo>
                  <a:lnTo>
                    <a:pt x="366128" y="533400"/>
                  </a:lnTo>
                  <a:lnTo>
                    <a:pt x="367982" y="529590"/>
                  </a:lnTo>
                  <a:lnTo>
                    <a:pt x="366674" y="528320"/>
                  </a:lnTo>
                  <a:lnTo>
                    <a:pt x="365785" y="528320"/>
                  </a:lnTo>
                  <a:lnTo>
                    <a:pt x="365785" y="543560"/>
                  </a:lnTo>
                  <a:lnTo>
                    <a:pt x="364375" y="542290"/>
                  </a:lnTo>
                  <a:lnTo>
                    <a:pt x="362788" y="542290"/>
                  </a:lnTo>
                  <a:lnTo>
                    <a:pt x="360387" y="543560"/>
                  </a:lnTo>
                  <a:lnTo>
                    <a:pt x="358317" y="544830"/>
                  </a:lnTo>
                  <a:lnTo>
                    <a:pt x="357403" y="546100"/>
                  </a:lnTo>
                  <a:lnTo>
                    <a:pt x="357060" y="548640"/>
                  </a:lnTo>
                  <a:lnTo>
                    <a:pt x="356603" y="547370"/>
                  </a:lnTo>
                  <a:lnTo>
                    <a:pt x="356146" y="546100"/>
                  </a:lnTo>
                  <a:lnTo>
                    <a:pt x="355244" y="544830"/>
                  </a:lnTo>
                  <a:lnTo>
                    <a:pt x="351269" y="544830"/>
                  </a:lnTo>
                  <a:lnTo>
                    <a:pt x="350367" y="546100"/>
                  </a:lnTo>
                  <a:lnTo>
                    <a:pt x="348691" y="547370"/>
                  </a:lnTo>
                  <a:lnTo>
                    <a:pt x="346278" y="545757"/>
                  </a:lnTo>
                  <a:lnTo>
                    <a:pt x="346278" y="552450"/>
                  </a:lnTo>
                  <a:lnTo>
                    <a:pt x="345211" y="552450"/>
                  </a:lnTo>
                  <a:lnTo>
                    <a:pt x="345503" y="551180"/>
                  </a:lnTo>
                  <a:lnTo>
                    <a:pt x="346062" y="551180"/>
                  </a:lnTo>
                  <a:lnTo>
                    <a:pt x="346278" y="552450"/>
                  </a:lnTo>
                  <a:lnTo>
                    <a:pt x="346278" y="545757"/>
                  </a:lnTo>
                  <a:lnTo>
                    <a:pt x="344906" y="544830"/>
                  </a:lnTo>
                  <a:lnTo>
                    <a:pt x="343014" y="543560"/>
                  </a:lnTo>
                  <a:lnTo>
                    <a:pt x="335686" y="542290"/>
                  </a:lnTo>
                  <a:lnTo>
                    <a:pt x="332867" y="535940"/>
                  </a:lnTo>
                  <a:lnTo>
                    <a:pt x="330123" y="535940"/>
                  </a:lnTo>
                  <a:lnTo>
                    <a:pt x="329133" y="534670"/>
                  </a:lnTo>
                  <a:lnTo>
                    <a:pt x="327558" y="533400"/>
                  </a:lnTo>
                  <a:lnTo>
                    <a:pt x="324891" y="533400"/>
                  </a:lnTo>
                  <a:lnTo>
                    <a:pt x="326148" y="532130"/>
                  </a:lnTo>
                  <a:lnTo>
                    <a:pt x="327812" y="532130"/>
                  </a:lnTo>
                  <a:lnTo>
                    <a:pt x="329209" y="530860"/>
                  </a:lnTo>
                  <a:lnTo>
                    <a:pt x="330898" y="529590"/>
                  </a:lnTo>
                  <a:lnTo>
                    <a:pt x="332054" y="528320"/>
                  </a:lnTo>
                  <a:lnTo>
                    <a:pt x="332511" y="527050"/>
                  </a:lnTo>
                  <a:lnTo>
                    <a:pt x="332333" y="523240"/>
                  </a:lnTo>
                  <a:lnTo>
                    <a:pt x="332270" y="521970"/>
                  </a:lnTo>
                  <a:lnTo>
                    <a:pt x="335267" y="523240"/>
                  </a:lnTo>
                  <a:lnTo>
                    <a:pt x="338785" y="523240"/>
                  </a:lnTo>
                  <a:lnTo>
                    <a:pt x="337337" y="524510"/>
                  </a:lnTo>
                  <a:lnTo>
                    <a:pt x="337566" y="525780"/>
                  </a:lnTo>
                  <a:lnTo>
                    <a:pt x="339001" y="527050"/>
                  </a:lnTo>
                  <a:lnTo>
                    <a:pt x="343725" y="523240"/>
                  </a:lnTo>
                  <a:lnTo>
                    <a:pt x="346011" y="523240"/>
                  </a:lnTo>
                  <a:lnTo>
                    <a:pt x="346862" y="524510"/>
                  </a:lnTo>
                  <a:lnTo>
                    <a:pt x="351243" y="524510"/>
                  </a:lnTo>
                  <a:lnTo>
                    <a:pt x="353669" y="523240"/>
                  </a:lnTo>
                  <a:lnTo>
                    <a:pt x="352958" y="527050"/>
                  </a:lnTo>
                  <a:lnTo>
                    <a:pt x="359740" y="527050"/>
                  </a:lnTo>
                  <a:lnTo>
                    <a:pt x="356831" y="532130"/>
                  </a:lnTo>
                  <a:lnTo>
                    <a:pt x="362597" y="532130"/>
                  </a:lnTo>
                  <a:lnTo>
                    <a:pt x="362978" y="534670"/>
                  </a:lnTo>
                  <a:lnTo>
                    <a:pt x="362064" y="537210"/>
                  </a:lnTo>
                  <a:lnTo>
                    <a:pt x="365201" y="537210"/>
                  </a:lnTo>
                  <a:lnTo>
                    <a:pt x="364705" y="538480"/>
                  </a:lnTo>
                  <a:lnTo>
                    <a:pt x="364363" y="539750"/>
                  </a:lnTo>
                  <a:lnTo>
                    <a:pt x="364705" y="541020"/>
                  </a:lnTo>
                  <a:lnTo>
                    <a:pt x="365175" y="542290"/>
                  </a:lnTo>
                  <a:lnTo>
                    <a:pt x="365785" y="543560"/>
                  </a:lnTo>
                  <a:lnTo>
                    <a:pt x="365785" y="528320"/>
                  </a:lnTo>
                  <a:lnTo>
                    <a:pt x="363486" y="528320"/>
                  </a:lnTo>
                  <a:lnTo>
                    <a:pt x="361911" y="527050"/>
                  </a:lnTo>
                  <a:lnTo>
                    <a:pt x="366623" y="527050"/>
                  </a:lnTo>
                  <a:lnTo>
                    <a:pt x="367868" y="528320"/>
                  </a:lnTo>
                  <a:lnTo>
                    <a:pt x="368427" y="529590"/>
                  </a:lnTo>
                  <a:lnTo>
                    <a:pt x="371106" y="529590"/>
                  </a:lnTo>
                  <a:lnTo>
                    <a:pt x="370662" y="530860"/>
                  </a:lnTo>
                  <a:lnTo>
                    <a:pt x="370459" y="532130"/>
                  </a:lnTo>
                  <a:lnTo>
                    <a:pt x="371627" y="532130"/>
                  </a:lnTo>
                  <a:lnTo>
                    <a:pt x="372135" y="533400"/>
                  </a:lnTo>
                  <a:lnTo>
                    <a:pt x="372719" y="534670"/>
                  </a:lnTo>
                  <a:lnTo>
                    <a:pt x="372719" y="440004"/>
                  </a:lnTo>
                  <a:lnTo>
                    <a:pt x="371386" y="439420"/>
                  </a:lnTo>
                  <a:lnTo>
                    <a:pt x="359397" y="434340"/>
                  </a:lnTo>
                  <a:lnTo>
                    <a:pt x="353618" y="430530"/>
                  </a:lnTo>
                  <a:lnTo>
                    <a:pt x="350164" y="429260"/>
                  </a:lnTo>
                  <a:lnTo>
                    <a:pt x="348538" y="426720"/>
                  </a:lnTo>
                  <a:lnTo>
                    <a:pt x="345948" y="424180"/>
                  </a:lnTo>
                  <a:lnTo>
                    <a:pt x="344741" y="422910"/>
                  </a:lnTo>
                  <a:lnTo>
                    <a:pt x="345998" y="421640"/>
                  </a:lnTo>
                  <a:lnTo>
                    <a:pt x="346849" y="420370"/>
                  </a:lnTo>
                  <a:lnTo>
                    <a:pt x="345643" y="419100"/>
                  </a:lnTo>
                  <a:lnTo>
                    <a:pt x="340207" y="415290"/>
                  </a:lnTo>
                  <a:lnTo>
                    <a:pt x="336308" y="412750"/>
                  </a:lnTo>
                  <a:lnTo>
                    <a:pt x="334365" y="411480"/>
                  </a:lnTo>
                  <a:lnTo>
                    <a:pt x="330860" y="409917"/>
                  </a:lnTo>
                  <a:lnTo>
                    <a:pt x="330860" y="510540"/>
                  </a:lnTo>
                  <a:lnTo>
                    <a:pt x="329145" y="511810"/>
                  </a:lnTo>
                  <a:lnTo>
                    <a:pt x="329806" y="513080"/>
                  </a:lnTo>
                  <a:lnTo>
                    <a:pt x="329971" y="514350"/>
                  </a:lnTo>
                  <a:lnTo>
                    <a:pt x="327075" y="514350"/>
                  </a:lnTo>
                  <a:lnTo>
                    <a:pt x="325704" y="515620"/>
                  </a:lnTo>
                  <a:lnTo>
                    <a:pt x="325894" y="514350"/>
                  </a:lnTo>
                  <a:lnTo>
                    <a:pt x="327761" y="513080"/>
                  </a:lnTo>
                  <a:lnTo>
                    <a:pt x="328917" y="511810"/>
                  </a:lnTo>
                  <a:lnTo>
                    <a:pt x="329577" y="510540"/>
                  </a:lnTo>
                  <a:lnTo>
                    <a:pt x="330860" y="510540"/>
                  </a:lnTo>
                  <a:lnTo>
                    <a:pt x="330860" y="409917"/>
                  </a:lnTo>
                  <a:lnTo>
                    <a:pt x="328688" y="408940"/>
                  </a:lnTo>
                  <a:lnTo>
                    <a:pt x="322440" y="411822"/>
                  </a:lnTo>
                  <a:lnTo>
                    <a:pt x="322440" y="523240"/>
                  </a:lnTo>
                  <a:lnTo>
                    <a:pt x="321716" y="523240"/>
                  </a:lnTo>
                  <a:lnTo>
                    <a:pt x="320967" y="521970"/>
                  </a:lnTo>
                  <a:lnTo>
                    <a:pt x="322237" y="521970"/>
                  </a:lnTo>
                  <a:lnTo>
                    <a:pt x="322440" y="523240"/>
                  </a:lnTo>
                  <a:lnTo>
                    <a:pt x="322440" y="411822"/>
                  </a:lnTo>
                  <a:lnTo>
                    <a:pt x="320763" y="412597"/>
                  </a:lnTo>
                  <a:lnTo>
                    <a:pt x="320763" y="518160"/>
                  </a:lnTo>
                  <a:lnTo>
                    <a:pt x="320611" y="519430"/>
                  </a:lnTo>
                  <a:lnTo>
                    <a:pt x="320281" y="519430"/>
                  </a:lnTo>
                  <a:lnTo>
                    <a:pt x="320268" y="521360"/>
                  </a:lnTo>
                  <a:lnTo>
                    <a:pt x="319506" y="520700"/>
                  </a:lnTo>
                  <a:lnTo>
                    <a:pt x="318350" y="520700"/>
                  </a:lnTo>
                  <a:lnTo>
                    <a:pt x="319100" y="519430"/>
                  </a:lnTo>
                  <a:lnTo>
                    <a:pt x="319811" y="519430"/>
                  </a:lnTo>
                  <a:lnTo>
                    <a:pt x="320763" y="518160"/>
                  </a:lnTo>
                  <a:lnTo>
                    <a:pt x="320763" y="412597"/>
                  </a:lnTo>
                  <a:lnTo>
                    <a:pt x="320408" y="412750"/>
                  </a:lnTo>
                  <a:lnTo>
                    <a:pt x="320471" y="408940"/>
                  </a:lnTo>
                  <a:lnTo>
                    <a:pt x="320484" y="407670"/>
                  </a:lnTo>
                  <a:lnTo>
                    <a:pt x="320509" y="406400"/>
                  </a:lnTo>
                  <a:lnTo>
                    <a:pt x="316826" y="406400"/>
                  </a:lnTo>
                  <a:lnTo>
                    <a:pt x="319316" y="403860"/>
                  </a:lnTo>
                  <a:lnTo>
                    <a:pt x="320217" y="402590"/>
                  </a:lnTo>
                  <a:lnTo>
                    <a:pt x="322033" y="400050"/>
                  </a:lnTo>
                  <a:lnTo>
                    <a:pt x="315417" y="401777"/>
                  </a:lnTo>
                  <a:lnTo>
                    <a:pt x="315417" y="521970"/>
                  </a:lnTo>
                  <a:lnTo>
                    <a:pt x="314604" y="523240"/>
                  </a:lnTo>
                  <a:lnTo>
                    <a:pt x="314032" y="524510"/>
                  </a:lnTo>
                  <a:lnTo>
                    <a:pt x="313651" y="524510"/>
                  </a:lnTo>
                  <a:lnTo>
                    <a:pt x="312000" y="521970"/>
                  </a:lnTo>
                  <a:lnTo>
                    <a:pt x="312966" y="523240"/>
                  </a:lnTo>
                  <a:lnTo>
                    <a:pt x="314058" y="523240"/>
                  </a:lnTo>
                  <a:lnTo>
                    <a:pt x="315417" y="521970"/>
                  </a:lnTo>
                  <a:lnTo>
                    <a:pt x="315417" y="401777"/>
                  </a:lnTo>
                  <a:lnTo>
                    <a:pt x="314350" y="402043"/>
                  </a:lnTo>
                  <a:lnTo>
                    <a:pt x="314350" y="515620"/>
                  </a:lnTo>
                  <a:lnTo>
                    <a:pt x="313118" y="516890"/>
                  </a:lnTo>
                  <a:lnTo>
                    <a:pt x="312750" y="516890"/>
                  </a:lnTo>
                  <a:lnTo>
                    <a:pt x="313550" y="515620"/>
                  </a:lnTo>
                  <a:lnTo>
                    <a:pt x="314350" y="515620"/>
                  </a:lnTo>
                  <a:lnTo>
                    <a:pt x="314350" y="402043"/>
                  </a:lnTo>
                  <a:lnTo>
                    <a:pt x="312293" y="402577"/>
                  </a:lnTo>
                  <a:lnTo>
                    <a:pt x="312293" y="508000"/>
                  </a:lnTo>
                  <a:lnTo>
                    <a:pt x="311569" y="508000"/>
                  </a:lnTo>
                  <a:lnTo>
                    <a:pt x="310908" y="506730"/>
                  </a:lnTo>
                  <a:lnTo>
                    <a:pt x="309956" y="508000"/>
                  </a:lnTo>
                  <a:lnTo>
                    <a:pt x="309829" y="506730"/>
                  </a:lnTo>
                  <a:lnTo>
                    <a:pt x="309333" y="505612"/>
                  </a:lnTo>
                  <a:lnTo>
                    <a:pt x="309333" y="548640"/>
                  </a:lnTo>
                  <a:lnTo>
                    <a:pt x="308165" y="548640"/>
                  </a:lnTo>
                  <a:lnTo>
                    <a:pt x="308165" y="554990"/>
                  </a:lnTo>
                  <a:lnTo>
                    <a:pt x="307886" y="556260"/>
                  </a:lnTo>
                  <a:lnTo>
                    <a:pt x="307555" y="556260"/>
                  </a:lnTo>
                  <a:lnTo>
                    <a:pt x="307467" y="557530"/>
                  </a:lnTo>
                  <a:lnTo>
                    <a:pt x="307784" y="558800"/>
                  </a:lnTo>
                  <a:lnTo>
                    <a:pt x="305663" y="557530"/>
                  </a:lnTo>
                  <a:lnTo>
                    <a:pt x="304050" y="556780"/>
                  </a:lnTo>
                  <a:lnTo>
                    <a:pt x="304050" y="581660"/>
                  </a:lnTo>
                  <a:lnTo>
                    <a:pt x="300901" y="582930"/>
                  </a:lnTo>
                  <a:lnTo>
                    <a:pt x="300748" y="580390"/>
                  </a:lnTo>
                  <a:lnTo>
                    <a:pt x="300723" y="579831"/>
                  </a:lnTo>
                  <a:lnTo>
                    <a:pt x="303771" y="581660"/>
                  </a:lnTo>
                  <a:lnTo>
                    <a:pt x="304050" y="581660"/>
                  </a:lnTo>
                  <a:lnTo>
                    <a:pt x="304050" y="556780"/>
                  </a:lnTo>
                  <a:lnTo>
                    <a:pt x="302945" y="556260"/>
                  </a:lnTo>
                  <a:lnTo>
                    <a:pt x="299961" y="554990"/>
                  </a:lnTo>
                  <a:lnTo>
                    <a:pt x="299250" y="554558"/>
                  </a:lnTo>
                  <a:lnTo>
                    <a:pt x="302221" y="552450"/>
                  </a:lnTo>
                  <a:lnTo>
                    <a:pt x="304368" y="553720"/>
                  </a:lnTo>
                  <a:lnTo>
                    <a:pt x="303898" y="556260"/>
                  </a:lnTo>
                  <a:lnTo>
                    <a:pt x="308165" y="554990"/>
                  </a:lnTo>
                  <a:lnTo>
                    <a:pt x="308165" y="548640"/>
                  </a:lnTo>
                  <a:lnTo>
                    <a:pt x="307086" y="548640"/>
                  </a:lnTo>
                  <a:lnTo>
                    <a:pt x="305244" y="549910"/>
                  </a:lnTo>
                  <a:lnTo>
                    <a:pt x="306260" y="547370"/>
                  </a:lnTo>
                  <a:lnTo>
                    <a:pt x="303606" y="547370"/>
                  </a:lnTo>
                  <a:lnTo>
                    <a:pt x="304698" y="544830"/>
                  </a:lnTo>
                  <a:lnTo>
                    <a:pt x="307111" y="546100"/>
                  </a:lnTo>
                  <a:lnTo>
                    <a:pt x="308483" y="547370"/>
                  </a:lnTo>
                  <a:lnTo>
                    <a:pt x="309333" y="548640"/>
                  </a:lnTo>
                  <a:lnTo>
                    <a:pt x="309333" y="505612"/>
                  </a:lnTo>
                  <a:lnTo>
                    <a:pt x="309270" y="505460"/>
                  </a:lnTo>
                  <a:lnTo>
                    <a:pt x="308635" y="504190"/>
                  </a:lnTo>
                  <a:lnTo>
                    <a:pt x="306590" y="505460"/>
                  </a:lnTo>
                  <a:lnTo>
                    <a:pt x="303415" y="505460"/>
                  </a:lnTo>
                  <a:lnTo>
                    <a:pt x="301485" y="506730"/>
                  </a:lnTo>
                  <a:lnTo>
                    <a:pt x="300812" y="508000"/>
                  </a:lnTo>
                  <a:lnTo>
                    <a:pt x="300380" y="508000"/>
                  </a:lnTo>
                  <a:lnTo>
                    <a:pt x="299529" y="504190"/>
                  </a:lnTo>
                  <a:lnTo>
                    <a:pt x="299212" y="504190"/>
                  </a:lnTo>
                  <a:lnTo>
                    <a:pt x="299212" y="577850"/>
                  </a:lnTo>
                  <a:lnTo>
                    <a:pt x="296583" y="580390"/>
                  </a:lnTo>
                  <a:lnTo>
                    <a:pt x="297268" y="579120"/>
                  </a:lnTo>
                  <a:lnTo>
                    <a:pt x="294754" y="576580"/>
                  </a:lnTo>
                  <a:lnTo>
                    <a:pt x="298907" y="577850"/>
                  </a:lnTo>
                  <a:lnTo>
                    <a:pt x="299212" y="577850"/>
                  </a:lnTo>
                  <a:lnTo>
                    <a:pt x="299212" y="504190"/>
                  </a:lnTo>
                  <a:lnTo>
                    <a:pt x="297865" y="504190"/>
                  </a:lnTo>
                  <a:lnTo>
                    <a:pt x="297865" y="553720"/>
                  </a:lnTo>
                  <a:lnTo>
                    <a:pt x="296252" y="553720"/>
                  </a:lnTo>
                  <a:lnTo>
                    <a:pt x="294614" y="552450"/>
                  </a:lnTo>
                  <a:lnTo>
                    <a:pt x="297116" y="552450"/>
                  </a:lnTo>
                  <a:lnTo>
                    <a:pt x="297865" y="553720"/>
                  </a:lnTo>
                  <a:lnTo>
                    <a:pt x="297865" y="504190"/>
                  </a:lnTo>
                  <a:lnTo>
                    <a:pt x="294347" y="504190"/>
                  </a:lnTo>
                  <a:lnTo>
                    <a:pt x="292442" y="501650"/>
                  </a:lnTo>
                  <a:lnTo>
                    <a:pt x="292214" y="500380"/>
                  </a:lnTo>
                  <a:lnTo>
                    <a:pt x="293230" y="501650"/>
                  </a:lnTo>
                  <a:lnTo>
                    <a:pt x="293903" y="502920"/>
                  </a:lnTo>
                  <a:lnTo>
                    <a:pt x="296684" y="501650"/>
                  </a:lnTo>
                  <a:lnTo>
                    <a:pt x="295224" y="500380"/>
                  </a:lnTo>
                  <a:lnTo>
                    <a:pt x="294246" y="497840"/>
                  </a:lnTo>
                  <a:lnTo>
                    <a:pt x="290703" y="497840"/>
                  </a:lnTo>
                  <a:lnTo>
                    <a:pt x="289979" y="499110"/>
                  </a:lnTo>
                  <a:lnTo>
                    <a:pt x="289839" y="499110"/>
                  </a:lnTo>
                  <a:lnTo>
                    <a:pt x="290017" y="500380"/>
                  </a:lnTo>
                  <a:lnTo>
                    <a:pt x="288747" y="499110"/>
                  </a:lnTo>
                  <a:lnTo>
                    <a:pt x="285648" y="499110"/>
                  </a:lnTo>
                  <a:lnTo>
                    <a:pt x="283819" y="500380"/>
                  </a:lnTo>
                  <a:lnTo>
                    <a:pt x="283692" y="500380"/>
                  </a:lnTo>
                  <a:lnTo>
                    <a:pt x="282244" y="502920"/>
                  </a:lnTo>
                  <a:lnTo>
                    <a:pt x="284607" y="504190"/>
                  </a:lnTo>
                  <a:lnTo>
                    <a:pt x="286715" y="504190"/>
                  </a:lnTo>
                  <a:lnTo>
                    <a:pt x="290283" y="505460"/>
                  </a:lnTo>
                  <a:lnTo>
                    <a:pt x="285661" y="509270"/>
                  </a:lnTo>
                  <a:lnTo>
                    <a:pt x="285051" y="511810"/>
                  </a:lnTo>
                  <a:lnTo>
                    <a:pt x="286346" y="516890"/>
                  </a:lnTo>
                  <a:lnTo>
                    <a:pt x="293192" y="513080"/>
                  </a:lnTo>
                  <a:lnTo>
                    <a:pt x="297345" y="513080"/>
                  </a:lnTo>
                  <a:lnTo>
                    <a:pt x="296989" y="514350"/>
                  </a:lnTo>
                  <a:lnTo>
                    <a:pt x="296418" y="514350"/>
                  </a:lnTo>
                  <a:lnTo>
                    <a:pt x="296189" y="515620"/>
                  </a:lnTo>
                  <a:lnTo>
                    <a:pt x="294500" y="515620"/>
                  </a:lnTo>
                  <a:lnTo>
                    <a:pt x="293852" y="516242"/>
                  </a:lnTo>
                  <a:lnTo>
                    <a:pt x="293852" y="534670"/>
                  </a:lnTo>
                  <a:lnTo>
                    <a:pt x="292379" y="534670"/>
                  </a:lnTo>
                  <a:lnTo>
                    <a:pt x="291350" y="535940"/>
                  </a:lnTo>
                  <a:lnTo>
                    <a:pt x="290283" y="535940"/>
                  </a:lnTo>
                  <a:lnTo>
                    <a:pt x="289585" y="534670"/>
                  </a:lnTo>
                  <a:lnTo>
                    <a:pt x="288696" y="534670"/>
                  </a:lnTo>
                  <a:lnTo>
                    <a:pt x="284454" y="537210"/>
                  </a:lnTo>
                  <a:lnTo>
                    <a:pt x="285140" y="538480"/>
                  </a:lnTo>
                  <a:lnTo>
                    <a:pt x="286194" y="539750"/>
                  </a:lnTo>
                  <a:lnTo>
                    <a:pt x="285889" y="541020"/>
                  </a:lnTo>
                  <a:lnTo>
                    <a:pt x="285508" y="541020"/>
                  </a:lnTo>
                  <a:lnTo>
                    <a:pt x="284670" y="542290"/>
                  </a:lnTo>
                  <a:lnTo>
                    <a:pt x="284073" y="541020"/>
                  </a:lnTo>
                  <a:lnTo>
                    <a:pt x="283451" y="541020"/>
                  </a:lnTo>
                  <a:lnTo>
                    <a:pt x="283451" y="641350"/>
                  </a:lnTo>
                  <a:lnTo>
                    <a:pt x="283070" y="641350"/>
                  </a:lnTo>
                  <a:lnTo>
                    <a:pt x="283286" y="640080"/>
                  </a:lnTo>
                  <a:lnTo>
                    <a:pt x="283451" y="641350"/>
                  </a:lnTo>
                  <a:lnTo>
                    <a:pt x="283451" y="541020"/>
                  </a:lnTo>
                  <a:lnTo>
                    <a:pt x="283006" y="541020"/>
                  </a:lnTo>
                  <a:lnTo>
                    <a:pt x="282524" y="539750"/>
                  </a:lnTo>
                  <a:lnTo>
                    <a:pt x="281914" y="539750"/>
                  </a:lnTo>
                  <a:lnTo>
                    <a:pt x="280276" y="538480"/>
                  </a:lnTo>
                  <a:lnTo>
                    <a:pt x="278155" y="537210"/>
                  </a:lnTo>
                  <a:lnTo>
                    <a:pt x="272732" y="537210"/>
                  </a:lnTo>
                  <a:lnTo>
                    <a:pt x="273037" y="535940"/>
                  </a:lnTo>
                  <a:lnTo>
                    <a:pt x="273431" y="535940"/>
                  </a:lnTo>
                  <a:lnTo>
                    <a:pt x="273875" y="534670"/>
                  </a:lnTo>
                  <a:lnTo>
                    <a:pt x="275717" y="534670"/>
                  </a:lnTo>
                  <a:lnTo>
                    <a:pt x="278561" y="532130"/>
                  </a:lnTo>
                  <a:lnTo>
                    <a:pt x="280200" y="530860"/>
                  </a:lnTo>
                  <a:lnTo>
                    <a:pt x="280771" y="529590"/>
                  </a:lnTo>
                  <a:lnTo>
                    <a:pt x="281330" y="528320"/>
                  </a:lnTo>
                  <a:lnTo>
                    <a:pt x="283375" y="529590"/>
                  </a:lnTo>
                  <a:lnTo>
                    <a:pt x="287451" y="528320"/>
                  </a:lnTo>
                  <a:lnTo>
                    <a:pt x="290029" y="528320"/>
                  </a:lnTo>
                  <a:lnTo>
                    <a:pt x="291465" y="529590"/>
                  </a:lnTo>
                  <a:lnTo>
                    <a:pt x="292112" y="530860"/>
                  </a:lnTo>
                  <a:lnTo>
                    <a:pt x="292341" y="530860"/>
                  </a:lnTo>
                  <a:lnTo>
                    <a:pt x="292341" y="532130"/>
                  </a:lnTo>
                  <a:lnTo>
                    <a:pt x="293433" y="532130"/>
                  </a:lnTo>
                  <a:lnTo>
                    <a:pt x="293624" y="533400"/>
                  </a:lnTo>
                  <a:lnTo>
                    <a:pt x="293852" y="534670"/>
                  </a:lnTo>
                  <a:lnTo>
                    <a:pt x="293852" y="516242"/>
                  </a:lnTo>
                  <a:lnTo>
                    <a:pt x="293154" y="516890"/>
                  </a:lnTo>
                  <a:lnTo>
                    <a:pt x="292836" y="516890"/>
                  </a:lnTo>
                  <a:lnTo>
                    <a:pt x="293217" y="515620"/>
                  </a:lnTo>
                  <a:lnTo>
                    <a:pt x="292582" y="514350"/>
                  </a:lnTo>
                  <a:lnTo>
                    <a:pt x="290982" y="514350"/>
                  </a:lnTo>
                  <a:lnTo>
                    <a:pt x="286080" y="518160"/>
                  </a:lnTo>
                  <a:lnTo>
                    <a:pt x="285318" y="520700"/>
                  </a:lnTo>
                  <a:lnTo>
                    <a:pt x="286499" y="521970"/>
                  </a:lnTo>
                  <a:lnTo>
                    <a:pt x="283514" y="520700"/>
                  </a:lnTo>
                  <a:lnTo>
                    <a:pt x="282638" y="520700"/>
                  </a:lnTo>
                  <a:lnTo>
                    <a:pt x="284454" y="519430"/>
                  </a:lnTo>
                  <a:lnTo>
                    <a:pt x="277558" y="519430"/>
                  </a:lnTo>
                  <a:lnTo>
                    <a:pt x="280174" y="516890"/>
                  </a:lnTo>
                  <a:lnTo>
                    <a:pt x="281482" y="515620"/>
                  </a:lnTo>
                  <a:lnTo>
                    <a:pt x="282524" y="514350"/>
                  </a:lnTo>
                  <a:lnTo>
                    <a:pt x="281343" y="513080"/>
                  </a:lnTo>
                  <a:lnTo>
                    <a:pt x="280924" y="511810"/>
                  </a:lnTo>
                  <a:lnTo>
                    <a:pt x="278142" y="513080"/>
                  </a:lnTo>
                  <a:lnTo>
                    <a:pt x="274815" y="510540"/>
                  </a:lnTo>
                  <a:lnTo>
                    <a:pt x="273151" y="510540"/>
                  </a:lnTo>
                  <a:lnTo>
                    <a:pt x="269748" y="502920"/>
                  </a:lnTo>
                  <a:lnTo>
                    <a:pt x="266636" y="504190"/>
                  </a:lnTo>
                  <a:lnTo>
                    <a:pt x="264845" y="505460"/>
                  </a:lnTo>
                  <a:lnTo>
                    <a:pt x="267106" y="509270"/>
                  </a:lnTo>
                  <a:lnTo>
                    <a:pt x="268287" y="510540"/>
                  </a:lnTo>
                  <a:lnTo>
                    <a:pt x="269417" y="511810"/>
                  </a:lnTo>
                  <a:lnTo>
                    <a:pt x="267030" y="513080"/>
                  </a:lnTo>
                  <a:lnTo>
                    <a:pt x="270116" y="516890"/>
                  </a:lnTo>
                  <a:lnTo>
                    <a:pt x="264807" y="516890"/>
                  </a:lnTo>
                  <a:lnTo>
                    <a:pt x="262293" y="515620"/>
                  </a:lnTo>
                  <a:lnTo>
                    <a:pt x="258064" y="516890"/>
                  </a:lnTo>
                  <a:lnTo>
                    <a:pt x="256324" y="513080"/>
                  </a:lnTo>
                  <a:lnTo>
                    <a:pt x="252107" y="510540"/>
                  </a:lnTo>
                  <a:lnTo>
                    <a:pt x="243903" y="520700"/>
                  </a:lnTo>
                  <a:lnTo>
                    <a:pt x="244005" y="515620"/>
                  </a:lnTo>
                  <a:lnTo>
                    <a:pt x="243509" y="515620"/>
                  </a:lnTo>
                  <a:lnTo>
                    <a:pt x="243509" y="529590"/>
                  </a:lnTo>
                  <a:lnTo>
                    <a:pt x="239839" y="528320"/>
                  </a:lnTo>
                  <a:lnTo>
                    <a:pt x="222135" y="510540"/>
                  </a:lnTo>
                  <a:lnTo>
                    <a:pt x="219329" y="505460"/>
                  </a:lnTo>
                  <a:lnTo>
                    <a:pt x="217919" y="502920"/>
                  </a:lnTo>
                  <a:lnTo>
                    <a:pt x="217373" y="502920"/>
                  </a:lnTo>
                  <a:lnTo>
                    <a:pt x="215861" y="501650"/>
                  </a:lnTo>
                  <a:lnTo>
                    <a:pt x="216623" y="500380"/>
                  </a:lnTo>
                  <a:lnTo>
                    <a:pt x="217385" y="499110"/>
                  </a:lnTo>
                  <a:lnTo>
                    <a:pt x="217665" y="499110"/>
                  </a:lnTo>
                  <a:lnTo>
                    <a:pt x="222224" y="504190"/>
                  </a:lnTo>
                  <a:lnTo>
                    <a:pt x="227241" y="508000"/>
                  </a:lnTo>
                  <a:lnTo>
                    <a:pt x="232016" y="513080"/>
                  </a:lnTo>
                  <a:lnTo>
                    <a:pt x="235877" y="518160"/>
                  </a:lnTo>
                  <a:lnTo>
                    <a:pt x="237083" y="521970"/>
                  </a:lnTo>
                  <a:lnTo>
                    <a:pt x="237604" y="520700"/>
                  </a:lnTo>
                  <a:lnTo>
                    <a:pt x="238264" y="521970"/>
                  </a:lnTo>
                  <a:lnTo>
                    <a:pt x="238988" y="521970"/>
                  </a:lnTo>
                  <a:lnTo>
                    <a:pt x="239864" y="523240"/>
                  </a:lnTo>
                  <a:lnTo>
                    <a:pt x="239750" y="524510"/>
                  </a:lnTo>
                  <a:lnTo>
                    <a:pt x="240804" y="528320"/>
                  </a:lnTo>
                  <a:lnTo>
                    <a:pt x="242176" y="528320"/>
                  </a:lnTo>
                  <a:lnTo>
                    <a:pt x="243509" y="529590"/>
                  </a:lnTo>
                  <a:lnTo>
                    <a:pt x="243509" y="515620"/>
                  </a:lnTo>
                  <a:lnTo>
                    <a:pt x="241414" y="515620"/>
                  </a:lnTo>
                  <a:lnTo>
                    <a:pt x="239483" y="513080"/>
                  </a:lnTo>
                  <a:lnTo>
                    <a:pt x="239814" y="511810"/>
                  </a:lnTo>
                  <a:lnTo>
                    <a:pt x="240360" y="510540"/>
                  </a:lnTo>
                  <a:lnTo>
                    <a:pt x="244627" y="510540"/>
                  </a:lnTo>
                  <a:lnTo>
                    <a:pt x="245427" y="513080"/>
                  </a:lnTo>
                  <a:lnTo>
                    <a:pt x="249466" y="510540"/>
                  </a:lnTo>
                  <a:lnTo>
                    <a:pt x="251320" y="510540"/>
                  </a:lnTo>
                  <a:lnTo>
                    <a:pt x="252984" y="509270"/>
                  </a:lnTo>
                  <a:lnTo>
                    <a:pt x="254355" y="508000"/>
                  </a:lnTo>
                  <a:lnTo>
                    <a:pt x="254482" y="508000"/>
                  </a:lnTo>
                  <a:lnTo>
                    <a:pt x="254546" y="506730"/>
                  </a:lnTo>
                  <a:lnTo>
                    <a:pt x="257454" y="506730"/>
                  </a:lnTo>
                  <a:lnTo>
                    <a:pt x="257378" y="504190"/>
                  </a:lnTo>
                  <a:lnTo>
                    <a:pt x="259575" y="502920"/>
                  </a:lnTo>
                  <a:lnTo>
                    <a:pt x="260718" y="504190"/>
                  </a:lnTo>
                  <a:lnTo>
                    <a:pt x="262407" y="504190"/>
                  </a:lnTo>
                  <a:lnTo>
                    <a:pt x="264299" y="502920"/>
                  </a:lnTo>
                  <a:lnTo>
                    <a:pt x="266192" y="501650"/>
                  </a:lnTo>
                  <a:lnTo>
                    <a:pt x="265049" y="500380"/>
                  </a:lnTo>
                  <a:lnTo>
                    <a:pt x="264109" y="500380"/>
                  </a:lnTo>
                  <a:lnTo>
                    <a:pt x="264172" y="497840"/>
                  </a:lnTo>
                  <a:lnTo>
                    <a:pt x="266103" y="496570"/>
                  </a:lnTo>
                  <a:lnTo>
                    <a:pt x="268008" y="494030"/>
                  </a:lnTo>
                  <a:lnTo>
                    <a:pt x="267677" y="494030"/>
                  </a:lnTo>
                  <a:lnTo>
                    <a:pt x="267208" y="492760"/>
                  </a:lnTo>
                  <a:lnTo>
                    <a:pt x="263194" y="495300"/>
                  </a:lnTo>
                  <a:lnTo>
                    <a:pt x="261391" y="500380"/>
                  </a:lnTo>
                  <a:lnTo>
                    <a:pt x="256806" y="500380"/>
                  </a:lnTo>
                  <a:lnTo>
                    <a:pt x="254266" y="499110"/>
                  </a:lnTo>
                  <a:lnTo>
                    <a:pt x="252996" y="497840"/>
                  </a:lnTo>
                  <a:lnTo>
                    <a:pt x="255320" y="495300"/>
                  </a:lnTo>
                  <a:lnTo>
                    <a:pt x="256476" y="494030"/>
                  </a:lnTo>
                  <a:lnTo>
                    <a:pt x="256857" y="492760"/>
                  </a:lnTo>
                  <a:lnTo>
                    <a:pt x="257225" y="491490"/>
                  </a:lnTo>
                  <a:lnTo>
                    <a:pt x="257987" y="488950"/>
                  </a:lnTo>
                  <a:lnTo>
                    <a:pt x="252577" y="487680"/>
                  </a:lnTo>
                  <a:lnTo>
                    <a:pt x="252018" y="486410"/>
                  </a:lnTo>
                  <a:lnTo>
                    <a:pt x="251460" y="485140"/>
                  </a:lnTo>
                  <a:lnTo>
                    <a:pt x="250748" y="483870"/>
                  </a:lnTo>
                  <a:lnTo>
                    <a:pt x="249631" y="483870"/>
                  </a:lnTo>
                  <a:lnTo>
                    <a:pt x="248069" y="485140"/>
                  </a:lnTo>
                  <a:lnTo>
                    <a:pt x="247573" y="485140"/>
                  </a:lnTo>
                  <a:lnTo>
                    <a:pt x="247256" y="486410"/>
                  </a:lnTo>
                  <a:lnTo>
                    <a:pt x="246926" y="486410"/>
                  </a:lnTo>
                  <a:lnTo>
                    <a:pt x="245999" y="482600"/>
                  </a:lnTo>
                  <a:lnTo>
                    <a:pt x="242925" y="481330"/>
                  </a:lnTo>
                  <a:lnTo>
                    <a:pt x="240741" y="478790"/>
                  </a:lnTo>
                  <a:lnTo>
                    <a:pt x="238696" y="483870"/>
                  </a:lnTo>
                  <a:lnTo>
                    <a:pt x="242697" y="485140"/>
                  </a:lnTo>
                  <a:lnTo>
                    <a:pt x="244881" y="487680"/>
                  </a:lnTo>
                  <a:lnTo>
                    <a:pt x="245668" y="490220"/>
                  </a:lnTo>
                  <a:lnTo>
                    <a:pt x="244322" y="490220"/>
                  </a:lnTo>
                  <a:lnTo>
                    <a:pt x="243586" y="491490"/>
                  </a:lnTo>
                  <a:lnTo>
                    <a:pt x="243979" y="488950"/>
                  </a:lnTo>
                  <a:lnTo>
                    <a:pt x="243611" y="488950"/>
                  </a:lnTo>
                  <a:lnTo>
                    <a:pt x="242709" y="487680"/>
                  </a:lnTo>
                  <a:lnTo>
                    <a:pt x="241388" y="486410"/>
                  </a:lnTo>
                  <a:lnTo>
                    <a:pt x="239979" y="485140"/>
                  </a:lnTo>
                  <a:lnTo>
                    <a:pt x="239115" y="484403"/>
                  </a:lnTo>
                  <a:lnTo>
                    <a:pt x="239115" y="500380"/>
                  </a:lnTo>
                  <a:lnTo>
                    <a:pt x="235496" y="504190"/>
                  </a:lnTo>
                  <a:lnTo>
                    <a:pt x="233400" y="504190"/>
                  </a:lnTo>
                  <a:lnTo>
                    <a:pt x="232460" y="502920"/>
                  </a:lnTo>
                  <a:lnTo>
                    <a:pt x="231584" y="501650"/>
                  </a:lnTo>
                  <a:lnTo>
                    <a:pt x="232244" y="501650"/>
                  </a:lnTo>
                  <a:lnTo>
                    <a:pt x="233845" y="500380"/>
                  </a:lnTo>
                  <a:lnTo>
                    <a:pt x="233184" y="499110"/>
                  </a:lnTo>
                  <a:lnTo>
                    <a:pt x="231444" y="499110"/>
                  </a:lnTo>
                  <a:lnTo>
                    <a:pt x="230416" y="500380"/>
                  </a:lnTo>
                  <a:lnTo>
                    <a:pt x="229831" y="500380"/>
                  </a:lnTo>
                  <a:lnTo>
                    <a:pt x="228942" y="499110"/>
                  </a:lnTo>
                  <a:lnTo>
                    <a:pt x="228574" y="499110"/>
                  </a:lnTo>
                  <a:lnTo>
                    <a:pt x="229323" y="497840"/>
                  </a:lnTo>
                  <a:lnTo>
                    <a:pt x="230009" y="497840"/>
                  </a:lnTo>
                  <a:lnTo>
                    <a:pt x="230886" y="496570"/>
                  </a:lnTo>
                  <a:lnTo>
                    <a:pt x="231394" y="495300"/>
                  </a:lnTo>
                  <a:lnTo>
                    <a:pt x="231076" y="494030"/>
                  </a:lnTo>
                  <a:lnTo>
                    <a:pt x="230936" y="492760"/>
                  </a:lnTo>
                  <a:lnTo>
                    <a:pt x="231355" y="494030"/>
                  </a:lnTo>
                  <a:lnTo>
                    <a:pt x="231990" y="494030"/>
                  </a:lnTo>
                  <a:lnTo>
                    <a:pt x="233362" y="495300"/>
                  </a:lnTo>
                  <a:lnTo>
                    <a:pt x="235000" y="496570"/>
                  </a:lnTo>
                  <a:lnTo>
                    <a:pt x="237515" y="495300"/>
                  </a:lnTo>
                  <a:lnTo>
                    <a:pt x="235686" y="499110"/>
                  </a:lnTo>
                  <a:lnTo>
                    <a:pt x="239115" y="500380"/>
                  </a:lnTo>
                  <a:lnTo>
                    <a:pt x="239115" y="484403"/>
                  </a:lnTo>
                  <a:lnTo>
                    <a:pt x="238506" y="483870"/>
                  </a:lnTo>
                  <a:lnTo>
                    <a:pt x="237032" y="482600"/>
                  </a:lnTo>
                  <a:lnTo>
                    <a:pt x="235686" y="480060"/>
                  </a:lnTo>
                  <a:lnTo>
                    <a:pt x="233489" y="478790"/>
                  </a:lnTo>
                  <a:lnTo>
                    <a:pt x="233083" y="477520"/>
                  </a:lnTo>
                  <a:lnTo>
                    <a:pt x="232765" y="477520"/>
                  </a:lnTo>
                  <a:lnTo>
                    <a:pt x="232448" y="476250"/>
                  </a:lnTo>
                  <a:lnTo>
                    <a:pt x="230949" y="476250"/>
                  </a:lnTo>
                  <a:lnTo>
                    <a:pt x="231178" y="474980"/>
                  </a:lnTo>
                  <a:lnTo>
                    <a:pt x="231749" y="473710"/>
                  </a:lnTo>
                  <a:lnTo>
                    <a:pt x="231673" y="472440"/>
                  </a:lnTo>
                  <a:lnTo>
                    <a:pt x="232587" y="472440"/>
                  </a:lnTo>
                  <a:lnTo>
                    <a:pt x="233756" y="473710"/>
                  </a:lnTo>
                  <a:lnTo>
                    <a:pt x="234886" y="473710"/>
                  </a:lnTo>
                  <a:lnTo>
                    <a:pt x="236474" y="474980"/>
                  </a:lnTo>
                  <a:lnTo>
                    <a:pt x="232765" y="477520"/>
                  </a:lnTo>
                  <a:lnTo>
                    <a:pt x="237147" y="476250"/>
                  </a:lnTo>
                  <a:lnTo>
                    <a:pt x="240322" y="476250"/>
                  </a:lnTo>
                  <a:lnTo>
                    <a:pt x="241007" y="474980"/>
                  </a:lnTo>
                  <a:lnTo>
                    <a:pt x="241503" y="473710"/>
                  </a:lnTo>
                  <a:lnTo>
                    <a:pt x="244233" y="473710"/>
                  </a:lnTo>
                  <a:lnTo>
                    <a:pt x="244525" y="472440"/>
                  </a:lnTo>
                  <a:lnTo>
                    <a:pt x="245452" y="472440"/>
                  </a:lnTo>
                  <a:lnTo>
                    <a:pt x="246380" y="471170"/>
                  </a:lnTo>
                  <a:lnTo>
                    <a:pt x="247408" y="471170"/>
                  </a:lnTo>
                  <a:lnTo>
                    <a:pt x="247789" y="469900"/>
                  </a:lnTo>
                  <a:lnTo>
                    <a:pt x="248056" y="469900"/>
                  </a:lnTo>
                  <a:lnTo>
                    <a:pt x="248221" y="468630"/>
                  </a:lnTo>
                  <a:lnTo>
                    <a:pt x="249656" y="473710"/>
                  </a:lnTo>
                  <a:lnTo>
                    <a:pt x="250278" y="474980"/>
                  </a:lnTo>
                  <a:lnTo>
                    <a:pt x="251206" y="476250"/>
                  </a:lnTo>
                  <a:lnTo>
                    <a:pt x="252539" y="477520"/>
                  </a:lnTo>
                  <a:lnTo>
                    <a:pt x="256997" y="477520"/>
                  </a:lnTo>
                  <a:lnTo>
                    <a:pt x="257835" y="476250"/>
                  </a:lnTo>
                  <a:lnTo>
                    <a:pt x="257365" y="477520"/>
                  </a:lnTo>
                  <a:lnTo>
                    <a:pt x="257530" y="480060"/>
                  </a:lnTo>
                  <a:lnTo>
                    <a:pt x="258254" y="480060"/>
                  </a:lnTo>
                  <a:lnTo>
                    <a:pt x="261404" y="482600"/>
                  </a:lnTo>
                  <a:lnTo>
                    <a:pt x="264261" y="486410"/>
                  </a:lnTo>
                  <a:lnTo>
                    <a:pt x="270662" y="486410"/>
                  </a:lnTo>
                  <a:lnTo>
                    <a:pt x="270751" y="491490"/>
                  </a:lnTo>
                  <a:lnTo>
                    <a:pt x="278231" y="491490"/>
                  </a:lnTo>
                  <a:lnTo>
                    <a:pt x="277660" y="496570"/>
                  </a:lnTo>
                  <a:lnTo>
                    <a:pt x="282346" y="497840"/>
                  </a:lnTo>
                  <a:lnTo>
                    <a:pt x="287083" y="495300"/>
                  </a:lnTo>
                  <a:lnTo>
                    <a:pt x="291833" y="490220"/>
                  </a:lnTo>
                  <a:lnTo>
                    <a:pt x="292392" y="488950"/>
                  </a:lnTo>
                  <a:lnTo>
                    <a:pt x="291909" y="487680"/>
                  </a:lnTo>
                  <a:lnTo>
                    <a:pt x="293293" y="487680"/>
                  </a:lnTo>
                  <a:lnTo>
                    <a:pt x="293344" y="486410"/>
                  </a:lnTo>
                  <a:lnTo>
                    <a:pt x="291223" y="483870"/>
                  </a:lnTo>
                  <a:lnTo>
                    <a:pt x="290156" y="482600"/>
                  </a:lnTo>
                  <a:lnTo>
                    <a:pt x="289877" y="482600"/>
                  </a:lnTo>
                  <a:lnTo>
                    <a:pt x="289267" y="481330"/>
                  </a:lnTo>
                  <a:lnTo>
                    <a:pt x="292023" y="482600"/>
                  </a:lnTo>
                  <a:lnTo>
                    <a:pt x="295084" y="483870"/>
                  </a:lnTo>
                  <a:lnTo>
                    <a:pt x="297827" y="486410"/>
                  </a:lnTo>
                  <a:lnTo>
                    <a:pt x="298919" y="486410"/>
                  </a:lnTo>
                  <a:lnTo>
                    <a:pt x="298551" y="487680"/>
                  </a:lnTo>
                  <a:lnTo>
                    <a:pt x="298678" y="488950"/>
                  </a:lnTo>
                  <a:lnTo>
                    <a:pt x="298881" y="490220"/>
                  </a:lnTo>
                  <a:lnTo>
                    <a:pt x="297865" y="490220"/>
                  </a:lnTo>
                  <a:lnTo>
                    <a:pt x="296557" y="491490"/>
                  </a:lnTo>
                  <a:lnTo>
                    <a:pt x="294601" y="492760"/>
                  </a:lnTo>
                  <a:lnTo>
                    <a:pt x="299808" y="495300"/>
                  </a:lnTo>
                  <a:lnTo>
                    <a:pt x="300189" y="496570"/>
                  </a:lnTo>
                  <a:lnTo>
                    <a:pt x="300647" y="496570"/>
                  </a:lnTo>
                  <a:lnTo>
                    <a:pt x="301307" y="497840"/>
                  </a:lnTo>
                  <a:lnTo>
                    <a:pt x="302107" y="499110"/>
                  </a:lnTo>
                  <a:lnTo>
                    <a:pt x="303098" y="499110"/>
                  </a:lnTo>
                  <a:lnTo>
                    <a:pt x="304253" y="500380"/>
                  </a:lnTo>
                  <a:lnTo>
                    <a:pt x="305777" y="500380"/>
                  </a:lnTo>
                  <a:lnTo>
                    <a:pt x="307238" y="501650"/>
                  </a:lnTo>
                  <a:lnTo>
                    <a:pt x="309778" y="504190"/>
                  </a:lnTo>
                  <a:lnTo>
                    <a:pt x="310959" y="505460"/>
                  </a:lnTo>
                  <a:lnTo>
                    <a:pt x="312293" y="508000"/>
                  </a:lnTo>
                  <a:lnTo>
                    <a:pt x="312293" y="402577"/>
                  </a:lnTo>
                  <a:lnTo>
                    <a:pt x="312978" y="401320"/>
                  </a:lnTo>
                  <a:lnTo>
                    <a:pt x="313728" y="400050"/>
                  </a:lnTo>
                  <a:lnTo>
                    <a:pt x="314350" y="396240"/>
                  </a:lnTo>
                  <a:lnTo>
                    <a:pt x="310692" y="396240"/>
                  </a:lnTo>
                  <a:lnTo>
                    <a:pt x="310692" y="407670"/>
                  </a:lnTo>
                  <a:lnTo>
                    <a:pt x="310299" y="408940"/>
                  </a:lnTo>
                  <a:lnTo>
                    <a:pt x="310616" y="407670"/>
                  </a:lnTo>
                  <a:lnTo>
                    <a:pt x="310692" y="396240"/>
                  </a:lnTo>
                  <a:lnTo>
                    <a:pt x="309740" y="396240"/>
                  </a:lnTo>
                  <a:lnTo>
                    <a:pt x="307225" y="397510"/>
                  </a:lnTo>
                  <a:lnTo>
                    <a:pt x="305511" y="401320"/>
                  </a:lnTo>
                  <a:lnTo>
                    <a:pt x="304380" y="400050"/>
                  </a:lnTo>
                  <a:lnTo>
                    <a:pt x="301015" y="396240"/>
                  </a:lnTo>
                  <a:lnTo>
                    <a:pt x="293649" y="394970"/>
                  </a:lnTo>
                  <a:lnTo>
                    <a:pt x="290626" y="388620"/>
                  </a:lnTo>
                  <a:lnTo>
                    <a:pt x="291096" y="388620"/>
                  </a:lnTo>
                  <a:lnTo>
                    <a:pt x="295592" y="387350"/>
                  </a:lnTo>
                  <a:lnTo>
                    <a:pt x="296087" y="389890"/>
                  </a:lnTo>
                  <a:lnTo>
                    <a:pt x="300088" y="389890"/>
                  </a:lnTo>
                  <a:lnTo>
                    <a:pt x="298437" y="388620"/>
                  </a:lnTo>
                  <a:lnTo>
                    <a:pt x="298691" y="387350"/>
                  </a:lnTo>
                  <a:lnTo>
                    <a:pt x="298932" y="386080"/>
                  </a:lnTo>
                  <a:lnTo>
                    <a:pt x="299440" y="383540"/>
                  </a:lnTo>
                  <a:lnTo>
                    <a:pt x="294220" y="386080"/>
                  </a:lnTo>
                  <a:lnTo>
                    <a:pt x="292696" y="383540"/>
                  </a:lnTo>
                  <a:lnTo>
                    <a:pt x="291172" y="381000"/>
                  </a:lnTo>
                  <a:lnTo>
                    <a:pt x="291045" y="381000"/>
                  </a:lnTo>
                  <a:lnTo>
                    <a:pt x="292836" y="379730"/>
                  </a:lnTo>
                  <a:lnTo>
                    <a:pt x="298208" y="375920"/>
                  </a:lnTo>
                  <a:lnTo>
                    <a:pt x="298475" y="375920"/>
                  </a:lnTo>
                  <a:lnTo>
                    <a:pt x="300278" y="378460"/>
                  </a:lnTo>
                  <a:lnTo>
                    <a:pt x="303022" y="378460"/>
                  </a:lnTo>
                  <a:lnTo>
                    <a:pt x="304812" y="381000"/>
                  </a:lnTo>
                  <a:lnTo>
                    <a:pt x="307378" y="382270"/>
                  </a:lnTo>
                  <a:lnTo>
                    <a:pt x="308902" y="383540"/>
                  </a:lnTo>
                  <a:lnTo>
                    <a:pt x="310007" y="384810"/>
                  </a:lnTo>
                  <a:lnTo>
                    <a:pt x="311264" y="384810"/>
                  </a:lnTo>
                  <a:lnTo>
                    <a:pt x="343319" y="403860"/>
                  </a:lnTo>
                  <a:lnTo>
                    <a:pt x="344601" y="405130"/>
                  </a:lnTo>
                  <a:lnTo>
                    <a:pt x="345490" y="405130"/>
                  </a:lnTo>
                  <a:lnTo>
                    <a:pt x="346240" y="403860"/>
                  </a:lnTo>
                  <a:lnTo>
                    <a:pt x="348843" y="407670"/>
                  </a:lnTo>
                  <a:lnTo>
                    <a:pt x="351307" y="412750"/>
                  </a:lnTo>
                  <a:lnTo>
                    <a:pt x="359181" y="411480"/>
                  </a:lnTo>
                  <a:lnTo>
                    <a:pt x="359664" y="412750"/>
                  </a:lnTo>
                  <a:lnTo>
                    <a:pt x="360743" y="414020"/>
                  </a:lnTo>
                  <a:lnTo>
                    <a:pt x="363601" y="412750"/>
                  </a:lnTo>
                  <a:lnTo>
                    <a:pt x="365925" y="415290"/>
                  </a:lnTo>
                  <a:lnTo>
                    <a:pt x="368300" y="417830"/>
                  </a:lnTo>
                  <a:lnTo>
                    <a:pt x="370560" y="421640"/>
                  </a:lnTo>
                  <a:lnTo>
                    <a:pt x="372605" y="424180"/>
                  </a:lnTo>
                  <a:lnTo>
                    <a:pt x="373913" y="426720"/>
                  </a:lnTo>
                  <a:lnTo>
                    <a:pt x="378663" y="426720"/>
                  </a:lnTo>
                  <a:lnTo>
                    <a:pt x="381469" y="421640"/>
                  </a:lnTo>
                  <a:lnTo>
                    <a:pt x="376974" y="420370"/>
                  </a:lnTo>
                  <a:lnTo>
                    <a:pt x="378294" y="416560"/>
                  </a:lnTo>
                  <a:lnTo>
                    <a:pt x="381431" y="416560"/>
                  </a:lnTo>
                  <a:lnTo>
                    <a:pt x="382930" y="415290"/>
                  </a:lnTo>
                  <a:lnTo>
                    <a:pt x="383044" y="416560"/>
                  </a:lnTo>
                  <a:lnTo>
                    <a:pt x="385508" y="416560"/>
                  </a:lnTo>
                  <a:lnTo>
                    <a:pt x="385064" y="417830"/>
                  </a:lnTo>
                  <a:lnTo>
                    <a:pt x="385927" y="419100"/>
                  </a:lnTo>
                  <a:lnTo>
                    <a:pt x="389483" y="419100"/>
                  </a:lnTo>
                  <a:lnTo>
                    <a:pt x="391185" y="417830"/>
                  </a:lnTo>
                  <a:lnTo>
                    <a:pt x="392455" y="420370"/>
                  </a:lnTo>
                  <a:lnTo>
                    <a:pt x="393776" y="421640"/>
                  </a:lnTo>
                  <a:lnTo>
                    <a:pt x="395046" y="424180"/>
                  </a:lnTo>
                  <a:lnTo>
                    <a:pt x="394677" y="429260"/>
                  </a:lnTo>
                  <a:lnTo>
                    <a:pt x="398843" y="431800"/>
                  </a:lnTo>
                  <a:lnTo>
                    <a:pt x="405257" y="435610"/>
                  </a:lnTo>
                  <a:lnTo>
                    <a:pt x="410730" y="435610"/>
                  </a:lnTo>
                  <a:lnTo>
                    <a:pt x="409803" y="439420"/>
                  </a:lnTo>
                  <a:lnTo>
                    <a:pt x="410184" y="440690"/>
                  </a:lnTo>
                  <a:lnTo>
                    <a:pt x="411213" y="440690"/>
                  </a:lnTo>
                  <a:lnTo>
                    <a:pt x="411238" y="441960"/>
                  </a:lnTo>
                  <a:lnTo>
                    <a:pt x="412775" y="443230"/>
                  </a:lnTo>
                  <a:lnTo>
                    <a:pt x="412089" y="444500"/>
                  </a:lnTo>
                  <a:lnTo>
                    <a:pt x="411975" y="445770"/>
                  </a:lnTo>
                  <a:lnTo>
                    <a:pt x="413346" y="448310"/>
                  </a:lnTo>
                  <a:lnTo>
                    <a:pt x="414464" y="449580"/>
                  </a:lnTo>
                  <a:lnTo>
                    <a:pt x="415836" y="452120"/>
                  </a:lnTo>
                  <a:lnTo>
                    <a:pt x="416128" y="453390"/>
                  </a:lnTo>
                  <a:lnTo>
                    <a:pt x="411695" y="453390"/>
                  </a:lnTo>
                  <a:lnTo>
                    <a:pt x="409994" y="450850"/>
                  </a:lnTo>
                  <a:lnTo>
                    <a:pt x="405320" y="454660"/>
                  </a:lnTo>
                  <a:lnTo>
                    <a:pt x="407555" y="455930"/>
                  </a:lnTo>
                  <a:lnTo>
                    <a:pt x="408317" y="457200"/>
                  </a:lnTo>
                  <a:lnTo>
                    <a:pt x="409016" y="457200"/>
                  </a:lnTo>
                  <a:lnTo>
                    <a:pt x="409727" y="455930"/>
                  </a:lnTo>
                  <a:lnTo>
                    <a:pt x="412432" y="455930"/>
                  </a:lnTo>
                  <a:lnTo>
                    <a:pt x="411899" y="461010"/>
                  </a:lnTo>
                  <a:lnTo>
                    <a:pt x="417309" y="455930"/>
                  </a:lnTo>
                  <a:lnTo>
                    <a:pt x="419544" y="453390"/>
                  </a:lnTo>
                  <a:lnTo>
                    <a:pt x="422033" y="450850"/>
                  </a:lnTo>
                  <a:lnTo>
                    <a:pt x="420789" y="448310"/>
                  </a:lnTo>
                  <a:lnTo>
                    <a:pt x="419798" y="447040"/>
                  </a:lnTo>
                  <a:lnTo>
                    <a:pt x="414210" y="447040"/>
                  </a:lnTo>
                  <a:lnTo>
                    <a:pt x="418896" y="440690"/>
                  </a:lnTo>
                  <a:lnTo>
                    <a:pt x="417156" y="438150"/>
                  </a:lnTo>
                  <a:lnTo>
                    <a:pt x="417779" y="438150"/>
                  </a:lnTo>
                  <a:lnTo>
                    <a:pt x="418198" y="436880"/>
                  </a:lnTo>
                  <a:lnTo>
                    <a:pt x="419836" y="436880"/>
                  </a:lnTo>
                  <a:lnTo>
                    <a:pt x="422249" y="438150"/>
                  </a:lnTo>
                  <a:lnTo>
                    <a:pt x="424916" y="438150"/>
                  </a:lnTo>
                  <a:lnTo>
                    <a:pt x="424903" y="439420"/>
                  </a:lnTo>
                  <a:lnTo>
                    <a:pt x="428752" y="440690"/>
                  </a:lnTo>
                  <a:lnTo>
                    <a:pt x="432803" y="443230"/>
                  </a:lnTo>
                  <a:lnTo>
                    <a:pt x="434352" y="448310"/>
                  </a:lnTo>
                  <a:lnTo>
                    <a:pt x="432422" y="449580"/>
                  </a:lnTo>
                  <a:lnTo>
                    <a:pt x="436003" y="448310"/>
                  </a:lnTo>
                  <a:lnTo>
                    <a:pt x="436562" y="449580"/>
                  </a:lnTo>
                  <a:lnTo>
                    <a:pt x="439775" y="450850"/>
                  </a:lnTo>
                  <a:lnTo>
                    <a:pt x="436664" y="453390"/>
                  </a:lnTo>
                  <a:lnTo>
                    <a:pt x="430339" y="450850"/>
                  </a:lnTo>
                  <a:lnTo>
                    <a:pt x="430657" y="457200"/>
                  </a:lnTo>
                  <a:lnTo>
                    <a:pt x="429044" y="459740"/>
                  </a:lnTo>
                  <a:lnTo>
                    <a:pt x="427113" y="461010"/>
                  </a:lnTo>
                  <a:lnTo>
                    <a:pt x="425589" y="462280"/>
                  </a:lnTo>
                  <a:lnTo>
                    <a:pt x="426072" y="464820"/>
                  </a:lnTo>
                  <a:lnTo>
                    <a:pt x="427215" y="464820"/>
                  </a:lnTo>
                  <a:lnTo>
                    <a:pt x="428713" y="463550"/>
                  </a:lnTo>
                  <a:lnTo>
                    <a:pt x="428942" y="464820"/>
                  </a:lnTo>
                  <a:lnTo>
                    <a:pt x="429221" y="464820"/>
                  </a:lnTo>
                  <a:lnTo>
                    <a:pt x="429463" y="466090"/>
                  </a:lnTo>
                  <a:lnTo>
                    <a:pt x="429209" y="466090"/>
                  </a:lnTo>
                  <a:lnTo>
                    <a:pt x="429501" y="467360"/>
                  </a:lnTo>
                  <a:lnTo>
                    <a:pt x="430047" y="467360"/>
                  </a:lnTo>
                  <a:lnTo>
                    <a:pt x="430974" y="466090"/>
                  </a:lnTo>
                  <a:lnTo>
                    <a:pt x="433438" y="466090"/>
                  </a:lnTo>
                  <a:lnTo>
                    <a:pt x="433717" y="467360"/>
                  </a:lnTo>
                  <a:lnTo>
                    <a:pt x="434530" y="467360"/>
                  </a:lnTo>
                  <a:lnTo>
                    <a:pt x="436245" y="468630"/>
                  </a:lnTo>
                  <a:lnTo>
                    <a:pt x="442112" y="471170"/>
                  </a:lnTo>
                  <a:lnTo>
                    <a:pt x="442633" y="476250"/>
                  </a:lnTo>
                  <a:lnTo>
                    <a:pt x="447116" y="478790"/>
                  </a:lnTo>
                  <a:lnTo>
                    <a:pt x="449757" y="477520"/>
                  </a:lnTo>
                  <a:lnTo>
                    <a:pt x="452221" y="476250"/>
                  </a:lnTo>
                  <a:lnTo>
                    <a:pt x="454761" y="474980"/>
                  </a:lnTo>
                  <a:lnTo>
                    <a:pt x="455498" y="473710"/>
                  </a:lnTo>
                  <a:lnTo>
                    <a:pt x="456031" y="473710"/>
                  </a:lnTo>
                  <a:lnTo>
                    <a:pt x="456615" y="472440"/>
                  </a:lnTo>
                  <a:lnTo>
                    <a:pt x="456552" y="473710"/>
                  </a:lnTo>
                  <a:lnTo>
                    <a:pt x="457212" y="473710"/>
                  </a:lnTo>
                  <a:lnTo>
                    <a:pt x="457657" y="474980"/>
                  </a:lnTo>
                  <a:lnTo>
                    <a:pt x="457962" y="474980"/>
                  </a:lnTo>
                  <a:lnTo>
                    <a:pt x="457390" y="476250"/>
                  </a:lnTo>
                  <a:lnTo>
                    <a:pt x="457695" y="476250"/>
                  </a:lnTo>
                  <a:lnTo>
                    <a:pt x="457733" y="477520"/>
                  </a:lnTo>
                  <a:lnTo>
                    <a:pt x="455053" y="477520"/>
                  </a:lnTo>
                  <a:lnTo>
                    <a:pt x="453986" y="478790"/>
                  </a:lnTo>
                  <a:lnTo>
                    <a:pt x="449986" y="483870"/>
                  </a:lnTo>
                  <a:lnTo>
                    <a:pt x="456920" y="481330"/>
                  </a:lnTo>
                  <a:lnTo>
                    <a:pt x="457454" y="483870"/>
                  </a:lnTo>
                  <a:lnTo>
                    <a:pt x="459409" y="485140"/>
                  </a:lnTo>
                  <a:lnTo>
                    <a:pt x="460362" y="485140"/>
                  </a:lnTo>
                  <a:lnTo>
                    <a:pt x="461073" y="486410"/>
                  </a:lnTo>
                  <a:lnTo>
                    <a:pt x="461987" y="485140"/>
                  </a:lnTo>
                  <a:lnTo>
                    <a:pt x="463067" y="485140"/>
                  </a:lnTo>
                  <a:lnTo>
                    <a:pt x="463537" y="483870"/>
                  </a:lnTo>
                  <a:lnTo>
                    <a:pt x="463626" y="481330"/>
                  </a:lnTo>
                  <a:lnTo>
                    <a:pt x="463270" y="480060"/>
                  </a:lnTo>
                  <a:lnTo>
                    <a:pt x="462318" y="478790"/>
                  </a:lnTo>
                  <a:lnTo>
                    <a:pt x="459613" y="478790"/>
                  </a:lnTo>
                  <a:lnTo>
                    <a:pt x="461860" y="476250"/>
                  </a:lnTo>
                  <a:lnTo>
                    <a:pt x="464146" y="477520"/>
                  </a:lnTo>
                  <a:lnTo>
                    <a:pt x="466394" y="474980"/>
                  </a:lnTo>
                  <a:lnTo>
                    <a:pt x="466166" y="476250"/>
                  </a:lnTo>
                  <a:lnTo>
                    <a:pt x="466013" y="476250"/>
                  </a:lnTo>
                  <a:lnTo>
                    <a:pt x="465975" y="477520"/>
                  </a:lnTo>
                  <a:lnTo>
                    <a:pt x="466305" y="480060"/>
                  </a:lnTo>
                  <a:lnTo>
                    <a:pt x="467575" y="481330"/>
                  </a:lnTo>
                  <a:lnTo>
                    <a:pt x="470598" y="482600"/>
                  </a:lnTo>
                  <a:lnTo>
                    <a:pt x="471195" y="481330"/>
                  </a:lnTo>
                  <a:lnTo>
                    <a:pt x="472376" y="481330"/>
                  </a:lnTo>
                  <a:lnTo>
                    <a:pt x="471170" y="482600"/>
                  </a:lnTo>
                  <a:lnTo>
                    <a:pt x="470065" y="483870"/>
                  </a:lnTo>
                  <a:lnTo>
                    <a:pt x="468769" y="485140"/>
                  </a:lnTo>
                  <a:lnTo>
                    <a:pt x="468020" y="486410"/>
                  </a:lnTo>
                  <a:lnTo>
                    <a:pt x="467588" y="487680"/>
                  </a:lnTo>
                  <a:lnTo>
                    <a:pt x="465594" y="488950"/>
                  </a:lnTo>
                  <a:lnTo>
                    <a:pt x="468096" y="490220"/>
                  </a:lnTo>
                  <a:lnTo>
                    <a:pt x="468884" y="491490"/>
                  </a:lnTo>
                  <a:lnTo>
                    <a:pt x="470128" y="491490"/>
                  </a:lnTo>
                  <a:lnTo>
                    <a:pt x="471830" y="490220"/>
                  </a:lnTo>
                  <a:lnTo>
                    <a:pt x="471868" y="494030"/>
                  </a:lnTo>
                  <a:lnTo>
                    <a:pt x="474192" y="495300"/>
                  </a:lnTo>
                  <a:lnTo>
                    <a:pt x="473189" y="497840"/>
                  </a:lnTo>
                  <a:lnTo>
                    <a:pt x="473875" y="499110"/>
                  </a:lnTo>
                  <a:lnTo>
                    <a:pt x="474230" y="500380"/>
                  </a:lnTo>
                  <a:lnTo>
                    <a:pt x="473011" y="500380"/>
                  </a:lnTo>
                  <a:lnTo>
                    <a:pt x="473202" y="501650"/>
                  </a:lnTo>
                  <a:lnTo>
                    <a:pt x="475526" y="501650"/>
                  </a:lnTo>
                  <a:lnTo>
                    <a:pt x="476059" y="502920"/>
                  </a:lnTo>
                  <a:lnTo>
                    <a:pt x="477672" y="501650"/>
                  </a:lnTo>
                  <a:lnTo>
                    <a:pt x="480085" y="500380"/>
                  </a:lnTo>
                  <a:lnTo>
                    <a:pt x="478955" y="495300"/>
                  </a:lnTo>
                  <a:lnTo>
                    <a:pt x="478929" y="490220"/>
                  </a:lnTo>
                  <a:lnTo>
                    <a:pt x="473151" y="490220"/>
                  </a:lnTo>
                  <a:lnTo>
                    <a:pt x="474141" y="485140"/>
                  </a:lnTo>
                  <a:lnTo>
                    <a:pt x="479717" y="483870"/>
                  </a:lnTo>
                  <a:lnTo>
                    <a:pt x="482854" y="481330"/>
                  </a:lnTo>
                  <a:lnTo>
                    <a:pt x="484327" y="481330"/>
                  </a:lnTo>
                  <a:lnTo>
                    <a:pt x="485292" y="480060"/>
                  </a:lnTo>
                  <a:lnTo>
                    <a:pt x="485775" y="478790"/>
                  </a:lnTo>
                  <a:lnTo>
                    <a:pt x="487934" y="477520"/>
                  </a:lnTo>
                  <a:lnTo>
                    <a:pt x="490347" y="474980"/>
                  </a:lnTo>
                  <a:lnTo>
                    <a:pt x="490258" y="473710"/>
                  </a:lnTo>
                  <a:lnTo>
                    <a:pt x="486194" y="473710"/>
                  </a:lnTo>
                  <a:lnTo>
                    <a:pt x="484098" y="474980"/>
                  </a:lnTo>
                  <a:lnTo>
                    <a:pt x="481152" y="477520"/>
                  </a:lnTo>
                  <a:lnTo>
                    <a:pt x="480656" y="476250"/>
                  </a:lnTo>
                  <a:lnTo>
                    <a:pt x="485203" y="472440"/>
                  </a:lnTo>
                  <a:lnTo>
                    <a:pt x="488226" y="469900"/>
                  </a:lnTo>
                  <a:lnTo>
                    <a:pt x="490956" y="471170"/>
                  </a:lnTo>
                  <a:lnTo>
                    <a:pt x="492633" y="469900"/>
                  </a:lnTo>
                  <a:lnTo>
                    <a:pt x="494322" y="468630"/>
                  </a:lnTo>
                  <a:lnTo>
                    <a:pt x="497382" y="467360"/>
                  </a:lnTo>
                  <a:lnTo>
                    <a:pt x="498779" y="467360"/>
                  </a:lnTo>
                  <a:lnTo>
                    <a:pt x="499364" y="466090"/>
                  </a:lnTo>
                  <a:lnTo>
                    <a:pt x="495515" y="461010"/>
                  </a:lnTo>
                  <a:lnTo>
                    <a:pt x="486752" y="461010"/>
                  </a:lnTo>
                  <a:lnTo>
                    <a:pt x="481863" y="457200"/>
                  </a:lnTo>
                  <a:lnTo>
                    <a:pt x="478929" y="454660"/>
                  </a:lnTo>
                  <a:lnTo>
                    <a:pt x="477481" y="452120"/>
                  </a:lnTo>
                  <a:lnTo>
                    <a:pt x="477100" y="452120"/>
                  </a:lnTo>
                  <a:lnTo>
                    <a:pt x="476999" y="451662"/>
                  </a:lnTo>
                  <a:lnTo>
                    <a:pt x="476999" y="468630"/>
                  </a:lnTo>
                  <a:lnTo>
                    <a:pt x="474141" y="468630"/>
                  </a:lnTo>
                  <a:lnTo>
                    <a:pt x="473316" y="467360"/>
                  </a:lnTo>
                  <a:lnTo>
                    <a:pt x="472528" y="466090"/>
                  </a:lnTo>
                  <a:lnTo>
                    <a:pt x="469353" y="462280"/>
                  </a:lnTo>
                  <a:lnTo>
                    <a:pt x="467791" y="459740"/>
                  </a:lnTo>
                  <a:lnTo>
                    <a:pt x="463600" y="461010"/>
                  </a:lnTo>
                  <a:lnTo>
                    <a:pt x="460108" y="463550"/>
                  </a:lnTo>
                  <a:lnTo>
                    <a:pt x="456882" y="466090"/>
                  </a:lnTo>
                  <a:lnTo>
                    <a:pt x="454977" y="463550"/>
                  </a:lnTo>
                  <a:lnTo>
                    <a:pt x="453148" y="461010"/>
                  </a:lnTo>
                  <a:lnTo>
                    <a:pt x="452932" y="454660"/>
                  </a:lnTo>
                  <a:lnTo>
                    <a:pt x="444436" y="453390"/>
                  </a:lnTo>
                  <a:lnTo>
                    <a:pt x="448538" y="452120"/>
                  </a:lnTo>
                  <a:lnTo>
                    <a:pt x="453478" y="450850"/>
                  </a:lnTo>
                  <a:lnTo>
                    <a:pt x="452882" y="448310"/>
                  </a:lnTo>
                  <a:lnTo>
                    <a:pt x="452285" y="445770"/>
                  </a:lnTo>
                  <a:lnTo>
                    <a:pt x="452094" y="445770"/>
                  </a:lnTo>
                  <a:lnTo>
                    <a:pt x="452005" y="444500"/>
                  </a:lnTo>
                  <a:lnTo>
                    <a:pt x="452653" y="444500"/>
                  </a:lnTo>
                  <a:lnTo>
                    <a:pt x="453009" y="443230"/>
                  </a:lnTo>
                  <a:lnTo>
                    <a:pt x="454926" y="443230"/>
                  </a:lnTo>
                  <a:lnTo>
                    <a:pt x="457225" y="441960"/>
                  </a:lnTo>
                  <a:lnTo>
                    <a:pt x="459422" y="440766"/>
                  </a:lnTo>
                  <a:lnTo>
                    <a:pt x="459130" y="441960"/>
                  </a:lnTo>
                  <a:lnTo>
                    <a:pt x="458825" y="443230"/>
                  </a:lnTo>
                  <a:lnTo>
                    <a:pt x="458749" y="444500"/>
                  </a:lnTo>
                  <a:lnTo>
                    <a:pt x="459130" y="445770"/>
                  </a:lnTo>
                  <a:lnTo>
                    <a:pt x="459778" y="445770"/>
                  </a:lnTo>
                  <a:lnTo>
                    <a:pt x="460527" y="447040"/>
                  </a:lnTo>
                  <a:lnTo>
                    <a:pt x="462470" y="445770"/>
                  </a:lnTo>
                  <a:lnTo>
                    <a:pt x="464375" y="443230"/>
                  </a:lnTo>
                  <a:lnTo>
                    <a:pt x="464832" y="441960"/>
                  </a:lnTo>
                  <a:lnTo>
                    <a:pt x="464654" y="439420"/>
                  </a:lnTo>
                  <a:lnTo>
                    <a:pt x="469442" y="439420"/>
                  </a:lnTo>
                  <a:lnTo>
                    <a:pt x="472782" y="436880"/>
                  </a:lnTo>
                  <a:lnTo>
                    <a:pt x="472935" y="436880"/>
                  </a:lnTo>
                  <a:lnTo>
                    <a:pt x="473176" y="438150"/>
                  </a:lnTo>
                  <a:lnTo>
                    <a:pt x="472109" y="440690"/>
                  </a:lnTo>
                  <a:lnTo>
                    <a:pt x="471932" y="443230"/>
                  </a:lnTo>
                  <a:lnTo>
                    <a:pt x="475386" y="444500"/>
                  </a:lnTo>
                  <a:lnTo>
                    <a:pt x="474345" y="445770"/>
                  </a:lnTo>
                  <a:lnTo>
                    <a:pt x="473392" y="445770"/>
                  </a:lnTo>
                  <a:lnTo>
                    <a:pt x="472630" y="447040"/>
                  </a:lnTo>
                  <a:lnTo>
                    <a:pt x="472160" y="447040"/>
                  </a:lnTo>
                  <a:lnTo>
                    <a:pt x="471830" y="448310"/>
                  </a:lnTo>
                  <a:lnTo>
                    <a:pt x="471627" y="449580"/>
                  </a:lnTo>
                  <a:lnTo>
                    <a:pt x="471284" y="448310"/>
                  </a:lnTo>
                  <a:lnTo>
                    <a:pt x="470369" y="448310"/>
                  </a:lnTo>
                  <a:lnTo>
                    <a:pt x="470001" y="447040"/>
                  </a:lnTo>
                  <a:lnTo>
                    <a:pt x="469823" y="445770"/>
                  </a:lnTo>
                  <a:lnTo>
                    <a:pt x="470065" y="444500"/>
                  </a:lnTo>
                  <a:lnTo>
                    <a:pt x="466725" y="447040"/>
                  </a:lnTo>
                  <a:lnTo>
                    <a:pt x="464756" y="447040"/>
                  </a:lnTo>
                  <a:lnTo>
                    <a:pt x="462978" y="448310"/>
                  </a:lnTo>
                  <a:lnTo>
                    <a:pt x="461276" y="449580"/>
                  </a:lnTo>
                  <a:lnTo>
                    <a:pt x="462305" y="452120"/>
                  </a:lnTo>
                  <a:lnTo>
                    <a:pt x="463410" y="452120"/>
                  </a:lnTo>
                  <a:lnTo>
                    <a:pt x="463537" y="453390"/>
                  </a:lnTo>
                  <a:lnTo>
                    <a:pt x="463765" y="453390"/>
                  </a:lnTo>
                  <a:lnTo>
                    <a:pt x="464337" y="454660"/>
                  </a:lnTo>
                  <a:lnTo>
                    <a:pt x="465137" y="454660"/>
                  </a:lnTo>
                  <a:lnTo>
                    <a:pt x="466064" y="455930"/>
                  </a:lnTo>
                  <a:lnTo>
                    <a:pt x="466979" y="455930"/>
                  </a:lnTo>
                  <a:lnTo>
                    <a:pt x="467715" y="457200"/>
                  </a:lnTo>
                  <a:lnTo>
                    <a:pt x="468287" y="457200"/>
                  </a:lnTo>
                  <a:lnTo>
                    <a:pt x="468718" y="458470"/>
                  </a:lnTo>
                  <a:lnTo>
                    <a:pt x="469506" y="461010"/>
                  </a:lnTo>
                  <a:lnTo>
                    <a:pt x="471271" y="461010"/>
                  </a:lnTo>
                  <a:lnTo>
                    <a:pt x="472300" y="462280"/>
                  </a:lnTo>
                  <a:lnTo>
                    <a:pt x="473329" y="462280"/>
                  </a:lnTo>
                  <a:lnTo>
                    <a:pt x="474281" y="463550"/>
                  </a:lnTo>
                  <a:lnTo>
                    <a:pt x="476021" y="463550"/>
                  </a:lnTo>
                  <a:lnTo>
                    <a:pt x="476948" y="464820"/>
                  </a:lnTo>
                  <a:lnTo>
                    <a:pt x="476389" y="466090"/>
                  </a:lnTo>
                  <a:lnTo>
                    <a:pt x="476999" y="468630"/>
                  </a:lnTo>
                  <a:lnTo>
                    <a:pt x="476999" y="451662"/>
                  </a:lnTo>
                  <a:lnTo>
                    <a:pt x="476821" y="450850"/>
                  </a:lnTo>
                  <a:lnTo>
                    <a:pt x="476478" y="450850"/>
                  </a:lnTo>
                  <a:lnTo>
                    <a:pt x="477367" y="449580"/>
                  </a:lnTo>
                  <a:lnTo>
                    <a:pt x="478269" y="448310"/>
                  </a:lnTo>
                  <a:lnTo>
                    <a:pt x="480606" y="445770"/>
                  </a:lnTo>
                  <a:lnTo>
                    <a:pt x="488505" y="445770"/>
                  </a:lnTo>
                  <a:lnTo>
                    <a:pt x="488340" y="448310"/>
                  </a:lnTo>
                  <a:lnTo>
                    <a:pt x="488823" y="449580"/>
                  </a:lnTo>
                  <a:lnTo>
                    <a:pt x="491134" y="448310"/>
                  </a:lnTo>
                  <a:lnTo>
                    <a:pt x="492582" y="448310"/>
                  </a:lnTo>
                  <a:lnTo>
                    <a:pt x="493433" y="449580"/>
                  </a:lnTo>
                  <a:lnTo>
                    <a:pt x="493623" y="450850"/>
                  </a:lnTo>
                  <a:lnTo>
                    <a:pt x="494233" y="452120"/>
                  </a:lnTo>
                  <a:lnTo>
                    <a:pt x="496570" y="457200"/>
                  </a:lnTo>
                  <a:lnTo>
                    <a:pt x="506361" y="455930"/>
                  </a:lnTo>
                  <a:lnTo>
                    <a:pt x="508596" y="459740"/>
                  </a:lnTo>
                  <a:lnTo>
                    <a:pt x="512927" y="466090"/>
                  </a:lnTo>
                  <a:lnTo>
                    <a:pt x="519099" y="469900"/>
                  </a:lnTo>
                  <a:lnTo>
                    <a:pt x="526529" y="471170"/>
                  </a:lnTo>
                  <a:lnTo>
                    <a:pt x="534631" y="473710"/>
                  </a:lnTo>
                  <a:lnTo>
                    <a:pt x="536117" y="473710"/>
                  </a:lnTo>
                  <a:lnTo>
                    <a:pt x="537108" y="474980"/>
                  </a:lnTo>
                  <a:lnTo>
                    <a:pt x="537946" y="474980"/>
                  </a:lnTo>
                  <a:lnTo>
                    <a:pt x="538353" y="476250"/>
                  </a:lnTo>
                  <a:lnTo>
                    <a:pt x="544271" y="476250"/>
                  </a:lnTo>
                  <a:lnTo>
                    <a:pt x="545947" y="474980"/>
                  </a:lnTo>
                  <a:lnTo>
                    <a:pt x="546989" y="472440"/>
                  </a:lnTo>
                  <a:lnTo>
                    <a:pt x="547408" y="471170"/>
                  </a:lnTo>
                  <a:lnTo>
                    <a:pt x="547992" y="471170"/>
                  </a:lnTo>
                  <a:lnTo>
                    <a:pt x="548690" y="469900"/>
                  </a:lnTo>
                  <a:lnTo>
                    <a:pt x="549503" y="468630"/>
                  </a:lnTo>
                  <a:lnTo>
                    <a:pt x="551065" y="467360"/>
                  </a:lnTo>
                  <a:lnTo>
                    <a:pt x="551561" y="467360"/>
                  </a:lnTo>
                  <a:lnTo>
                    <a:pt x="551840" y="466090"/>
                  </a:lnTo>
                  <a:lnTo>
                    <a:pt x="552183" y="464820"/>
                  </a:lnTo>
                  <a:lnTo>
                    <a:pt x="559092" y="464820"/>
                  </a:lnTo>
                  <a:lnTo>
                    <a:pt x="559727" y="466090"/>
                  </a:lnTo>
                  <a:lnTo>
                    <a:pt x="562825" y="466090"/>
                  </a:lnTo>
                  <a:lnTo>
                    <a:pt x="562813" y="467360"/>
                  </a:lnTo>
                  <a:lnTo>
                    <a:pt x="564603" y="467360"/>
                  </a:lnTo>
                  <a:lnTo>
                    <a:pt x="565238" y="468630"/>
                  </a:lnTo>
                  <a:lnTo>
                    <a:pt x="567448" y="468630"/>
                  </a:lnTo>
                  <a:lnTo>
                    <a:pt x="571868" y="466090"/>
                  </a:lnTo>
                  <a:lnTo>
                    <a:pt x="571944" y="464820"/>
                  </a:lnTo>
                  <a:lnTo>
                    <a:pt x="572020" y="463550"/>
                  </a:lnTo>
                  <a:lnTo>
                    <a:pt x="572541" y="462280"/>
                  </a:lnTo>
                  <a:lnTo>
                    <a:pt x="572389" y="461010"/>
                  </a:lnTo>
                  <a:lnTo>
                    <a:pt x="572135" y="459740"/>
                  </a:lnTo>
                  <a:lnTo>
                    <a:pt x="571703" y="459740"/>
                  </a:lnTo>
                  <a:lnTo>
                    <a:pt x="571195" y="458470"/>
                  </a:lnTo>
                  <a:lnTo>
                    <a:pt x="572084" y="457200"/>
                  </a:lnTo>
                  <a:lnTo>
                    <a:pt x="573544" y="457200"/>
                  </a:lnTo>
                  <a:lnTo>
                    <a:pt x="574789" y="455930"/>
                  </a:lnTo>
                  <a:lnTo>
                    <a:pt x="575881" y="454660"/>
                  </a:lnTo>
                  <a:lnTo>
                    <a:pt x="576529" y="454660"/>
                  </a:lnTo>
                  <a:lnTo>
                    <a:pt x="576262" y="453390"/>
                  </a:lnTo>
                  <a:lnTo>
                    <a:pt x="579399" y="453390"/>
                  </a:lnTo>
                  <a:lnTo>
                    <a:pt x="578916" y="454660"/>
                  </a:lnTo>
                  <a:lnTo>
                    <a:pt x="578269" y="457200"/>
                  </a:lnTo>
                  <a:lnTo>
                    <a:pt x="576351" y="458470"/>
                  </a:lnTo>
                  <a:lnTo>
                    <a:pt x="577430" y="459740"/>
                  </a:lnTo>
                  <a:lnTo>
                    <a:pt x="579551" y="457200"/>
                  </a:lnTo>
                  <a:lnTo>
                    <a:pt x="587400" y="457200"/>
                  </a:lnTo>
                  <a:lnTo>
                    <a:pt x="587248" y="453390"/>
                  </a:lnTo>
                  <a:lnTo>
                    <a:pt x="587019" y="448310"/>
                  </a:lnTo>
                  <a:lnTo>
                    <a:pt x="586968" y="447040"/>
                  </a:lnTo>
                  <a:lnTo>
                    <a:pt x="591997" y="454660"/>
                  </a:lnTo>
                  <a:lnTo>
                    <a:pt x="593344" y="452120"/>
                  </a:lnTo>
                  <a:lnTo>
                    <a:pt x="591146" y="448310"/>
                  </a:lnTo>
                  <a:lnTo>
                    <a:pt x="591261" y="443230"/>
                  </a:lnTo>
                  <a:lnTo>
                    <a:pt x="582574" y="447040"/>
                  </a:lnTo>
                  <a:lnTo>
                    <a:pt x="582434" y="447040"/>
                  </a:lnTo>
                  <a:lnTo>
                    <a:pt x="581736" y="440690"/>
                  </a:lnTo>
                  <a:lnTo>
                    <a:pt x="576859" y="438150"/>
                  </a:lnTo>
                  <a:lnTo>
                    <a:pt x="575703" y="436880"/>
                  </a:lnTo>
                  <a:lnTo>
                    <a:pt x="573392" y="434340"/>
                  </a:lnTo>
                  <a:lnTo>
                    <a:pt x="572922" y="434340"/>
                  </a:lnTo>
                  <a:lnTo>
                    <a:pt x="571931" y="433070"/>
                  </a:lnTo>
                  <a:lnTo>
                    <a:pt x="569849" y="431800"/>
                  </a:lnTo>
                  <a:lnTo>
                    <a:pt x="569849" y="455930"/>
                  </a:lnTo>
                  <a:lnTo>
                    <a:pt x="569188" y="457200"/>
                  </a:lnTo>
                  <a:lnTo>
                    <a:pt x="568502" y="457200"/>
                  </a:lnTo>
                  <a:lnTo>
                    <a:pt x="568286" y="455930"/>
                  </a:lnTo>
                  <a:lnTo>
                    <a:pt x="569849" y="455930"/>
                  </a:lnTo>
                  <a:lnTo>
                    <a:pt x="569849" y="431800"/>
                  </a:lnTo>
                  <a:lnTo>
                    <a:pt x="567842" y="430530"/>
                  </a:lnTo>
                  <a:lnTo>
                    <a:pt x="562864" y="427990"/>
                  </a:lnTo>
                  <a:lnTo>
                    <a:pt x="561365" y="426720"/>
                  </a:lnTo>
                  <a:lnTo>
                    <a:pt x="559638" y="424180"/>
                  </a:lnTo>
                  <a:lnTo>
                    <a:pt x="558114" y="422910"/>
                  </a:lnTo>
                  <a:lnTo>
                    <a:pt x="555117" y="421640"/>
                  </a:lnTo>
                  <a:lnTo>
                    <a:pt x="554024" y="421640"/>
                  </a:lnTo>
                  <a:lnTo>
                    <a:pt x="554202" y="419100"/>
                  </a:lnTo>
                  <a:lnTo>
                    <a:pt x="547725" y="421640"/>
                  </a:lnTo>
                  <a:lnTo>
                    <a:pt x="551078" y="417830"/>
                  </a:lnTo>
                  <a:lnTo>
                    <a:pt x="553313" y="415290"/>
                  </a:lnTo>
                  <a:lnTo>
                    <a:pt x="554431" y="414020"/>
                  </a:lnTo>
                  <a:lnTo>
                    <a:pt x="556742" y="415290"/>
                  </a:lnTo>
                  <a:lnTo>
                    <a:pt x="559193" y="415290"/>
                  </a:lnTo>
                  <a:lnTo>
                    <a:pt x="560082" y="414020"/>
                  </a:lnTo>
                  <a:lnTo>
                    <a:pt x="564197" y="414020"/>
                  </a:lnTo>
                  <a:lnTo>
                    <a:pt x="564946" y="412750"/>
                  </a:lnTo>
                  <a:lnTo>
                    <a:pt x="564972" y="414020"/>
                  </a:lnTo>
                  <a:lnTo>
                    <a:pt x="567143" y="414020"/>
                  </a:lnTo>
                  <a:lnTo>
                    <a:pt x="570458" y="415290"/>
                  </a:lnTo>
                  <a:lnTo>
                    <a:pt x="571677" y="415290"/>
                  </a:lnTo>
                  <a:lnTo>
                    <a:pt x="571182" y="416560"/>
                  </a:lnTo>
                  <a:lnTo>
                    <a:pt x="569772" y="416560"/>
                  </a:lnTo>
                  <a:lnTo>
                    <a:pt x="569315" y="417830"/>
                  </a:lnTo>
                  <a:lnTo>
                    <a:pt x="569633" y="421640"/>
                  </a:lnTo>
                  <a:lnTo>
                    <a:pt x="565340" y="427990"/>
                  </a:lnTo>
                  <a:lnTo>
                    <a:pt x="572655" y="427990"/>
                  </a:lnTo>
                  <a:lnTo>
                    <a:pt x="572160" y="426720"/>
                  </a:lnTo>
                  <a:lnTo>
                    <a:pt x="571779" y="425450"/>
                  </a:lnTo>
                  <a:lnTo>
                    <a:pt x="573443" y="422910"/>
                  </a:lnTo>
                  <a:lnTo>
                    <a:pt x="573620" y="422910"/>
                  </a:lnTo>
                  <a:lnTo>
                    <a:pt x="576084" y="424180"/>
                  </a:lnTo>
                  <a:lnTo>
                    <a:pt x="578116" y="422910"/>
                  </a:lnTo>
                  <a:lnTo>
                    <a:pt x="580161" y="421640"/>
                  </a:lnTo>
                  <a:lnTo>
                    <a:pt x="582955" y="421640"/>
                  </a:lnTo>
                  <a:lnTo>
                    <a:pt x="589724" y="422910"/>
                  </a:lnTo>
                  <a:lnTo>
                    <a:pt x="592010" y="427990"/>
                  </a:lnTo>
                  <a:lnTo>
                    <a:pt x="599135" y="433070"/>
                  </a:lnTo>
                  <a:lnTo>
                    <a:pt x="596569" y="434340"/>
                  </a:lnTo>
                  <a:lnTo>
                    <a:pt x="593331" y="436880"/>
                  </a:lnTo>
                  <a:lnTo>
                    <a:pt x="591947" y="438150"/>
                  </a:lnTo>
                  <a:lnTo>
                    <a:pt x="594436" y="440690"/>
                  </a:lnTo>
                  <a:lnTo>
                    <a:pt x="596480" y="439420"/>
                  </a:lnTo>
                  <a:lnTo>
                    <a:pt x="600532" y="435610"/>
                  </a:lnTo>
                  <a:lnTo>
                    <a:pt x="603427" y="433070"/>
                  </a:lnTo>
                  <a:lnTo>
                    <a:pt x="606425" y="431800"/>
                  </a:lnTo>
                  <a:lnTo>
                    <a:pt x="605701" y="430530"/>
                  </a:lnTo>
                  <a:lnTo>
                    <a:pt x="604329" y="429260"/>
                  </a:lnTo>
                  <a:lnTo>
                    <a:pt x="610298" y="425450"/>
                  </a:lnTo>
                  <a:lnTo>
                    <a:pt x="610717" y="426720"/>
                  </a:lnTo>
                  <a:lnTo>
                    <a:pt x="611606" y="427990"/>
                  </a:lnTo>
                  <a:lnTo>
                    <a:pt x="616902" y="427990"/>
                  </a:lnTo>
                  <a:lnTo>
                    <a:pt x="619696" y="431800"/>
                  </a:lnTo>
                  <a:lnTo>
                    <a:pt x="625411" y="430530"/>
                  </a:lnTo>
                  <a:lnTo>
                    <a:pt x="625373" y="433070"/>
                  </a:lnTo>
                  <a:lnTo>
                    <a:pt x="627126" y="433070"/>
                  </a:lnTo>
                  <a:lnTo>
                    <a:pt x="629691" y="431800"/>
                  </a:lnTo>
                  <a:lnTo>
                    <a:pt x="633603" y="431800"/>
                  </a:lnTo>
                  <a:lnTo>
                    <a:pt x="634822" y="430530"/>
                  </a:lnTo>
                  <a:lnTo>
                    <a:pt x="636041" y="429260"/>
                  </a:lnTo>
                  <a:lnTo>
                    <a:pt x="638721" y="427990"/>
                  </a:lnTo>
                  <a:lnTo>
                    <a:pt x="641134" y="425450"/>
                  </a:lnTo>
                  <a:lnTo>
                    <a:pt x="642518" y="422910"/>
                  </a:lnTo>
                  <a:lnTo>
                    <a:pt x="642213" y="422910"/>
                  </a:lnTo>
                  <a:lnTo>
                    <a:pt x="641057" y="420370"/>
                  </a:lnTo>
                  <a:lnTo>
                    <a:pt x="637717" y="420370"/>
                  </a:lnTo>
                  <a:lnTo>
                    <a:pt x="636765" y="421640"/>
                  </a:lnTo>
                  <a:lnTo>
                    <a:pt x="635914" y="421640"/>
                  </a:lnTo>
                  <a:lnTo>
                    <a:pt x="635177" y="422910"/>
                  </a:lnTo>
                  <a:lnTo>
                    <a:pt x="634707" y="421640"/>
                  </a:lnTo>
                  <a:lnTo>
                    <a:pt x="632802" y="421640"/>
                  </a:lnTo>
                  <a:lnTo>
                    <a:pt x="632587" y="422097"/>
                  </a:lnTo>
                  <a:lnTo>
                    <a:pt x="632587" y="425475"/>
                  </a:lnTo>
                  <a:lnTo>
                    <a:pt x="632333" y="426720"/>
                  </a:lnTo>
                  <a:lnTo>
                    <a:pt x="631532" y="426720"/>
                  </a:lnTo>
                  <a:lnTo>
                    <a:pt x="631012" y="427990"/>
                  </a:lnTo>
                  <a:lnTo>
                    <a:pt x="630529" y="429260"/>
                  </a:lnTo>
                  <a:lnTo>
                    <a:pt x="629970" y="427990"/>
                  </a:lnTo>
                  <a:lnTo>
                    <a:pt x="629310" y="427990"/>
                  </a:lnTo>
                  <a:lnTo>
                    <a:pt x="628535" y="429260"/>
                  </a:lnTo>
                  <a:lnTo>
                    <a:pt x="629297" y="426720"/>
                  </a:lnTo>
                  <a:lnTo>
                    <a:pt x="629158" y="426389"/>
                  </a:lnTo>
                  <a:lnTo>
                    <a:pt x="632587" y="425475"/>
                  </a:lnTo>
                  <a:lnTo>
                    <a:pt x="632587" y="422097"/>
                  </a:lnTo>
                  <a:lnTo>
                    <a:pt x="632193" y="422910"/>
                  </a:lnTo>
                  <a:lnTo>
                    <a:pt x="628929" y="425843"/>
                  </a:lnTo>
                  <a:lnTo>
                    <a:pt x="628764" y="425450"/>
                  </a:lnTo>
                  <a:lnTo>
                    <a:pt x="627392" y="422910"/>
                  </a:lnTo>
                  <a:lnTo>
                    <a:pt x="626872" y="421640"/>
                  </a:lnTo>
                  <a:lnTo>
                    <a:pt x="626364" y="420370"/>
                  </a:lnTo>
                  <a:lnTo>
                    <a:pt x="626008" y="419100"/>
                  </a:lnTo>
                  <a:lnTo>
                    <a:pt x="625449" y="419100"/>
                  </a:lnTo>
                  <a:lnTo>
                    <a:pt x="624662" y="417830"/>
                  </a:lnTo>
                  <a:lnTo>
                    <a:pt x="621474" y="417830"/>
                  </a:lnTo>
                  <a:lnTo>
                    <a:pt x="620153" y="416560"/>
                  </a:lnTo>
                  <a:lnTo>
                    <a:pt x="622782" y="415290"/>
                  </a:lnTo>
                  <a:lnTo>
                    <a:pt x="624751" y="414020"/>
                  </a:lnTo>
                  <a:lnTo>
                    <a:pt x="626148" y="411480"/>
                  </a:lnTo>
                  <a:lnTo>
                    <a:pt x="557149" y="411480"/>
                  </a:lnTo>
                  <a:lnTo>
                    <a:pt x="543267" y="411480"/>
                  </a:lnTo>
                  <a:lnTo>
                    <a:pt x="543267" y="466090"/>
                  </a:lnTo>
                  <a:lnTo>
                    <a:pt x="543001" y="467360"/>
                  </a:lnTo>
                  <a:lnTo>
                    <a:pt x="543229" y="466090"/>
                  </a:lnTo>
                  <a:lnTo>
                    <a:pt x="543267" y="411480"/>
                  </a:lnTo>
                  <a:lnTo>
                    <a:pt x="533768" y="411480"/>
                  </a:lnTo>
                  <a:lnTo>
                    <a:pt x="533501" y="411480"/>
                  </a:lnTo>
                  <a:lnTo>
                    <a:pt x="460209" y="411480"/>
                  </a:lnTo>
                  <a:lnTo>
                    <a:pt x="460209" y="439420"/>
                  </a:lnTo>
                  <a:lnTo>
                    <a:pt x="459917" y="439902"/>
                  </a:lnTo>
                  <a:lnTo>
                    <a:pt x="460121" y="439420"/>
                  </a:lnTo>
                  <a:lnTo>
                    <a:pt x="460209" y="411480"/>
                  </a:lnTo>
                  <a:lnTo>
                    <a:pt x="448437" y="411480"/>
                  </a:lnTo>
                  <a:lnTo>
                    <a:pt x="448437" y="438150"/>
                  </a:lnTo>
                  <a:lnTo>
                    <a:pt x="444804" y="440690"/>
                  </a:lnTo>
                  <a:lnTo>
                    <a:pt x="444792" y="439420"/>
                  </a:lnTo>
                  <a:lnTo>
                    <a:pt x="444385" y="438150"/>
                  </a:lnTo>
                  <a:lnTo>
                    <a:pt x="443585" y="438150"/>
                  </a:lnTo>
                  <a:lnTo>
                    <a:pt x="443585" y="444500"/>
                  </a:lnTo>
                  <a:lnTo>
                    <a:pt x="442937" y="444500"/>
                  </a:lnTo>
                  <a:lnTo>
                    <a:pt x="443382" y="443230"/>
                  </a:lnTo>
                  <a:lnTo>
                    <a:pt x="443585" y="444500"/>
                  </a:lnTo>
                  <a:lnTo>
                    <a:pt x="443585" y="438150"/>
                  </a:lnTo>
                  <a:lnTo>
                    <a:pt x="442645" y="436880"/>
                  </a:lnTo>
                  <a:lnTo>
                    <a:pt x="447065" y="436880"/>
                  </a:lnTo>
                  <a:lnTo>
                    <a:pt x="448437" y="438150"/>
                  </a:lnTo>
                  <a:lnTo>
                    <a:pt x="448437" y="411480"/>
                  </a:lnTo>
                  <a:lnTo>
                    <a:pt x="440131" y="411480"/>
                  </a:lnTo>
                  <a:lnTo>
                    <a:pt x="440131" y="431800"/>
                  </a:lnTo>
                  <a:lnTo>
                    <a:pt x="439775" y="433095"/>
                  </a:lnTo>
                  <a:lnTo>
                    <a:pt x="439623" y="434340"/>
                  </a:lnTo>
                  <a:lnTo>
                    <a:pt x="439216" y="434340"/>
                  </a:lnTo>
                  <a:lnTo>
                    <a:pt x="438988" y="433070"/>
                  </a:lnTo>
                  <a:lnTo>
                    <a:pt x="439483" y="433070"/>
                  </a:lnTo>
                  <a:lnTo>
                    <a:pt x="439801" y="431800"/>
                  </a:lnTo>
                  <a:lnTo>
                    <a:pt x="440131" y="431800"/>
                  </a:lnTo>
                  <a:lnTo>
                    <a:pt x="440131" y="411480"/>
                  </a:lnTo>
                  <a:lnTo>
                    <a:pt x="378167" y="411480"/>
                  </a:lnTo>
                  <a:lnTo>
                    <a:pt x="378167" y="416560"/>
                  </a:lnTo>
                  <a:lnTo>
                    <a:pt x="377266" y="416560"/>
                  </a:lnTo>
                  <a:lnTo>
                    <a:pt x="376783" y="415290"/>
                  </a:lnTo>
                  <a:lnTo>
                    <a:pt x="378167" y="416560"/>
                  </a:lnTo>
                  <a:lnTo>
                    <a:pt x="378167" y="411480"/>
                  </a:lnTo>
                  <a:lnTo>
                    <a:pt x="369709" y="411480"/>
                  </a:lnTo>
                  <a:lnTo>
                    <a:pt x="368401" y="411480"/>
                  </a:lnTo>
                  <a:lnTo>
                    <a:pt x="365023" y="411480"/>
                  </a:lnTo>
                  <a:lnTo>
                    <a:pt x="363791" y="412572"/>
                  </a:lnTo>
                  <a:lnTo>
                    <a:pt x="364121" y="409765"/>
                  </a:lnTo>
                  <a:lnTo>
                    <a:pt x="364324" y="410210"/>
                  </a:lnTo>
                  <a:lnTo>
                    <a:pt x="369265" y="408940"/>
                  </a:lnTo>
                  <a:lnTo>
                    <a:pt x="369252" y="410210"/>
                  </a:lnTo>
                  <a:lnTo>
                    <a:pt x="369404" y="410210"/>
                  </a:lnTo>
                  <a:lnTo>
                    <a:pt x="531139" y="410210"/>
                  </a:lnTo>
                  <a:lnTo>
                    <a:pt x="530047" y="408940"/>
                  </a:lnTo>
                  <a:lnTo>
                    <a:pt x="531622" y="408940"/>
                  </a:lnTo>
                  <a:lnTo>
                    <a:pt x="530923" y="407670"/>
                  </a:lnTo>
                  <a:lnTo>
                    <a:pt x="530072" y="406400"/>
                  </a:lnTo>
                  <a:lnTo>
                    <a:pt x="528256" y="407670"/>
                  </a:lnTo>
                  <a:lnTo>
                    <a:pt x="527240" y="406400"/>
                  </a:lnTo>
                  <a:lnTo>
                    <a:pt x="526669" y="405130"/>
                  </a:lnTo>
                  <a:lnTo>
                    <a:pt x="525437" y="403860"/>
                  </a:lnTo>
                  <a:lnTo>
                    <a:pt x="524992" y="402590"/>
                  </a:lnTo>
                  <a:lnTo>
                    <a:pt x="524116" y="402590"/>
                  </a:lnTo>
                  <a:lnTo>
                    <a:pt x="524459" y="401320"/>
                  </a:lnTo>
                  <a:lnTo>
                    <a:pt x="525373" y="400050"/>
                  </a:lnTo>
                  <a:lnTo>
                    <a:pt x="529666" y="401320"/>
                  </a:lnTo>
                  <a:lnTo>
                    <a:pt x="534873" y="401320"/>
                  </a:lnTo>
                  <a:lnTo>
                    <a:pt x="531622" y="408940"/>
                  </a:lnTo>
                  <a:lnTo>
                    <a:pt x="532574" y="408940"/>
                  </a:lnTo>
                  <a:lnTo>
                    <a:pt x="533107" y="410210"/>
                  </a:lnTo>
                  <a:lnTo>
                    <a:pt x="533260" y="410210"/>
                  </a:lnTo>
                  <a:lnTo>
                    <a:pt x="557682" y="410210"/>
                  </a:lnTo>
                  <a:lnTo>
                    <a:pt x="557809" y="410210"/>
                  </a:lnTo>
                  <a:lnTo>
                    <a:pt x="626313" y="410210"/>
                  </a:lnTo>
                  <a:lnTo>
                    <a:pt x="626808" y="406400"/>
                  </a:lnTo>
                  <a:lnTo>
                    <a:pt x="626935" y="406400"/>
                  </a:lnTo>
                  <a:lnTo>
                    <a:pt x="626999" y="405130"/>
                  </a:lnTo>
                  <a:lnTo>
                    <a:pt x="629399" y="405130"/>
                  </a:lnTo>
                  <a:lnTo>
                    <a:pt x="631037" y="406400"/>
                  </a:lnTo>
                  <a:lnTo>
                    <a:pt x="632866" y="407670"/>
                  </a:lnTo>
                  <a:lnTo>
                    <a:pt x="636828" y="407670"/>
                  </a:lnTo>
                  <a:lnTo>
                    <a:pt x="639076" y="411480"/>
                  </a:lnTo>
                  <a:lnTo>
                    <a:pt x="645198" y="410210"/>
                  </a:lnTo>
                  <a:lnTo>
                    <a:pt x="648970" y="408940"/>
                  </a:lnTo>
                  <a:lnTo>
                    <a:pt x="649516" y="411480"/>
                  </a:lnTo>
                  <a:lnTo>
                    <a:pt x="651649" y="412750"/>
                  </a:lnTo>
                  <a:lnTo>
                    <a:pt x="650532" y="415290"/>
                  </a:lnTo>
                  <a:lnTo>
                    <a:pt x="650455" y="416560"/>
                  </a:lnTo>
                  <a:lnTo>
                    <a:pt x="650887" y="417830"/>
                  </a:lnTo>
                  <a:lnTo>
                    <a:pt x="651281" y="417830"/>
                  </a:lnTo>
                  <a:lnTo>
                    <a:pt x="651840" y="419100"/>
                  </a:lnTo>
                  <a:lnTo>
                    <a:pt x="653491" y="419100"/>
                  </a:lnTo>
                  <a:lnTo>
                    <a:pt x="654481" y="420370"/>
                  </a:lnTo>
                  <a:lnTo>
                    <a:pt x="656247" y="420370"/>
                  </a:lnTo>
                  <a:lnTo>
                    <a:pt x="656501" y="421640"/>
                  </a:lnTo>
                  <a:lnTo>
                    <a:pt x="655459" y="429260"/>
                  </a:lnTo>
                  <a:lnTo>
                    <a:pt x="662889" y="427990"/>
                  </a:lnTo>
                  <a:lnTo>
                    <a:pt x="673138" y="427990"/>
                  </a:lnTo>
                  <a:lnTo>
                    <a:pt x="674103" y="429260"/>
                  </a:lnTo>
                  <a:lnTo>
                    <a:pt x="675119" y="429260"/>
                  </a:lnTo>
                  <a:lnTo>
                    <a:pt x="676097" y="430530"/>
                  </a:lnTo>
                  <a:lnTo>
                    <a:pt x="676681" y="430530"/>
                  </a:lnTo>
                  <a:lnTo>
                    <a:pt x="677303" y="429260"/>
                  </a:lnTo>
                  <a:lnTo>
                    <a:pt x="677976" y="429260"/>
                  </a:lnTo>
                  <a:lnTo>
                    <a:pt x="679475" y="430530"/>
                  </a:lnTo>
                  <a:lnTo>
                    <a:pt x="680237" y="431800"/>
                  </a:lnTo>
                  <a:lnTo>
                    <a:pt x="682980" y="429260"/>
                  </a:lnTo>
                  <a:lnTo>
                    <a:pt x="681736" y="427990"/>
                  </a:lnTo>
                  <a:lnTo>
                    <a:pt x="680415" y="427990"/>
                  </a:lnTo>
                  <a:lnTo>
                    <a:pt x="677837" y="426720"/>
                  </a:lnTo>
                  <a:lnTo>
                    <a:pt x="676554" y="425450"/>
                  </a:lnTo>
                  <a:lnTo>
                    <a:pt x="677418" y="425450"/>
                  </a:lnTo>
                  <a:lnTo>
                    <a:pt x="678865" y="424180"/>
                  </a:lnTo>
                  <a:lnTo>
                    <a:pt x="679970" y="422910"/>
                  </a:lnTo>
                  <a:lnTo>
                    <a:pt x="680453" y="421640"/>
                  </a:lnTo>
                  <a:lnTo>
                    <a:pt x="689330" y="422910"/>
                  </a:lnTo>
                  <a:lnTo>
                    <a:pt x="692873" y="422910"/>
                  </a:lnTo>
                  <a:lnTo>
                    <a:pt x="696201" y="426720"/>
                  </a:lnTo>
                  <a:lnTo>
                    <a:pt x="698614" y="425450"/>
                  </a:lnTo>
                  <a:lnTo>
                    <a:pt x="699617" y="426720"/>
                  </a:lnTo>
                  <a:lnTo>
                    <a:pt x="700747" y="427990"/>
                  </a:lnTo>
                  <a:lnTo>
                    <a:pt x="701484" y="426720"/>
                  </a:lnTo>
                  <a:lnTo>
                    <a:pt x="702843" y="426720"/>
                  </a:lnTo>
                  <a:lnTo>
                    <a:pt x="703160" y="427990"/>
                  </a:lnTo>
                  <a:lnTo>
                    <a:pt x="705040" y="427990"/>
                  </a:lnTo>
                  <a:lnTo>
                    <a:pt x="709752" y="430530"/>
                  </a:lnTo>
                  <a:lnTo>
                    <a:pt x="712114" y="426720"/>
                  </a:lnTo>
                  <a:lnTo>
                    <a:pt x="712901" y="425450"/>
                  </a:lnTo>
                  <a:lnTo>
                    <a:pt x="713270" y="424180"/>
                  </a:lnTo>
                  <a:lnTo>
                    <a:pt x="713422" y="422910"/>
                  </a:lnTo>
                  <a:lnTo>
                    <a:pt x="710844" y="421640"/>
                  </a:lnTo>
                  <a:lnTo>
                    <a:pt x="714197" y="416560"/>
                  </a:lnTo>
                  <a:lnTo>
                    <a:pt x="708748" y="417830"/>
                  </a:lnTo>
                  <a:lnTo>
                    <a:pt x="708698" y="416560"/>
                  </a:lnTo>
                  <a:lnTo>
                    <a:pt x="707580" y="416560"/>
                  </a:lnTo>
                  <a:lnTo>
                    <a:pt x="708799" y="412750"/>
                  </a:lnTo>
                  <a:lnTo>
                    <a:pt x="702462" y="412750"/>
                  </a:lnTo>
                  <a:lnTo>
                    <a:pt x="704430" y="408940"/>
                  </a:lnTo>
                  <a:lnTo>
                    <a:pt x="705091" y="407670"/>
                  </a:lnTo>
                  <a:lnTo>
                    <a:pt x="704723" y="407670"/>
                  </a:lnTo>
                  <a:lnTo>
                    <a:pt x="704265" y="406400"/>
                  </a:lnTo>
                  <a:lnTo>
                    <a:pt x="704405" y="406400"/>
                  </a:lnTo>
                  <a:lnTo>
                    <a:pt x="704862" y="405130"/>
                  </a:lnTo>
                  <a:lnTo>
                    <a:pt x="705142" y="405130"/>
                  </a:lnTo>
                  <a:lnTo>
                    <a:pt x="704811" y="403860"/>
                  </a:lnTo>
                  <a:lnTo>
                    <a:pt x="705916" y="403860"/>
                  </a:lnTo>
                  <a:lnTo>
                    <a:pt x="706005" y="402590"/>
                  </a:lnTo>
                  <a:lnTo>
                    <a:pt x="705535" y="402590"/>
                  </a:lnTo>
                  <a:lnTo>
                    <a:pt x="707720" y="401320"/>
                  </a:lnTo>
                  <a:lnTo>
                    <a:pt x="707618" y="400050"/>
                  </a:lnTo>
                  <a:lnTo>
                    <a:pt x="707097" y="400050"/>
                  </a:lnTo>
                  <a:lnTo>
                    <a:pt x="704354" y="401320"/>
                  </a:lnTo>
                  <a:lnTo>
                    <a:pt x="704176" y="400050"/>
                  </a:lnTo>
                  <a:lnTo>
                    <a:pt x="704430" y="400050"/>
                  </a:lnTo>
                  <a:lnTo>
                    <a:pt x="704202" y="398780"/>
                  </a:lnTo>
                  <a:lnTo>
                    <a:pt x="702094" y="398780"/>
                  </a:lnTo>
                  <a:lnTo>
                    <a:pt x="702170" y="394970"/>
                  </a:lnTo>
                  <a:lnTo>
                    <a:pt x="705548" y="393700"/>
                  </a:lnTo>
                  <a:lnTo>
                    <a:pt x="704723" y="392430"/>
                  </a:lnTo>
                  <a:lnTo>
                    <a:pt x="704176" y="391160"/>
                  </a:lnTo>
                  <a:lnTo>
                    <a:pt x="704672" y="391160"/>
                  </a:lnTo>
                  <a:lnTo>
                    <a:pt x="703910" y="389890"/>
                  </a:lnTo>
                  <a:lnTo>
                    <a:pt x="703160" y="389890"/>
                  </a:lnTo>
                  <a:lnTo>
                    <a:pt x="702386" y="388620"/>
                  </a:lnTo>
                  <a:lnTo>
                    <a:pt x="698690" y="387350"/>
                  </a:lnTo>
                  <a:lnTo>
                    <a:pt x="699770" y="384810"/>
                  </a:lnTo>
                  <a:lnTo>
                    <a:pt x="700316" y="383540"/>
                  </a:lnTo>
                  <a:lnTo>
                    <a:pt x="698347" y="381000"/>
                  </a:lnTo>
                  <a:lnTo>
                    <a:pt x="697674" y="381000"/>
                  </a:lnTo>
                  <a:lnTo>
                    <a:pt x="699325" y="378460"/>
                  </a:lnTo>
                  <a:lnTo>
                    <a:pt x="701598" y="375920"/>
                  </a:lnTo>
                  <a:lnTo>
                    <a:pt x="700862" y="374650"/>
                  </a:lnTo>
                  <a:lnTo>
                    <a:pt x="700125" y="373380"/>
                  </a:lnTo>
                  <a:lnTo>
                    <a:pt x="697839" y="372110"/>
                  </a:lnTo>
                  <a:lnTo>
                    <a:pt x="693381" y="372110"/>
                  </a:lnTo>
                  <a:lnTo>
                    <a:pt x="690841" y="374650"/>
                  </a:lnTo>
                  <a:lnTo>
                    <a:pt x="690626" y="374650"/>
                  </a:lnTo>
                  <a:lnTo>
                    <a:pt x="691083" y="373380"/>
                  </a:lnTo>
                  <a:lnTo>
                    <a:pt x="691997" y="367030"/>
                  </a:lnTo>
                  <a:lnTo>
                    <a:pt x="691730" y="366572"/>
                  </a:lnTo>
                  <a:lnTo>
                    <a:pt x="696391" y="365760"/>
                  </a:lnTo>
                  <a:lnTo>
                    <a:pt x="696531" y="368300"/>
                  </a:lnTo>
                  <a:lnTo>
                    <a:pt x="698309" y="368300"/>
                  </a:lnTo>
                  <a:lnTo>
                    <a:pt x="698969" y="367030"/>
                  </a:lnTo>
                  <a:lnTo>
                    <a:pt x="699719" y="365760"/>
                  </a:lnTo>
                  <a:lnTo>
                    <a:pt x="701205" y="363220"/>
                  </a:lnTo>
                  <a:lnTo>
                    <a:pt x="699147" y="361950"/>
                  </a:lnTo>
                  <a:lnTo>
                    <a:pt x="697712" y="360680"/>
                  </a:lnTo>
                  <a:lnTo>
                    <a:pt x="697839" y="359410"/>
                  </a:lnTo>
                  <a:lnTo>
                    <a:pt x="698919" y="359410"/>
                  </a:lnTo>
                  <a:lnTo>
                    <a:pt x="699808" y="358140"/>
                  </a:lnTo>
                  <a:lnTo>
                    <a:pt x="703783" y="358140"/>
                  </a:lnTo>
                  <a:lnTo>
                    <a:pt x="703859" y="359410"/>
                  </a:lnTo>
                  <a:lnTo>
                    <a:pt x="703986" y="359410"/>
                  </a:lnTo>
                  <a:lnTo>
                    <a:pt x="704265" y="360680"/>
                  </a:lnTo>
                  <a:lnTo>
                    <a:pt x="708075" y="360680"/>
                  </a:lnTo>
                  <a:lnTo>
                    <a:pt x="710311" y="361950"/>
                  </a:lnTo>
                  <a:lnTo>
                    <a:pt x="712101" y="364490"/>
                  </a:lnTo>
                  <a:lnTo>
                    <a:pt x="715606" y="363220"/>
                  </a:lnTo>
                  <a:lnTo>
                    <a:pt x="719823" y="364490"/>
                  </a:lnTo>
                  <a:lnTo>
                    <a:pt x="722922" y="367030"/>
                  </a:lnTo>
                  <a:lnTo>
                    <a:pt x="729259" y="364490"/>
                  </a:lnTo>
                  <a:lnTo>
                    <a:pt x="732942" y="365760"/>
                  </a:lnTo>
                  <a:lnTo>
                    <a:pt x="733107" y="367030"/>
                  </a:lnTo>
                  <a:lnTo>
                    <a:pt x="731862" y="369570"/>
                  </a:lnTo>
                  <a:lnTo>
                    <a:pt x="735139" y="368300"/>
                  </a:lnTo>
                  <a:lnTo>
                    <a:pt x="739152" y="367030"/>
                  </a:lnTo>
                  <a:lnTo>
                    <a:pt x="740778" y="364490"/>
                  </a:lnTo>
                  <a:lnTo>
                    <a:pt x="741578" y="363220"/>
                  </a:lnTo>
                  <a:lnTo>
                    <a:pt x="743204" y="360680"/>
                  </a:lnTo>
                  <a:lnTo>
                    <a:pt x="747204" y="363220"/>
                  </a:lnTo>
                  <a:lnTo>
                    <a:pt x="749147" y="358140"/>
                  </a:lnTo>
                  <a:lnTo>
                    <a:pt x="750125" y="355600"/>
                  </a:lnTo>
                  <a:lnTo>
                    <a:pt x="743381" y="356870"/>
                  </a:lnTo>
                  <a:lnTo>
                    <a:pt x="737946" y="355600"/>
                  </a:lnTo>
                  <a:lnTo>
                    <a:pt x="737108" y="354330"/>
                  </a:lnTo>
                  <a:lnTo>
                    <a:pt x="736206" y="354330"/>
                  </a:lnTo>
                  <a:lnTo>
                    <a:pt x="735380" y="353060"/>
                  </a:lnTo>
                  <a:lnTo>
                    <a:pt x="735558" y="353060"/>
                  </a:lnTo>
                  <a:lnTo>
                    <a:pt x="735342" y="351790"/>
                  </a:lnTo>
                  <a:lnTo>
                    <a:pt x="734720" y="351790"/>
                  </a:lnTo>
                  <a:lnTo>
                    <a:pt x="734809" y="350520"/>
                  </a:lnTo>
                  <a:lnTo>
                    <a:pt x="735253" y="349250"/>
                  </a:lnTo>
                  <a:lnTo>
                    <a:pt x="734949" y="349250"/>
                  </a:lnTo>
                  <a:lnTo>
                    <a:pt x="733869" y="346710"/>
                  </a:lnTo>
                  <a:lnTo>
                    <a:pt x="733615" y="345440"/>
                  </a:lnTo>
                  <a:lnTo>
                    <a:pt x="738809" y="344170"/>
                  </a:lnTo>
                  <a:lnTo>
                    <a:pt x="739813" y="344170"/>
                  </a:lnTo>
                  <a:lnTo>
                    <a:pt x="741299" y="342900"/>
                  </a:lnTo>
                  <a:lnTo>
                    <a:pt x="742556" y="341630"/>
                  </a:lnTo>
                  <a:lnTo>
                    <a:pt x="744474" y="342900"/>
                  </a:lnTo>
                  <a:lnTo>
                    <a:pt x="745007" y="345440"/>
                  </a:lnTo>
                  <a:lnTo>
                    <a:pt x="747852" y="344170"/>
                  </a:lnTo>
                  <a:lnTo>
                    <a:pt x="748588" y="345440"/>
                  </a:lnTo>
                  <a:lnTo>
                    <a:pt x="749274" y="346710"/>
                  </a:lnTo>
                  <a:lnTo>
                    <a:pt x="750404" y="347980"/>
                  </a:lnTo>
                  <a:lnTo>
                    <a:pt x="751268" y="347980"/>
                  </a:lnTo>
                  <a:lnTo>
                    <a:pt x="753402" y="350520"/>
                  </a:lnTo>
                  <a:lnTo>
                    <a:pt x="754430" y="351790"/>
                  </a:lnTo>
                  <a:lnTo>
                    <a:pt x="757745" y="354330"/>
                  </a:lnTo>
                  <a:lnTo>
                    <a:pt x="761720" y="349250"/>
                  </a:lnTo>
                  <a:lnTo>
                    <a:pt x="765327" y="347980"/>
                  </a:lnTo>
                  <a:lnTo>
                    <a:pt x="765467" y="347980"/>
                  </a:lnTo>
                  <a:lnTo>
                    <a:pt x="766229" y="346710"/>
                  </a:lnTo>
                  <a:lnTo>
                    <a:pt x="766991" y="345440"/>
                  </a:lnTo>
                  <a:close/>
                </a:path>
                <a:path w="930909" h="652779">
                  <a:moveTo>
                    <a:pt x="771613" y="216496"/>
                  </a:moveTo>
                  <a:lnTo>
                    <a:pt x="771359" y="215747"/>
                  </a:lnTo>
                  <a:lnTo>
                    <a:pt x="771093" y="214884"/>
                  </a:lnTo>
                  <a:lnTo>
                    <a:pt x="770255" y="214503"/>
                  </a:lnTo>
                  <a:lnTo>
                    <a:pt x="768248" y="215785"/>
                  </a:lnTo>
                  <a:lnTo>
                    <a:pt x="768057" y="216649"/>
                  </a:lnTo>
                  <a:lnTo>
                    <a:pt x="767676" y="217297"/>
                  </a:lnTo>
                  <a:lnTo>
                    <a:pt x="768388" y="217347"/>
                  </a:lnTo>
                  <a:lnTo>
                    <a:pt x="769010" y="217601"/>
                  </a:lnTo>
                  <a:lnTo>
                    <a:pt x="769759" y="217462"/>
                  </a:lnTo>
                  <a:lnTo>
                    <a:pt x="770877" y="217284"/>
                  </a:lnTo>
                  <a:lnTo>
                    <a:pt x="771613" y="216496"/>
                  </a:lnTo>
                  <a:close/>
                </a:path>
                <a:path w="930909" h="652779">
                  <a:moveTo>
                    <a:pt x="771690" y="297472"/>
                  </a:moveTo>
                  <a:lnTo>
                    <a:pt x="770610" y="295478"/>
                  </a:lnTo>
                  <a:lnTo>
                    <a:pt x="770445" y="295109"/>
                  </a:lnTo>
                  <a:lnTo>
                    <a:pt x="769175" y="295021"/>
                  </a:lnTo>
                  <a:lnTo>
                    <a:pt x="768654" y="295363"/>
                  </a:lnTo>
                  <a:lnTo>
                    <a:pt x="765962" y="297154"/>
                  </a:lnTo>
                  <a:lnTo>
                    <a:pt x="765441" y="298653"/>
                  </a:lnTo>
                  <a:lnTo>
                    <a:pt x="767003" y="299669"/>
                  </a:lnTo>
                  <a:lnTo>
                    <a:pt x="766851" y="299745"/>
                  </a:lnTo>
                  <a:lnTo>
                    <a:pt x="766775" y="299897"/>
                  </a:lnTo>
                  <a:lnTo>
                    <a:pt x="766978" y="299783"/>
                  </a:lnTo>
                  <a:lnTo>
                    <a:pt x="769239" y="298577"/>
                  </a:lnTo>
                  <a:lnTo>
                    <a:pt x="771690" y="297472"/>
                  </a:lnTo>
                  <a:close/>
                </a:path>
                <a:path w="930909" h="652779">
                  <a:moveTo>
                    <a:pt x="787438" y="317055"/>
                  </a:moveTo>
                  <a:lnTo>
                    <a:pt x="786625" y="316280"/>
                  </a:lnTo>
                  <a:lnTo>
                    <a:pt x="784936" y="314731"/>
                  </a:lnTo>
                  <a:lnTo>
                    <a:pt x="781151" y="314706"/>
                  </a:lnTo>
                  <a:lnTo>
                    <a:pt x="781189" y="310591"/>
                  </a:lnTo>
                  <a:lnTo>
                    <a:pt x="776274" y="311200"/>
                  </a:lnTo>
                  <a:lnTo>
                    <a:pt x="773328" y="315988"/>
                  </a:lnTo>
                  <a:lnTo>
                    <a:pt x="775525" y="317779"/>
                  </a:lnTo>
                  <a:lnTo>
                    <a:pt x="777849" y="319519"/>
                  </a:lnTo>
                  <a:lnTo>
                    <a:pt x="778662" y="319049"/>
                  </a:lnTo>
                  <a:lnTo>
                    <a:pt x="779513" y="318516"/>
                  </a:lnTo>
                  <a:lnTo>
                    <a:pt x="780275" y="317982"/>
                  </a:lnTo>
                  <a:lnTo>
                    <a:pt x="781634" y="319252"/>
                  </a:lnTo>
                  <a:lnTo>
                    <a:pt x="785190" y="318135"/>
                  </a:lnTo>
                  <a:lnTo>
                    <a:pt x="785901" y="320103"/>
                  </a:lnTo>
                  <a:lnTo>
                    <a:pt x="786955" y="318058"/>
                  </a:lnTo>
                  <a:lnTo>
                    <a:pt x="787438" y="317055"/>
                  </a:lnTo>
                  <a:close/>
                </a:path>
                <a:path w="930909" h="652779">
                  <a:moveTo>
                    <a:pt x="791032" y="300647"/>
                  </a:moveTo>
                  <a:lnTo>
                    <a:pt x="790359" y="299529"/>
                  </a:lnTo>
                  <a:lnTo>
                    <a:pt x="790054" y="298970"/>
                  </a:lnTo>
                  <a:lnTo>
                    <a:pt x="788454" y="298665"/>
                  </a:lnTo>
                  <a:lnTo>
                    <a:pt x="787819" y="299085"/>
                  </a:lnTo>
                  <a:lnTo>
                    <a:pt x="786257" y="300050"/>
                  </a:lnTo>
                  <a:lnTo>
                    <a:pt x="784834" y="301523"/>
                  </a:lnTo>
                  <a:lnTo>
                    <a:pt x="785012" y="303212"/>
                  </a:lnTo>
                  <a:lnTo>
                    <a:pt x="785876" y="303199"/>
                  </a:lnTo>
                  <a:lnTo>
                    <a:pt x="786879" y="303568"/>
                  </a:lnTo>
                  <a:lnTo>
                    <a:pt x="789787" y="302209"/>
                  </a:lnTo>
                  <a:lnTo>
                    <a:pt x="791032" y="300647"/>
                  </a:lnTo>
                  <a:close/>
                </a:path>
                <a:path w="930909" h="652779">
                  <a:moveTo>
                    <a:pt x="791413" y="306565"/>
                  </a:moveTo>
                  <a:lnTo>
                    <a:pt x="790486" y="306412"/>
                  </a:lnTo>
                  <a:lnTo>
                    <a:pt x="790181" y="306324"/>
                  </a:lnTo>
                  <a:lnTo>
                    <a:pt x="789686" y="306489"/>
                  </a:lnTo>
                  <a:lnTo>
                    <a:pt x="789305" y="306527"/>
                  </a:lnTo>
                  <a:lnTo>
                    <a:pt x="789178" y="307174"/>
                  </a:lnTo>
                  <a:lnTo>
                    <a:pt x="789101" y="307822"/>
                  </a:lnTo>
                  <a:lnTo>
                    <a:pt x="789000" y="308457"/>
                  </a:lnTo>
                  <a:lnTo>
                    <a:pt x="789457" y="308330"/>
                  </a:lnTo>
                  <a:lnTo>
                    <a:pt x="789990" y="308330"/>
                  </a:lnTo>
                  <a:lnTo>
                    <a:pt x="790282" y="308063"/>
                  </a:lnTo>
                  <a:lnTo>
                    <a:pt x="791375" y="307187"/>
                  </a:lnTo>
                  <a:lnTo>
                    <a:pt x="791413" y="306565"/>
                  </a:lnTo>
                  <a:close/>
                </a:path>
                <a:path w="930909" h="652779">
                  <a:moveTo>
                    <a:pt x="841349" y="247840"/>
                  </a:moveTo>
                  <a:lnTo>
                    <a:pt x="840587" y="247167"/>
                  </a:lnTo>
                  <a:lnTo>
                    <a:pt x="839470" y="247269"/>
                  </a:lnTo>
                  <a:lnTo>
                    <a:pt x="837933" y="248170"/>
                  </a:lnTo>
                  <a:lnTo>
                    <a:pt x="838568" y="249059"/>
                  </a:lnTo>
                  <a:lnTo>
                    <a:pt x="839749" y="248869"/>
                  </a:lnTo>
                  <a:lnTo>
                    <a:pt x="841349" y="247840"/>
                  </a:lnTo>
                  <a:close/>
                </a:path>
                <a:path w="930909" h="652779">
                  <a:moveTo>
                    <a:pt x="867892" y="231978"/>
                  </a:moveTo>
                  <a:lnTo>
                    <a:pt x="867575" y="232003"/>
                  </a:lnTo>
                  <a:lnTo>
                    <a:pt x="867206" y="231914"/>
                  </a:lnTo>
                  <a:lnTo>
                    <a:pt x="866978" y="232054"/>
                  </a:lnTo>
                  <a:lnTo>
                    <a:pt x="866736" y="232219"/>
                  </a:lnTo>
                  <a:lnTo>
                    <a:pt x="866635" y="232613"/>
                  </a:lnTo>
                  <a:lnTo>
                    <a:pt x="866419" y="232930"/>
                  </a:lnTo>
                  <a:lnTo>
                    <a:pt x="866736" y="232905"/>
                  </a:lnTo>
                  <a:lnTo>
                    <a:pt x="867117" y="232994"/>
                  </a:lnTo>
                  <a:lnTo>
                    <a:pt x="867371" y="232829"/>
                  </a:lnTo>
                  <a:lnTo>
                    <a:pt x="867613" y="232676"/>
                  </a:lnTo>
                  <a:lnTo>
                    <a:pt x="867740" y="232270"/>
                  </a:lnTo>
                  <a:lnTo>
                    <a:pt x="867892" y="231978"/>
                  </a:lnTo>
                  <a:close/>
                </a:path>
                <a:path w="930909" h="652779">
                  <a:moveTo>
                    <a:pt x="895591" y="251993"/>
                  </a:moveTo>
                  <a:lnTo>
                    <a:pt x="887272" y="251079"/>
                  </a:lnTo>
                  <a:lnTo>
                    <a:pt x="873734" y="239699"/>
                  </a:lnTo>
                  <a:lnTo>
                    <a:pt x="858113" y="231178"/>
                  </a:lnTo>
                  <a:lnTo>
                    <a:pt x="853427" y="239979"/>
                  </a:lnTo>
                  <a:lnTo>
                    <a:pt x="860336" y="241655"/>
                  </a:lnTo>
                  <a:lnTo>
                    <a:pt x="860437" y="246989"/>
                  </a:lnTo>
                  <a:lnTo>
                    <a:pt x="864285" y="246443"/>
                  </a:lnTo>
                  <a:lnTo>
                    <a:pt x="863600" y="247408"/>
                  </a:lnTo>
                  <a:lnTo>
                    <a:pt x="863358" y="247980"/>
                  </a:lnTo>
                  <a:lnTo>
                    <a:pt x="866140" y="253161"/>
                  </a:lnTo>
                  <a:lnTo>
                    <a:pt x="871054" y="256857"/>
                  </a:lnTo>
                  <a:lnTo>
                    <a:pt x="872629" y="262877"/>
                  </a:lnTo>
                  <a:lnTo>
                    <a:pt x="872871" y="263271"/>
                  </a:lnTo>
                  <a:lnTo>
                    <a:pt x="873531" y="263906"/>
                  </a:lnTo>
                  <a:lnTo>
                    <a:pt x="873493" y="264121"/>
                  </a:lnTo>
                  <a:lnTo>
                    <a:pt x="873569" y="264325"/>
                  </a:lnTo>
                  <a:lnTo>
                    <a:pt x="873848" y="264490"/>
                  </a:lnTo>
                  <a:lnTo>
                    <a:pt x="874344" y="264833"/>
                  </a:lnTo>
                  <a:lnTo>
                    <a:pt x="875792" y="265849"/>
                  </a:lnTo>
                  <a:lnTo>
                    <a:pt x="873887" y="267055"/>
                  </a:lnTo>
                  <a:lnTo>
                    <a:pt x="872477" y="268325"/>
                  </a:lnTo>
                  <a:lnTo>
                    <a:pt x="872947" y="274777"/>
                  </a:lnTo>
                  <a:lnTo>
                    <a:pt x="877646" y="271310"/>
                  </a:lnTo>
                  <a:lnTo>
                    <a:pt x="881938" y="271437"/>
                  </a:lnTo>
                  <a:lnTo>
                    <a:pt x="879538" y="268084"/>
                  </a:lnTo>
                  <a:lnTo>
                    <a:pt x="882789" y="270268"/>
                  </a:lnTo>
                  <a:lnTo>
                    <a:pt x="885291" y="274027"/>
                  </a:lnTo>
                  <a:lnTo>
                    <a:pt x="893813" y="265468"/>
                  </a:lnTo>
                  <a:lnTo>
                    <a:pt x="888606" y="262597"/>
                  </a:lnTo>
                  <a:lnTo>
                    <a:pt x="895591" y="251993"/>
                  </a:lnTo>
                  <a:close/>
                </a:path>
                <a:path w="930909" h="652779">
                  <a:moveTo>
                    <a:pt x="901280" y="230289"/>
                  </a:moveTo>
                  <a:lnTo>
                    <a:pt x="900620" y="226872"/>
                  </a:lnTo>
                  <a:lnTo>
                    <a:pt x="898855" y="224294"/>
                  </a:lnTo>
                  <a:lnTo>
                    <a:pt x="896899" y="221856"/>
                  </a:lnTo>
                  <a:lnTo>
                    <a:pt x="896226" y="220980"/>
                  </a:lnTo>
                  <a:lnTo>
                    <a:pt x="895134" y="220421"/>
                  </a:lnTo>
                  <a:lnTo>
                    <a:pt x="894207" y="219735"/>
                  </a:lnTo>
                  <a:lnTo>
                    <a:pt x="893064" y="225983"/>
                  </a:lnTo>
                  <a:lnTo>
                    <a:pt x="898232" y="227304"/>
                  </a:lnTo>
                  <a:lnTo>
                    <a:pt x="901280" y="230289"/>
                  </a:lnTo>
                  <a:close/>
                </a:path>
                <a:path w="930909" h="652779">
                  <a:moveTo>
                    <a:pt x="903859" y="277139"/>
                  </a:moveTo>
                  <a:lnTo>
                    <a:pt x="903617" y="273100"/>
                  </a:lnTo>
                  <a:lnTo>
                    <a:pt x="901788" y="271411"/>
                  </a:lnTo>
                  <a:lnTo>
                    <a:pt x="899655" y="269951"/>
                  </a:lnTo>
                  <a:lnTo>
                    <a:pt x="897255" y="266192"/>
                  </a:lnTo>
                  <a:lnTo>
                    <a:pt x="896099" y="264287"/>
                  </a:lnTo>
                  <a:lnTo>
                    <a:pt x="895159" y="264731"/>
                  </a:lnTo>
                  <a:lnTo>
                    <a:pt x="894295" y="265277"/>
                  </a:lnTo>
                  <a:lnTo>
                    <a:pt x="893457" y="265950"/>
                  </a:lnTo>
                  <a:lnTo>
                    <a:pt x="895070" y="267398"/>
                  </a:lnTo>
                  <a:lnTo>
                    <a:pt x="893635" y="270217"/>
                  </a:lnTo>
                  <a:lnTo>
                    <a:pt x="893597" y="272427"/>
                  </a:lnTo>
                  <a:lnTo>
                    <a:pt x="894270" y="272592"/>
                  </a:lnTo>
                  <a:lnTo>
                    <a:pt x="895477" y="272973"/>
                  </a:lnTo>
                  <a:lnTo>
                    <a:pt x="900544" y="275475"/>
                  </a:lnTo>
                  <a:lnTo>
                    <a:pt x="903859" y="277139"/>
                  </a:lnTo>
                  <a:close/>
                </a:path>
                <a:path w="930909" h="652779">
                  <a:moveTo>
                    <a:pt x="909180" y="255841"/>
                  </a:moveTo>
                  <a:lnTo>
                    <a:pt x="908900" y="254850"/>
                  </a:lnTo>
                  <a:lnTo>
                    <a:pt x="907440" y="251675"/>
                  </a:lnTo>
                  <a:lnTo>
                    <a:pt x="906272" y="250850"/>
                  </a:lnTo>
                  <a:lnTo>
                    <a:pt x="903935" y="249021"/>
                  </a:lnTo>
                  <a:lnTo>
                    <a:pt x="901788" y="251841"/>
                  </a:lnTo>
                  <a:lnTo>
                    <a:pt x="903363" y="252628"/>
                  </a:lnTo>
                  <a:lnTo>
                    <a:pt x="903668" y="254000"/>
                  </a:lnTo>
                  <a:lnTo>
                    <a:pt x="902055" y="256260"/>
                  </a:lnTo>
                  <a:lnTo>
                    <a:pt x="901230" y="258406"/>
                  </a:lnTo>
                  <a:lnTo>
                    <a:pt x="900874" y="260489"/>
                  </a:lnTo>
                  <a:lnTo>
                    <a:pt x="899566" y="263740"/>
                  </a:lnTo>
                  <a:lnTo>
                    <a:pt x="900150" y="265531"/>
                  </a:lnTo>
                  <a:lnTo>
                    <a:pt x="904367" y="264566"/>
                  </a:lnTo>
                  <a:lnTo>
                    <a:pt x="904798" y="265226"/>
                  </a:lnTo>
                  <a:lnTo>
                    <a:pt x="905306" y="265836"/>
                  </a:lnTo>
                  <a:lnTo>
                    <a:pt x="906767" y="264515"/>
                  </a:lnTo>
                  <a:lnTo>
                    <a:pt x="907046" y="264274"/>
                  </a:lnTo>
                  <a:lnTo>
                    <a:pt x="906716" y="263512"/>
                  </a:lnTo>
                  <a:lnTo>
                    <a:pt x="906678" y="262940"/>
                  </a:lnTo>
                  <a:lnTo>
                    <a:pt x="904252" y="262305"/>
                  </a:lnTo>
                  <a:lnTo>
                    <a:pt x="902423" y="261429"/>
                  </a:lnTo>
                  <a:lnTo>
                    <a:pt x="907300" y="258165"/>
                  </a:lnTo>
                  <a:lnTo>
                    <a:pt x="908646" y="256959"/>
                  </a:lnTo>
                  <a:lnTo>
                    <a:pt x="909180" y="255841"/>
                  </a:lnTo>
                  <a:close/>
                </a:path>
                <a:path w="930909" h="652779">
                  <a:moveTo>
                    <a:pt x="913701" y="246138"/>
                  </a:moveTo>
                  <a:lnTo>
                    <a:pt x="913371" y="245160"/>
                  </a:lnTo>
                  <a:lnTo>
                    <a:pt x="912088" y="245973"/>
                  </a:lnTo>
                  <a:lnTo>
                    <a:pt x="910907" y="246964"/>
                  </a:lnTo>
                  <a:lnTo>
                    <a:pt x="911123" y="247510"/>
                  </a:lnTo>
                  <a:lnTo>
                    <a:pt x="911390" y="248005"/>
                  </a:lnTo>
                  <a:lnTo>
                    <a:pt x="911847" y="248399"/>
                  </a:lnTo>
                  <a:lnTo>
                    <a:pt x="913206" y="247230"/>
                  </a:lnTo>
                  <a:lnTo>
                    <a:pt x="913701" y="246138"/>
                  </a:lnTo>
                  <a:close/>
                </a:path>
                <a:path w="930909" h="652779">
                  <a:moveTo>
                    <a:pt x="926236" y="289496"/>
                  </a:moveTo>
                  <a:lnTo>
                    <a:pt x="925512" y="288594"/>
                  </a:lnTo>
                  <a:lnTo>
                    <a:pt x="925131" y="288150"/>
                  </a:lnTo>
                  <a:lnTo>
                    <a:pt x="924039" y="286588"/>
                  </a:lnTo>
                  <a:lnTo>
                    <a:pt x="922020" y="285902"/>
                  </a:lnTo>
                  <a:lnTo>
                    <a:pt x="919937" y="285343"/>
                  </a:lnTo>
                  <a:lnTo>
                    <a:pt x="916889" y="285788"/>
                  </a:lnTo>
                  <a:lnTo>
                    <a:pt x="915885" y="287172"/>
                  </a:lnTo>
                  <a:lnTo>
                    <a:pt x="916990" y="288658"/>
                  </a:lnTo>
                  <a:lnTo>
                    <a:pt x="918083" y="290195"/>
                  </a:lnTo>
                  <a:lnTo>
                    <a:pt x="919708" y="291338"/>
                  </a:lnTo>
                  <a:lnTo>
                    <a:pt x="921118" y="292620"/>
                  </a:lnTo>
                  <a:lnTo>
                    <a:pt x="926236" y="289496"/>
                  </a:lnTo>
                  <a:close/>
                </a:path>
                <a:path w="930909" h="652779">
                  <a:moveTo>
                    <a:pt x="930871" y="247751"/>
                  </a:moveTo>
                  <a:lnTo>
                    <a:pt x="930287" y="246595"/>
                  </a:lnTo>
                  <a:lnTo>
                    <a:pt x="929690" y="245465"/>
                  </a:lnTo>
                  <a:lnTo>
                    <a:pt x="929157" y="244297"/>
                  </a:lnTo>
                  <a:lnTo>
                    <a:pt x="923836" y="247548"/>
                  </a:lnTo>
                  <a:lnTo>
                    <a:pt x="928001" y="247929"/>
                  </a:lnTo>
                  <a:lnTo>
                    <a:pt x="927976" y="249580"/>
                  </a:lnTo>
                  <a:lnTo>
                    <a:pt x="929919" y="248335"/>
                  </a:lnTo>
                  <a:lnTo>
                    <a:pt x="930871" y="247751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592203" y="3620909"/>
              <a:ext cx="969010" cy="680085"/>
            </a:xfrm>
            <a:custGeom>
              <a:avLst/>
              <a:gdLst/>
              <a:ahLst/>
              <a:cxnLst/>
              <a:rect l="l" t="t" r="r" b="b"/>
              <a:pathLst>
                <a:path w="969009" h="680085">
                  <a:moveTo>
                    <a:pt x="4965" y="448614"/>
                  </a:moveTo>
                  <a:lnTo>
                    <a:pt x="4737" y="448259"/>
                  </a:lnTo>
                  <a:lnTo>
                    <a:pt x="4432" y="447903"/>
                  </a:lnTo>
                  <a:lnTo>
                    <a:pt x="3543" y="447967"/>
                  </a:lnTo>
                  <a:lnTo>
                    <a:pt x="2908" y="447852"/>
                  </a:lnTo>
                  <a:lnTo>
                    <a:pt x="2768" y="448500"/>
                  </a:lnTo>
                  <a:lnTo>
                    <a:pt x="2311" y="449351"/>
                  </a:lnTo>
                  <a:lnTo>
                    <a:pt x="2578" y="449719"/>
                  </a:lnTo>
                  <a:lnTo>
                    <a:pt x="2794" y="450113"/>
                  </a:lnTo>
                  <a:lnTo>
                    <a:pt x="3733" y="449986"/>
                  </a:lnTo>
                  <a:lnTo>
                    <a:pt x="4330" y="450100"/>
                  </a:lnTo>
                  <a:lnTo>
                    <a:pt x="4508" y="449453"/>
                  </a:lnTo>
                  <a:lnTo>
                    <a:pt x="4965" y="448614"/>
                  </a:lnTo>
                  <a:close/>
                </a:path>
                <a:path w="969009" h="680085">
                  <a:moveTo>
                    <a:pt x="10160" y="464845"/>
                  </a:moveTo>
                  <a:lnTo>
                    <a:pt x="9753" y="464350"/>
                  </a:lnTo>
                  <a:lnTo>
                    <a:pt x="8966" y="463346"/>
                  </a:lnTo>
                  <a:lnTo>
                    <a:pt x="8128" y="462140"/>
                  </a:lnTo>
                  <a:lnTo>
                    <a:pt x="5524" y="463130"/>
                  </a:lnTo>
                  <a:lnTo>
                    <a:pt x="4762" y="465289"/>
                  </a:lnTo>
                  <a:lnTo>
                    <a:pt x="5867" y="466026"/>
                  </a:lnTo>
                  <a:lnTo>
                    <a:pt x="7988" y="465899"/>
                  </a:lnTo>
                  <a:lnTo>
                    <a:pt x="9017" y="465848"/>
                  </a:lnTo>
                  <a:lnTo>
                    <a:pt x="10160" y="464845"/>
                  </a:lnTo>
                  <a:close/>
                </a:path>
                <a:path w="969009" h="680085">
                  <a:moveTo>
                    <a:pt x="13843" y="471678"/>
                  </a:moveTo>
                  <a:lnTo>
                    <a:pt x="12814" y="471678"/>
                  </a:lnTo>
                  <a:lnTo>
                    <a:pt x="10820" y="472948"/>
                  </a:lnTo>
                  <a:lnTo>
                    <a:pt x="11404" y="474218"/>
                  </a:lnTo>
                  <a:lnTo>
                    <a:pt x="13042" y="472948"/>
                  </a:lnTo>
                  <a:lnTo>
                    <a:pt x="13843" y="471678"/>
                  </a:lnTo>
                  <a:close/>
                </a:path>
                <a:path w="969009" h="680085">
                  <a:moveTo>
                    <a:pt x="82384" y="492963"/>
                  </a:moveTo>
                  <a:lnTo>
                    <a:pt x="82296" y="492823"/>
                  </a:lnTo>
                  <a:lnTo>
                    <a:pt x="82118" y="492975"/>
                  </a:lnTo>
                  <a:lnTo>
                    <a:pt x="82321" y="493204"/>
                  </a:lnTo>
                  <a:lnTo>
                    <a:pt x="82346" y="493077"/>
                  </a:lnTo>
                  <a:close/>
                </a:path>
                <a:path w="969009" h="680085">
                  <a:moveTo>
                    <a:pt x="85128" y="496900"/>
                  </a:moveTo>
                  <a:lnTo>
                    <a:pt x="84683" y="496239"/>
                  </a:lnTo>
                  <a:lnTo>
                    <a:pt x="84289" y="495515"/>
                  </a:lnTo>
                  <a:lnTo>
                    <a:pt x="83781" y="494893"/>
                  </a:lnTo>
                  <a:lnTo>
                    <a:pt x="83324" y="494309"/>
                  </a:lnTo>
                  <a:lnTo>
                    <a:pt x="82804" y="493763"/>
                  </a:lnTo>
                  <a:lnTo>
                    <a:pt x="82321" y="493204"/>
                  </a:lnTo>
                  <a:lnTo>
                    <a:pt x="82042" y="494995"/>
                  </a:lnTo>
                  <a:lnTo>
                    <a:pt x="78765" y="497344"/>
                  </a:lnTo>
                  <a:lnTo>
                    <a:pt x="80111" y="498830"/>
                  </a:lnTo>
                  <a:lnTo>
                    <a:pt x="83477" y="497522"/>
                  </a:lnTo>
                  <a:lnTo>
                    <a:pt x="85128" y="496900"/>
                  </a:lnTo>
                  <a:close/>
                </a:path>
                <a:path w="969009" h="680085">
                  <a:moveTo>
                    <a:pt x="121018" y="336130"/>
                  </a:moveTo>
                  <a:lnTo>
                    <a:pt x="119049" y="337223"/>
                  </a:lnTo>
                  <a:lnTo>
                    <a:pt x="118833" y="338048"/>
                  </a:lnTo>
                  <a:lnTo>
                    <a:pt x="119862" y="338747"/>
                  </a:lnTo>
                  <a:lnTo>
                    <a:pt x="120256" y="337870"/>
                  </a:lnTo>
                  <a:lnTo>
                    <a:pt x="120624" y="336994"/>
                  </a:lnTo>
                  <a:lnTo>
                    <a:pt x="121018" y="336130"/>
                  </a:lnTo>
                  <a:close/>
                </a:path>
                <a:path w="969009" h="680085">
                  <a:moveTo>
                    <a:pt x="164528" y="662952"/>
                  </a:moveTo>
                  <a:lnTo>
                    <a:pt x="164147" y="662470"/>
                  </a:lnTo>
                  <a:lnTo>
                    <a:pt x="163753" y="662012"/>
                  </a:lnTo>
                  <a:lnTo>
                    <a:pt x="163372" y="661555"/>
                  </a:lnTo>
                  <a:lnTo>
                    <a:pt x="162496" y="662381"/>
                  </a:lnTo>
                  <a:lnTo>
                    <a:pt x="161366" y="663371"/>
                  </a:lnTo>
                  <a:lnTo>
                    <a:pt x="162369" y="663816"/>
                  </a:lnTo>
                  <a:lnTo>
                    <a:pt x="162674" y="663956"/>
                  </a:lnTo>
                  <a:lnTo>
                    <a:pt x="163779" y="663270"/>
                  </a:lnTo>
                  <a:lnTo>
                    <a:pt x="164528" y="662952"/>
                  </a:lnTo>
                  <a:close/>
                </a:path>
                <a:path w="969009" h="680085">
                  <a:moveTo>
                    <a:pt x="182041" y="615188"/>
                  </a:moveTo>
                  <a:lnTo>
                    <a:pt x="181330" y="607568"/>
                  </a:lnTo>
                  <a:lnTo>
                    <a:pt x="176923" y="603758"/>
                  </a:lnTo>
                  <a:lnTo>
                    <a:pt x="168262" y="602488"/>
                  </a:lnTo>
                  <a:lnTo>
                    <a:pt x="167627" y="602488"/>
                  </a:lnTo>
                  <a:lnTo>
                    <a:pt x="167309" y="603758"/>
                  </a:lnTo>
                  <a:lnTo>
                    <a:pt x="167386" y="602488"/>
                  </a:lnTo>
                  <a:lnTo>
                    <a:pt x="166357" y="602488"/>
                  </a:lnTo>
                  <a:lnTo>
                    <a:pt x="158292" y="601218"/>
                  </a:lnTo>
                  <a:lnTo>
                    <a:pt x="160312" y="592328"/>
                  </a:lnTo>
                  <a:lnTo>
                    <a:pt x="152311" y="591058"/>
                  </a:lnTo>
                  <a:lnTo>
                    <a:pt x="150863" y="591058"/>
                  </a:lnTo>
                  <a:lnTo>
                    <a:pt x="150266" y="592328"/>
                  </a:lnTo>
                  <a:lnTo>
                    <a:pt x="148437" y="589788"/>
                  </a:lnTo>
                  <a:lnTo>
                    <a:pt x="147523" y="588518"/>
                  </a:lnTo>
                  <a:lnTo>
                    <a:pt x="146189" y="587248"/>
                  </a:lnTo>
                  <a:lnTo>
                    <a:pt x="144805" y="587248"/>
                  </a:lnTo>
                  <a:lnTo>
                    <a:pt x="143814" y="586295"/>
                  </a:lnTo>
                  <a:lnTo>
                    <a:pt x="143814" y="591058"/>
                  </a:lnTo>
                  <a:lnTo>
                    <a:pt x="141516" y="592328"/>
                  </a:lnTo>
                  <a:lnTo>
                    <a:pt x="141122" y="591058"/>
                  </a:lnTo>
                  <a:lnTo>
                    <a:pt x="143814" y="591058"/>
                  </a:lnTo>
                  <a:lnTo>
                    <a:pt x="143814" y="586295"/>
                  </a:lnTo>
                  <a:lnTo>
                    <a:pt x="143484" y="585978"/>
                  </a:lnTo>
                  <a:lnTo>
                    <a:pt x="144259" y="585978"/>
                  </a:lnTo>
                  <a:lnTo>
                    <a:pt x="144157" y="584708"/>
                  </a:lnTo>
                  <a:lnTo>
                    <a:pt x="144056" y="583438"/>
                  </a:lnTo>
                  <a:lnTo>
                    <a:pt x="143764" y="579628"/>
                  </a:lnTo>
                  <a:lnTo>
                    <a:pt x="142316" y="574548"/>
                  </a:lnTo>
                  <a:lnTo>
                    <a:pt x="141363" y="569468"/>
                  </a:lnTo>
                  <a:lnTo>
                    <a:pt x="140982" y="569468"/>
                  </a:lnTo>
                  <a:lnTo>
                    <a:pt x="140982" y="588518"/>
                  </a:lnTo>
                  <a:lnTo>
                    <a:pt x="140716" y="589788"/>
                  </a:lnTo>
                  <a:lnTo>
                    <a:pt x="140055" y="589788"/>
                  </a:lnTo>
                  <a:lnTo>
                    <a:pt x="140804" y="588518"/>
                  </a:lnTo>
                  <a:lnTo>
                    <a:pt x="140982" y="588518"/>
                  </a:lnTo>
                  <a:lnTo>
                    <a:pt x="140982" y="569468"/>
                  </a:lnTo>
                  <a:lnTo>
                    <a:pt x="137972" y="569468"/>
                  </a:lnTo>
                  <a:lnTo>
                    <a:pt x="138201" y="568198"/>
                  </a:lnTo>
                  <a:lnTo>
                    <a:pt x="136753" y="566381"/>
                  </a:lnTo>
                  <a:lnTo>
                    <a:pt x="136753" y="588518"/>
                  </a:lnTo>
                  <a:lnTo>
                    <a:pt x="134175" y="591058"/>
                  </a:lnTo>
                  <a:lnTo>
                    <a:pt x="135661" y="592328"/>
                  </a:lnTo>
                  <a:lnTo>
                    <a:pt x="136156" y="593598"/>
                  </a:lnTo>
                  <a:lnTo>
                    <a:pt x="136029" y="594868"/>
                  </a:lnTo>
                  <a:lnTo>
                    <a:pt x="136080" y="596138"/>
                  </a:lnTo>
                  <a:lnTo>
                    <a:pt x="135851" y="594868"/>
                  </a:lnTo>
                  <a:lnTo>
                    <a:pt x="134620" y="594868"/>
                  </a:lnTo>
                  <a:lnTo>
                    <a:pt x="132626" y="592328"/>
                  </a:lnTo>
                  <a:lnTo>
                    <a:pt x="131775" y="591058"/>
                  </a:lnTo>
                  <a:lnTo>
                    <a:pt x="130835" y="589788"/>
                  </a:lnTo>
                  <a:lnTo>
                    <a:pt x="130606" y="589788"/>
                  </a:lnTo>
                  <a:lnTo>
                    <a:pt x="131851" y="587248"/>
                  </a:lnTo>
                  <a:lnTo>
                    <a:pt x="131978" y="585978"/>
                  </a:lnTo>
                  <a:lnTo>
                    <a:pt x="132422" y="585978"/>
                  </a:lnTo>
                  <a:lnTo>
                    <a:pt x="133832" y="587248"/>
                  </a:lnTo>
                  <a:lnTo>
                    <a:pt x="135026" y="587248"/>
                  </a:lnTo>
                  <a:lnTo>
                    <a:pt x="136423" y="588518"/>
                  </a:lnTo>
                  <a:lnTo>
                    <a:pt x="136753" y="588518"/>
                  </a:lnTo>
                  <a:lnTo>
                    <a:pt x="136753" y="566381"/>
                  </a:lnTo>
                  <a:lnTo>
                    <a:pt x="134175" y="563118"/>
                  </a:lnTo>
                  <a:lnTo>
                    <a:pt x="132334" y="563118"/>
                  </a:lnTo>
                  <a:lnTo>
                    <a:pt x="131749" y="564388"/>
                  </a:lnTo>
                  <a:lnTo>
                    <a:pt x="131483" y="565023"/>
                  </a:lnTo>
                  <a:lnTo>
                    <a:pt x="131483" y="585571"/>
                  </a:lnTo>
                  <a:lnTo>
                    <a:pt x="130467" y="584708"/>
                  </a:lnTo>
                  <a:lnTo>
                    <a:pt x="131102" y="584708"/>
                  </a:lnTo>
                  <a:lnTo>
                    <a:pt x="131483" y="585571"/>
                  </a:lnTo>
                  <a:lnTo>
                    <a:pt x="131483" y="565023"/>
                  </a:lnTo>
                  <a:lnTo>
                    <a:pt x="130670" y="566928"/>
                  </a:lnTo>
                  <a:lnTo>
                    <a:pt x="129032" y="566928"/>
                  </a:lnTo>
                  <a:lnTo>
                    <a:pt x="129032" y="603758"/>
                  </a:lnTo>
                  <a:lnTo>
                    <a:pt x="128930" y="605028"/>
                  </a:lnTo>
                  <a:lnTo>
                    <a:pt x="128003" y="606298"/>
                  </a:lnTo>
                  <a:lnTo>
                    <a:pt x="126733" y="607568"/>
                  </a:lnTo>
                  <a:lnTo>
                    <a:pt x="126682" y="606298"/>
                  </a:lnTo>
                  <a:lnTo>
                    <a:pt x="126568" y="605028"/>
                  </a:lnTo>
                  <a:lnTo>
                    <a:pt x="126288" y="605028"/>
                  </a:lnTo>
                  <a:lnTo>
                    <a:pt x="124955" y="602488"/>
                  </a:lnTo>
                  <a:lnTo>
                    <a:pt x="122809" y="599948"/>
                  </a:lnTo>
                  <a:lnTo>
                    <a:pt x="120904" y="596138"/>
                  </a:lnTo>
                  <a:lnTo>
                    <a:pt x="119621" y="594868"/>
                  </a:lnTo>
                  <a:lnTo>
                    <a:pt x="118198" y="593598"/>
                  </a:lnTo>
                  <a:lnTo>
                    <a:pt x="116255" y="592328"/>
                  </a:lnTo>
                  <a:lnTo>
                    <a:pt x="115773" y="592328"/>
                  </a:lnTo>
                  <a:lnTo>
                    <a:pt x="115163" y="591058"/>
                  </a:lnTo>
                  <a:lnTo>
                    <a:pt x="114503" y="591058"/>
                  </a:lnTo>
                  <a:lnTo>
                    <a:pt x="115074" y="589788"/>
                  </a:lnTo>
                  <a:lnTo>
                    <a:pt x="115443" y="588518"/>
                  </a:lnTo>
                  <a:lnTo>
                    <a:pt x="116116" y="587248"/>
                  </a:lnTo>
                  <a:lnTo>
                    <a:pt x="116471" y="587248"/>
                  </a:lnTo>
                  <a:lnTo>
                    <a:pt x="117729" y="589788"/>
                  </a:lnTo>
                  <a:lnTo>
                    <a:pt x="119557" y="591058"/>
                  </a:lnTo>
                  <a:lnTo>
                    <a:pt x="119888" y="591058"/>
                  </a:lnTo>
                  <a:lnTo>
                    <a:pt x="120281" y="592328"/>
                  </a:lnTo>
                  <a:lnTo>
                    <a:pt x="121094" y="592328"/>
                  </a:lnTo>
                  <a:lnTo>
                    <a:pt x="121577" y="593598"/>
                  </a:lnTo>
                  <a:lnTo>
                    <a:pt x="122047" y="593598"/>
                  </a:lnTo>
                  <a:lnTo>
                    <a:pt x="122237" y="594868"/>
                  </a:lnTo>
                  <a:lnTo>
                    <a:pt x="124117" y="597408"/>
                  </a:lnTo>
                  <a:lnTo>
                    <a:pt x="125044" y="597408"/>
                  </a:lnTo>
                  <a:lnTo>
                    <a:pt x="125082" y="598678"/>
                  </a:lnTo>
                  <a:lnTo>
                    <a:pt x="126060" y="598678"/>
                  </a:lnTo>
                  <a:lnTo>
                    <a:pt x="126758" y="599948"/>
                  </a:lnTo>
                  <a:lnTo>
                    <a:pt x="127419" y="601218"/>
                  </a:lnTo>
                  <a:lnTo>
                    <a:pt x="128130" y="602488"/>
                  </a:lnTo>
                  <a:lnTo>
                    <a:pt x="128689" y="602488"/>
                  </a:lnTo>
                  <a:lnTo>
                    <a:pt x="129032" y="603758"/>
                  </a:lnTo>
                  <a:lnTo>
                    <a:pt x="129032" y="566928"/>
                  </a:lnTo>
                  <a:lnTo>
                    <a:pt x="125844" y="566928"/>
                  </a:lnTo>
                  <a:lnTo>
                    <a:pt x="126390" y="565658"/>
                  </a:lnTo>
                  <a:lnTo>
                    <a:pt x="126453" y="564388"/>
                  </a:lnTo>
                  <a:lnTo>
                    <a:pt x="126288" y="563118"/>
                  </a:lnTo>
                  <a:lnTo>
                    <a:pt x="125260" y="560578"/>
                  </a:lnTo>
                  <a:lnTo>
                    <a:pt x="123405" y="560578"/>
                  </a:lnTo>
                  <a:lnTo>
                    <a:pt x="122593" y="559308"/>
                  </a:lnTo>
                  <a:lnTo>
                    <a:pt x="120484" y="559308"/>
                  </a:lnTo>
                  <a:lnTo>
                    <a:pt x="117805" y="563118"/>
                  </a:lnTo>
                  <a:lnTo>
                    <a:pt x="119634" y="563118"/>
                  </a:lnTo>
                  <a:lnTo>
                    <a:pt x="119659" y="565658"/>
                  </a:lnTo>
                  <a:lnTo>
                    <a:pt x="120929" y="566928"/>
                  </a:lnTo>
                  <a:lnTo>
                    <a:pt x="122237" y="568198"/>
                  </a:lnTo>
                  <a:lnTo>
                    <a:pt x="123507" y="568198"/>
                  </a:lnTo>
                  <a:lnTo>
                    <a:pt x="126492" y="574548"/>
                  </a:lnTo>
                  <a:lnTo>
                    <a:pt x="125869" y="575818"/>
                  </a:lnTo>
                  <a:lnTo>
                    <a:pt x="125603" y="577088"/>
                  </a:lnTo>
                  <a:lnTo>
                    <a:pt x="125857" y="578358"/>
                  </a:lnTo>
                  <a:lnTo>
                    <a:pt x="126047" y="578358"/>
                  </a:lnTo>
                  <a:lnTo>
                    <a:pt x="124917" y="579628"/>
                  </a:lnTo>
                  <a:lnTo>
                    <a:pt x="123571" y="580898"/>
                  </a:lnTo>
                  <a:lnTo>
                    <a:pt x="121754" y="582168"/>
                  </a:lnTo>
                  <a:lnTo>
                    <a:pt x="121513" y="583438"/>
                  </a:lnTo>
                  <a:lnTo>
                    <a:pt x="121094" y="582168"/>
                  </a:lnTo>
                  <a:lnTo>
                    <a:pt x="120446" y="582168"/>
                  </a:lnTo>
                  <a:lnTo>
                    <a:pt x="123583" y="577088"/>
                  </a:lnTo>
                  <a:lnTo>
                    <a:pt x="123177" y="574548"/>
                  </a:lnTo>
                  <a:lnTo>
                    <a:pt x="116878" y="574548"/>
                  </a:lnTo>
                  <a:lnTo>
                    <a:pt x="114871" y="575818"/>
                  </a:lnTo>
                  <a:lnTo>
                    <a:pt x="111391" y="575818"/>
                  </a:lnTo>
                  <a:lnTo>
                    <a:pt x="110807" y="577088"/>
                  </a:lnTo>
                  <a:lnTo>
                    <a:pt x="110883" y="579628"/>
                  </a:lnTo>
                  <a:lnTo>
                    <a:pt x="110794" y="580898"/>
                  </a:lnTo>
                  <a:lnTo>
                    <a:pt x="115049" y="582168"/>
                  </a:lnTo>
                  <a:lnTo>
                    <a:pt x="110540" y="585978"/>
                  </a:lnTo>
                  <a:lnTo>
                    <a:pt x="106972" y="587248"/>
                  </a:lnTo>
                  <a:lnTo>
                    <a:pt x="106908" y="583438"/>
                  </a:lnTo>
                  <a:lnTo>
                    <a:pt x="104063" y="583438"/>
                  </a:lnTo>
                  <a:lnTo>
                    <a:pt x="104114" y="580898"/>
                  </a:lnTo>
                  <a:lnTo>
                    <a:pt x="102387" y="574548"/>
                  </a:lnTo>
                  <a:lnTo>
                    <a:pt x="95300" y="574548"/>
                  </a:lnTo>
                  <a:lnTo>
                    <a:pt x="93700" y="569468"/>
                  </a:lnTo>
                  <a:lnTo>
                    <a:pt x="92290" y="569468"/>
                  </a:lnTo>
                  <a:lnTo>
                    <a:pt x="89941" y="564388"/>
                  </a:lnTo>
                  <a:lnTo>
                    <a:pt x="86029" y="560578"/>
                  </a:lnTo>
                  <a:lnTo>
                    <a:pt x="83997" y="558038"/>
                  </a:lnTo>
                  <a:lnTo>
                    <a:pt x="82626" y="556323"/>
                  </a:lnTo>
                  <a:lnTo>
                    <a:pt x="82626" y="564388"/>
                  </a:lnTo>
                  <a:lnTo>
                    <a:pt x="82524" y="563118"/>
                  </a:lnTo>
                  <a:lnTo>
                    <a:pt x="82626" y="564388"/>
                  </a:lnTo>
                  <a:lnTo>
                    <a:pt x="82626" y="556323"/>
                  </a:lnTo>
                  <a:lnTo>
                    <a:pt x="81978" y="555498"/>
                  </a:lnTo>
                  <a:lnTo>
                    <a:pt x="81800" y="554228"/>
                  </a:lnTo>
                  <a:lnTo>
                    <a:pt x="81635" y="552958"/>
                  </a:lnTo>
                  <a:lnTo>
                    <a:pt x="80454" y="551688"/>
                  </a:lnTo>
                  <a:lnTo>
                    <a:pt x="78155" y="550418"/>
                  </a:lnTo>
                  <a:lnTo>
                    <a:pt x="78193" y="549148"/>
                  </a:lnTo>
                  <a:lnTo>
                    <a:pt x="78613" y="547878"/>
                  </a:lnTo>
                  <a:lnTo>
                    <a:pt x="76809" y="547878"/>
                  </a:lnTo>
                  <a:lnTo>
                    <a:pt x="76809" y="558038"/>
                  </a:lnTo>
                  <a:lnTo>
                    <a:pt x="75984" y="558038"/>
                  </a:lnTo>
                  <a:lnTo>
                    <a:pt x="75069" y="556768"/>
                  </a:lnTo>
                  <a:lnTo>
                    <a:pt x="70764" y="556768"/>
                  </a:lnTo>
                  <a:lnTo>
                    <a:pt x="71970" y="554228"/>
                  </a:lnTo>
                  <a:lnTo>
                    <a:pt x="73723" y="554228"/>
                  </a:lnTo>
                  <a:lnTo>
                    <a:pt x="76809" y="558038"/>
                  </a:lnTo>
                  <a:lnTo>
                    <a:pt x="76809" y="547878"/>
                  </a:lnTo>
                  <a:lnTo>
                    <a:pt x="71818" y="547878"/>
                  </a:lnTo>
                  <a:lnTo>
                    <a:pt x="69926" y="544068"/>
                  </a:lnTo>
                  <a:lnTo>
                    <a:pt x="67424" y="541528"/>
                  </a:lnTo>
                  <a:lnTo>
                    <a:pt x="65836" y="541528"/>
                  </a:lnTo>
                  <a:lnTo>
                    <a:pt x="65074" y="542798"/>
                  </a:lnTo>
                  <a:lnTo>
                    <a:pt x="65493" y="542798"/>
                  </a:lnTo>
                  <a:lnTo>
                    <a:pt x="65633" y="544068"/>
                  </a:lnTo>
                  <a:lnTo>
                    <a:pt x="65379" y="545338"/>
                  </a:lnTo>
                  <a:lnTo>
                    <a:pt x="64401" y="544068"/>
                  </a:lnTo>
                  <a:lnTo>
                    <a:pt x="63957" y="544068"/>
                  </a:lnTo>
                  <a:lnTo>
                    <a:pt x="59143" y="540258"/>
                  </a:lnTo>
                  <a:lnTo>
                    <a:pt x="55854" y="537806"/>
                  </a:lnTo>
                  <a:lnTo>
                    <a:pt x="55854" y="564388"/>
                  </a:lnTo>
                  <a:lnTo>
                    <a:pt x="55219" y="564388"/>
                  </a:lnTo>
                  <a:lnTo>
                    <a:pt x="52895" y="563118"/>
                  </a:lnTo>
                  <a:lnTo>
                    <a:pt x="51498" y="561848"/>
                  </a:lnTo>
                  <a:lnTo>
                    <a:pt x="51003" y="561555"/>
                  </a:lnTo>
                  <a:lnTo>
                    <a:pt x="53898" y="560578"/>
                  </a:lnTo>
                  <a:lnTo>
                    <a:pt x="54571" y="563118"/>
                  </a:lnTo>
                  <a:lnTo>
                    <a:pt x="55118" y="563118"/>
                  </a:lnTo>
                  <a:lnTo>
                    <a:pt x="55854" y="564388"/>
                  </a:lnTo>
                  <a:lnTo>
                    <a:pt x="55854" y="537806"/>
                  </a:lnTo>
                  <a:lnTo>
                    <a:pt x="55664" y="537667"/>
                  </a:lnTo>
                  <a:lnTo>
                    <a:pt x="60274" y="536448"/>
                  </a:lnTo>
                  <a:lnTo>
                    <a:pt x="59740" y="531368"/>
                  </a:lnTo>
                  <a:lnTo>
                    <a:pt x="58204" y="530098"/>
                  </a:lnTo>
                  <a:lnTo>
                    <a:pt x="57619" y="528828"/>
                  </a:lnTo>
                  <a:lnTo>
                    <a:pt x="60858" y="526288"/>
                  </a:lnTo>
                  <a:lnTo>
                    <a:pt x="61468" y="526288"/>
                  </a:lnTo>
                  <a:lnTo>
                    <a:pt x="61937" y="527558"/>
                  </a:lnTo>
                  <a:lnTo>
                    <a:pt x="61277" y="527558"/>
                  </a:lnTo>
                  <a:lnTo>
                    <a:pt x="61163" y="528828"/>
                  </a:lnTo>
                  <a:lnTo>
                    <a:pt x="62661" y="528828"/>
                  </a:lnTo>
                  <a:lnTo>
                    <a:pt x="64731" y="531368"/>
                  </a:lnTo>
                  <a:lnTo>
                    <a:pt x="64757" y="533908"/>
                  </a:lnTo>
                  <a:lnTo>
                    <a:pt x="69545" y="533908"/>
                  </a:lnTo>
                  <a:lnTo>
                    <a:pt x="65874" y="526288"/>
                  </a:lnTo>
                  <a:lnTo>
                    <a:pt x="65366" y="525018"/>
                  </a:lnTo>
                  <a:lnTo>
                    <a:pt x="65087" y="525018"/>
                  </a:lnTo>
                  <a:lnTo>
                    <a:pt x="64071" y="526288"/>
                  </a:lnTo>
                  <a:lnTo>
                    <a:pt x="63703" y="525018"/>
                  </a:lnTo>
                  <a:lnTo>
                    <a:pt x="63030" y="525018"/>
                  </a:lnTo>
                  <a:lnTo>
                    <a:pt x="62661" y="523748"/>
                  </a:lnTo>
                  <a:lnTo>
                    <a:pt x="62357" y="522478"/>
                  </a:lnTo>
                  <a:lnTo>
                    <a:pt x="61988" y="521208"/>
                  </a:lnTo>
                  <a:lnTo>
                    <a:pt x="63398" y="518668"/>
                  </a:lnTo>
                  <a:lnTo>
                    <a:pt x="64427" y="516128"/>
                  </a:lnTo>
                  <a:lnTo>
                    <a:pt x="59410" y="517398"/>
                  </a:lnTo>
                  <a:lnTo>
                    <a:pt x="57835" y="514858"/>
                  </a:lnTo>
                  <a:lnTo>
                    <a:pt x="56845" y="514515"/>
                  </a:lnTo>
                  <a:lnTo>
                    <a:pt x="56845" y="526288"/>
                  </a:lnTo>
                  <a:lnTo>
                    <a:pt x="55460" y="526288"/>
                  </a:lnTo>
                  <a:lnTo>
                    <a:pt x="55460" y="533908"/>
                  </a:lnTo>
                  <a:lnTo>
                    <a:pt x="55448" y="537502"/>
                  </a:lnTo>
                  <a:lnTo>
                    <a:pt x="54038" y="536448"/>
                  </a:lnTo>
                  <a:lnTo>
                    <a:pt x="51549" y="532638"/>
                  </a:lnTo>
                  <a:lnTo>
                    <a:pt x="51460" y="532511"/>
                  </a:lnTo>
                  <a:lnTo>
                    <a:pt x="52184" y="531368"/>
                  </a:lnTo>
                  <a:lnTo>
                    <a:pt x="53289" y="531368"/>
                  </a:lnTo>
                  <a:lnTo>
                    <a:pt x="55460" y="533908"/>
                  </a:lnTo>
                  <a:lnTo>
                    <a:pt x="55460" y="526288"/>
                  </a:lnTo>
                  <a:lnTo>
                    <a:pt x="55206" y="526288"/>
                  </a:lnTo>
                  <a:lnTo>
                    <a:pt x="53746" y="527558"/>
                  </a:lnTo>
                  <a:lnTo>
                    <a:pt x="52463" y="528828"/>
                  </a:lnTo>
                  <a:lnTo>
                    <a:pt x="51181" y="528828"/>
                  </a:lnTo>
                  <a:lnTo>
                    <a:pt x="52260" y="527558"/>
                  </a:lnTo>
                  <a:lnTo>
                    <a:pt x="52743" y="526288"/>
                  </a:lnTo>
                  <a:lnTo>
                    <a:pt x="52438" y="525018"/>
                  </a:lnTo>
                  <a:lnTo>
                    <a:pt x="50203" y="526288"/>
                  </a:lnTo>
                  <a:lnTo>
                    <a:pt x="50088" y="525018"/>
                  </a:lnTo>
                  <a:lnTo>
                    <a:pt x="49314" y="525018"/>
                  </a:lnTo>
                  <a:lnTo>
                    <a:pt x="50215" y="523748"/>
                  </a:lnTo>
                  <a:lnTo>
                    <a:pt x="50876" y="522478"/>
                  </a:lnTo>
                  <a:lnTo>
                    <a:pt x="50850" y="521208"/>
                  </a:lnTo>
                  <a:lnTo>
                    <a:pt x="49377" y="521208"/>
                  </a:lnTo>
                  <a:lnTo>
                    <a:pt x="50114" y="519938"/>
                  </a:lnTo>
                  <a:lnTo>
                    <a:pt x="50279" y="518668"/>
                  </a:lnTo>
                  <a:lnTo>
                    <a:pt x="49987" y="517398"/>
                  </a:lnTo>
                  <a:lnTo>
                    <a:pt x="53124" y="519938"/>
                  </a:lnTo>
                  <a:lnTo>
                    <a:pt x="53555" y="523748"/>
                  </a:lnTo>
                  <a:lnTo>
                    <a:pt x="56845" y="526288"/>
                  </a:lnTo>
                  <a:lnTo>
                    <a:pt x="56845" y="514515"/>
                  </a:lnTo>
                  <a:lnTo>
                    <a:pt x="54229" y="513588"/>
                  </a:lnTo>
                  <a:lnTo>
                    <a:pt x="54698" y="512318"/>
                  </a:lnTo>
                  <a:lnTo>
                    <a:pt x="55651" y="509778"/>
                  </a:lnTo>
                  <a:lnTo>
                    <a:pt x="56134" y="508508"/>
                  </a:lnTo>
                  <a:lnTo>
                    <a:pt x="58178" y="502158"/>
                  </a:lnTo>
                  <a:lnTo>
                    <a:pt x="51701" y="507238"/>
                  </a:lnTo>
                  <a:lnTo>
                    <a:pt x="49720" y="505968"/>
                  </a:lnTo>
                  <a:lnTo>
                    <a:pt x="49301" y="505968"/>
                  </a:lnTo>
                  <a:lnTo>
                    <a:pt x="49301" y="549148"/>
                  </a:lnTo>
                  <a:lnTo>
                    <a:pt x="48971" y="550418"/>
                  </a:lnTo>
                  <a:lnTo>
                    <a:pt x="48564" y="549148"/>
                  </a:lnTo>
                  <a:lnTo>
                    <a:pt x="49301" y="549148"/>
                  </a:lnTo>
                  <a:lnTo>
                    <a:pt x="49301" y="505968"/>
                  </a:lnTo>
                  <a:lnTo>
                    <a:pt x="48323" y="504723"/>
                  </a:lnTo>
                  <a:lnTo>
                    <a:pt x="48323" y="549148"/>
                  </a:lnTo>
                  <a:lnTo>
                    <a:pt x="45148" y="549148"/>
                  </a:lnTo>
                  <a:lnTo>
                    <a:pt x="44043" y="550418"/>
                  </a:lnTo>
                  <a:lnTo>
                    <a:pt x="43421" y="551688"/>
                  </a:lnTo>
                  <a:lnTo>
                    <a:pt x="44183" y="554012"/>
                  </a:lnTo>
                  <a:lnTo>
                    <a:pt x="41592" y="551688"/>
                  </a:lnTo>
                  <a:lnTo>
                    <a:pt x="37985" y="545338"/>
                  </a:lnTo>
                  <a:lnTo>
                    <a:pt x="33350" y="541528"/>
                  </a:lnTo>
                  <a:lnTo>
                    <a:pt x="32321" y="540258"/>
                  </a:lnTo>
                  <a:lnTo>
                    <a:pt x="36004" y="540258"/>
                  </a:lnTo>
                  <a:lnTo>
                    <a:pt x="37084" y="541528"/>
                  </a:lnTo>
                  <a:lnTo>
                    <a:pt x="38417" y="542798"/>
                  </a:lnTo>
                  <a:lnTo>
                    <a:pt x="39776" y="545338"/>
                  </a:lnTo>
                  <a:lnTo>
                    <a:pt x="41097" y="546608"/>
                  </a:lnTo>
                  <a:lnTo>
                    <a:pt x="41871" y="546608"/>
                  </a:lnTo>
                  <a:lnTo>
                    <a:pt x="42329" y="545338"/>
                  </a:lnTo>
                  <a:lnTo>
                    <a:pt x="42621" y="545338"/>
                  </a:lnTo>
                  <a:lnTo>
                    <a:pt x="43421" y="547878"/>
                  </a:lnTo>
                  <a:lnTo>
                    <a:pt x="46901" y="547878"/>
                  </a:lnTo>
                  <a:lnTo>
                    <a:pt x="48323" y="549148"/>
                  </a:lnTo>
                  <a:lnTo>
                    <a:pt x="48323" y="504723"/>
                  </a:lnTo>
                  <a:lnTo>
                    <a:pt x="46786" y="505968"/>
                  </a:lnTo>
                  <a:lnTo>
                    <a:pt x="45859" y="504698"/>
                  </a:lnTo>
                  <a:lnTo>
                    <a:pt x="44551" y="504190"/>
                  </a:lnTo>
                  <a:lnTo>
                    <a:pt x="44551" y="507238"/>
                  </a:lnTo>
                  <a:lnTo>
                    <a:pt x="44005" y="508508"/>
                  </a:lnTo>
                  <a:lnTo>
                    <a:pt x="44551" y="507238"/>
                  </a:lnTo>
                  <a:lnTo>
                    <a:pt x="44551" y="504190"/>
                  </a:lnTo>
                  <a:lnTo>
                    <a:pt x="42862" y="503529"/>
                  </a:lnTo>
                  <a:lnTo>
                    <a:pt x="42862" y="508508"/>
                  </a:lnTo>
                  <a:lnTo>
                    <a:pt x="42735" y="509778"/>
                  </a:lnTo>
                  <a:lnTo>
                    <a:pt x="42024" y="508508"/>
                  </a:lnTo>
                  <a:lnTo>
                    <a:pt x="42862" y="508508"/>
                  </a:lnTo>
                  <a:lnTo>
                    <a:pt x="42862" y="503529"/>
                  </a:lnTo>
                  <a:lnTo>
                    <a:pt x="42608" y="503428"/>
                  </a:lnTo>
                  <a:lnTo>
                    <a:pt x="45859" y="500888"/>
                  </a:lnTo>
                  <a:lnTo>
                    <a:pt x="44627" y="498348"/>
                  </a:lnTo>
                  <a:lnTo>
                    <a:pt x="44018" y="497078"/>
                  </a:lnTo>
                  <a:lnTo>
                    <a:pt x="41986" y="498348"/>
                  </a:lnTo>
                  <a:lnTo>
                    <a:pt x="41897" y="498106"/>
                  </a:lnTo>
                  <a:lnTo>
                    <a:pt x="41897" y="522478"/>
                  </a:lnTo>
                  <a:lnTo>
                    <a:pt x="41402" y="523748"/>
                  </a:lnTo>
                  <a:lnTo>
                    <a:pt x="41605" y="522478"/>
                  </a:lnTo>
                  <a:lnTo>
                    <a:pt x="41897" y="522478"/>
                  </a:lnTo>
                  <a:lnTo>
                    <a:pt x="41897" y="498106"/>
                  </a:lnTo>
                  <a:lnTo>
                    <a:pt x="41529" y="497078"/>
                  </a:lnTo>
                  <a:lnTo>
                    <a:pt x="39979" y="495808"/>
                  </a:lnTo>
                  <a:lnTo>
                    <a:pt x="38265" y="495808"/>
                  </a:lnTo>
                  <a:lnTo>
                    <a:pt x="36449" y="497078"/>
                  </a:lnTo>
                  <a:lnTo>
                    <a:pt x="37350" y="498348"/>
                  </a:lnTo>
                  <a:lnTo>
                    <a:pt x="37465" y="500888"/>
                  </a:lnTo>
                  <a:lnTo>
                    <a:pt x="37185" y="500888"/>
                  </a:lnTo>
                  <a:lnTo>
                    <a:pt x="37109" y="503428"/>
                  </a:lnTo>
                  <a:lnTo>
                    <a:pt x="35991" y="502158"/>
                  </a:lnTo>
                  <a:lnTo>
                    <a:pt x="31673" y="502158"/>
                  </a:lnTo>
                  <a:lnTo>
                    <a:pt x="30276" y="499618"/>
                  </a:lnTo>
                  <a:lnTo>
                    <a:pt x="29019" y="497078"/>
                  </a:lnTo>
                  <a:lnTo>
                    <a:pt x="29083" y="495808"/>
                  </a:lnTo>
                  <a:lnTo>
                    <a:pt x="29210" y="493268"/>
                  </a:lnTo>
                  <a:lnTo>
                    <a:pt x="26035" y="491998"/>
                  </a:lnTo>
                  <a:lnTo>
                    <a:pt x="21043" y="491998"/>
                  </a:lnTo>
                  <a:lnTo>
                    <a:pt x="21424" y="489458"/>
                  </a:lnTo>
                  <a:lnTo>
                    <a:pt x="21590" y="488188"/>
                  </a:lnTo>
                  <a:lnTo>
                    <a:pt x="22542" y="488188"/>
                  </a:lnTo>
                  <a:lnTo>
                    <a:pt x="23279" y="486918"/>
                  </a:lnTo>
                  <a:lnTo>
                    <a:pt x="23672" y="486918"/>
                  </a:lnTo>
                  <a:lnTo>
                    <a:pt x="23342" y="488188"/>
                  </a:lnTo>
                  <a:lnTo>
                    <a:pt x="23850" y="489458"/>
                  </a:lnTo>
                  <a:lnTo>
                    <a:pt x="24765" y="490728"/>
                  </a:lnTo>
                  <a:lnTo>
                    <a:pt x="27381" y="489458"/>
                  </a:lnTo>
                  <a:lnTo>
                    <a:pt x="32092" y="486918"/>
                  </a:lnTo>
                  <a:lnTo>
                    <a:pt x="31978" y="485648"/>
                  </a:lnTo>
                  <a:lnTo>
                    <a:pt x="30099" y="485648"/>
                  </a:lnTo>
                  <a:lnTo>
                    <a:pt x="29679" y="484378"/>
                  </a:lnTo>
                  <a:lnTo>
                    <a:pt x="30213" y="484378"/>
                  </a:lnTo>
                  <a:lnTo>
                    <a:pt x="30289" y="483108"/>
                  </a:lnTo>
                  <a:lnTo>
                    <a:pt x="30060" y="483108"/>
                  </a:lnTo>
                  <a:lnTo>
                    <a:pt x="32346" y="480568"/>
                  </a:lnTo>
                  <a:lnTo>
                    <a:pt x="36169" y="481838"/>
                  </a:lnTo>
                  <a:lnTo>
                    <a:pt x="36639" y="481838"/>
                  </a:lnTo>
                  <a:lnTo>
                    <a:pt x="37642" y="483108"/>
                  </a:lnTo>
                  <a:lnTo>
                    <a:pt x="38646" y="483108"/>
                  </a:lnTo>
                  <a:lnTo>
                    <a:pt x="39624" y="481838"/>
                  </a:lnTo>
                  <a:lnTo>
                    <a:pt x="40538" y="481838"/>
                  </a:lnTo>
                  <a:lnTo>
                    <a:pt x="40640" y="480568"/>
                  </a:lnTo>
                  <a:lnTo>
                    <a:pt x="42887" y="480568"/>
                  </a:lnTo>
                  <a:lnTo>
                    <a:pt x="42976" y="478028"/>
                  </a:lnTo>
                  <a:lnTo>
                    <a:pt x="44284" y="476758"/>
                  </a:lnTo>
                  <a:lnTo>
                    <a:pt x="40297" y="476758"/>
                  </a:lnTo>
                  <a:lnTo>
                    <a:pt x="35674" y="474218"/>
                  </a:lnTo>
                  <a:lnTo>
                    <a:pt x="32194" y="469138"/>
                  </a:lnTo>
                  <a:lnTo>
                    <a:pt x="26136" y="467880"/>
                  </a:lnTo>
                  <a:lnTo>
                    <a:pt x="24206" y="469544"/>
                  </a:lnTo>
                  <a:lnTo>
                    <a:pt x="24206" y="485648"/>
                  </a:lnTo>
                  <a:lnTo>
                    <a:pt x="23812" y="486587"/>
                  </a:lnTo>
                  <a:lnTo>
                    <a:pt x="24028" y="485648"/>
                  </a:lnTo>
                  <a:lnTo>
                    <a:pt x="24206" y="485648"/>
                  </a:lnTo>
                  <a:lnTo>
                    <a:pt x="24206" y="469544"/>
                  </a:lnTo>
                  <a:lnTo>
                    <a:pt x="21704" y="471678"/>
                  </a:lnTo>
                  <a:lnTo>
                    <a:pt x="18262" y="469138"/>
                  </a:lnTo>
                  <a:lnTo>
                    <a:pt x="13995" y="471678"/>
                  </a:lnTo>
                  <a:lnTo>
                    <a:pt x="13843" y="471678"/>
                  </a:lnTo>
                  <a:lnTo>
                    <a:pt x="13893" y="475488"/>
                  </a:lnTo>
                  <a:lnTo>
                    <a:pt x="15087" y="476758"/>
                  </a:lnTo>
                  <a:lnTo>
                    <a:pt x="16319" y="479298"/>
                  </a:lnTo>
                  <a:lnTo>
                    <a:pt x="12166" y="479298"/>
                  </a:lnTo>
                  <a:lnTo>
                    <a:pt x="11861" y="480568"/>
                  </a:lnTo>
                  <a:lnTo>
                    <a:pt x="10566" y="478028"/>
                  </a:lnTo>
                  <a:lnTo>
                    <a:pt x="9042" y="475488"/>
                  </a:lnTo>
                  <a:lnTo>
                    <a:pt x="7200" y="470408"/>
                  </a:lnTo>
                  <a:lnTo>
                    <a:pt x="5016" y="470408"/>
                  </a:lnTo>
                  <a:lnTo>
                    <a:pt x="2159" y="471678"/>
                  </a:lnTo>
                  <a:lnTo>
                    <a:pt x="4686" y="475488"/>
                  </a:lnTo>
                  <a:lnTo>
                    <a:pt x="7251" y="478028"/>
                  </a:lnTo>
                  <a:lnTo>
                    <a:pt x="9779" y="481838"/>
                  </a:lnTo>
                  <a:lnTo>
                    <a:pt x="9385" y="483108"/>
                  </a:lnTo>
                  <a:lnTo>
                    <a:pt x="11849" y="484378"/>
                  </a:lnTo>
                  <a:lnTo>
                    <a:pt x="10096" y="486918"/>
                  </a:lnTo>
                  <a:lnTo>
                    <a:pt x="8013" y="485648"/>
                  </a:lnTo>
                  <a:lnTo>
                    <a:pt x="4470" y="484378"/>
                  </a:lnTo>
                  <a:lnTo>
                    <a:pt x="2768" y="484378"/>
                  </a:lnTo>
                  <a:lnTo>
                    <a:pt x="165" y="485648"/>
                  </a:lnTo>
                  <a:lnTo>
                    <a:pt x="736" y="485648"/>
                  </a:lnTo>
                  <a:lnTo>
                    <a:pt x="1612" y="488188"/>
                  </a:lnTo>
                  <a:lnTo>
                    <a:pt x="2616" y="489458"/>
                  </a:lnTo>
                  <a:lnTo>
                    <a:pt x="5308" y="486918"/>
                  </a:lnTo>
                  <a:lnTo>
                    <a:pt x="8648" y="490728"/>
                  </a:lnTo>
                  <a:lnTo>
                    <a:pt x="9601" y="491998"/>
                  </a:lnTo>
                  <a:lnTo>
                    <a:pt x="10515" y="493268"/>
                  </a:lnTo>
                  <a:lnTo>
                    <a:pt x="11468" y="495808"/>
                  </a:lnTo>
                  <a:lnTo>
                    <a:pt x="13309" y="493268"/>
                  </a:lnTo>
                  <a:lnTo>
                    <a:pt x="11988" y="490728"/>
                  </a:lnTo>
                  <a:lnTo>
                    <a:pt x="13030" y="490728"/>
                  </a:lnTo>
                  <a:lnTo>
                    <a:pt x="14046" y="489458"/>
                  </a:lnTo>
                  <a:lnTo>
                    <a:pt x="15049" y="489458"/>
                  </a:lnTo>
                  <a:lnTo>
                    <a:pt x="16306" y="490728"/>
                  </a:lnTo>
                  <a:lnTo>
                    <a:pt x="16954" y="491998"/>
                  </a:lnTo>
                  <a:lnTo>
                    <a:pt x="18884" y="494538"/>
                  </a:lnTo>
                  <a:lnTo>
                    <a:pt x="19380" y="495808"/>
                  </a:lnTo>
                  <a:lnTo>
                    <a:pt x="18046" y="494538"/>
                  </a:lnTo>
                  <a:lnTo>
                    <a:pt x="16446" y="493268"/>
                  </a:lnTo>
                  <a:lnTo>
                    <a:pt x="12661" y="497078"/>
                  </a:lnTo>
                  <a:lnTo>
                    <a:pt x="17272" y="503428"/>
                  </a:lnTo>
                  <a:lnTo>
                    <a:pt x="19596" y="507238"/>
                  </a:lnTo>
                  <a:lnTo>
                    <a:pt x="22148" y="505968"/>
                  </a:lnTo>
                  <a:lnTo>
                    <a:pt x="21996" y="508508"/>
                  </a:lnTo>
                  <a:lnTo>
                    <a:pt x="25031" y="507238"/>
                  </a:lnTo>
                  <a:lnTo>
                    <a:pt x="25196" y="507238"/>
                  </a:lnTo>
                  <a:lnTo>
                    <a:pt x="27470" y="512318"/>
                  </a:lnTo>
                  <a:lnTo>
                    <a:pt x="24892" y="512318"/>
                  </a:lnTo>
                  <a:lnTo>
                    <a:pt x="25133" y="511048"/>
                  </a:lnTo>
                  <a:lnTo>
                    <a:pt x="25374" y="509778"/>
                  </a:lnTo>
                  <a:lnTo>
                    <a:pt x="22707" y="509778"/>
                  </a:lnTo>
                  <a:lnTo>
                    <a:pt x="19126" y="511048"/>
                  </a:lnTo>
                  <a:lnTo>
                    <a:pt x="17462" y="511048"/>
                  </a:lnTo>
                  <a:lnTo>
                    <a:pt x="19138" y="507238"/>
                  </a:lnTo>
                  <a:lnTo>
                    <a:pt x="14579" y="509778"/>
                  </a:lnTo>
                  <a:lnTo>
                    <a:pt x="19939" y="517398"/>
                  </a:lnTo>
                  <a:lnTo>
                    <a:pt x="19773" y="517398"/>
                  </a:lnTo>
                  <a:lnTo>
                    <a:pt x="20027" y="518668"/>
                  </a:lnTo>
                  <a:lnTo>
                    <a:pt x="23291" y="518668"/>
                  </a:lnTo>
                  <a:lnTo>
                    <a:pt x="22517" y="522478"/>
                  </a:lnTo>
                  <a:lnTo>
                    <a:pt x="26289" y="521208"/>
                  </a:lnTo>
                  <a:lnTo>
                    <a:pt x="28752" y="522478"/>
                  </a:lnTo>
                  <a:lnTo>
                    <a:pt x="28790" y="521208"/>
                  </a:lnTo>
                  <a:lnTo>
                    <a:pt x="28727" y="519938"/>
                  </a:lnTo>
                  <a:lnTo>
                    <a:pt x="28905" y="519938"/>
                  </a:lnTo>
                  <a:lnTo>
                    <a:pt x="29197" y="518668"/>
                  </a:lnTo>
                  <a:lnTo>
                    <a:pt x="29730" y="517398"/>
                  </a:lnTo>
                  <a:lnTo>
                    <a:pt x="30137" y="517398"/>
                  </a:lnTo>
                  <a:lnTo>
                    <a:pt x="32486" y="519938"/>
                  </a:lnTo>
                  <a:lnTo>
                    <a:pt x="34417" y="523748"/>
                  </a:lnTo>
                  <a:lnTo>
                    <a:pt x="38023" y="525018"/>
                  </a:lnTo>
                  <a:lnTo>
                    <a:pt x="38354" y="526288"/>
                  </a:lnTo>
                  <a:lnTo>
                    <a:pt x="38354" y="527558"/>
                  </a:lnTo>
                  <a:lnTo>
                    <a:pt x="29083" y="528828"/>
                  </a:lnTo>
                  <a:lnTo>
                    <a:pt x="29425" y="532638"/>
                  </a:lnTo>
                  <a:lnTo>
                    <a:pt x="30353" y="537718"/>
                  </a:lnTo>
                  <a:lnTo>
                    <a:pt x="31076" y="538721"/>
                  </a:lnTo>
                  <a:lnTo>
                    <a:pt x="29248" y="536448"/>
                  </a:lnTo>
                  <a:lnTo>
                    <a:pt x="28054" y="535178"/>
                  </a:lnTo>
                  <a:lnTo>
                    <a:pt x="24485" y="531368"/>
                  </a:lnTo>
                  <a:lnTo>
                    <a:pt x="20078" y="528828"/>
                  </a:lnTo>
                  <a:lnTo>
                    <a:pt x="17881" y="527558"/>
                  </a:lnTo>
                  <a:lnTo>
                    <a:pt x="16967" y="528828"/>
                  </a:lnTo>
                  <a:lnTo>
                    <a:pt x="15671" y="528828"/>
                  </a:lnTo>
                  <a:lnTo>
                    <a:pt x="16941" y="526288"/>
                  </a:lnTo>
                  <a:lnTo>
                    <a:pt x="16408" y="525018"/>
                  </a:lnTo>
                  <a:lnTo>
                    <a:pt x="14579" y="525018"/>
                  </a:lnTo>
                  <a:lnTo>
                    <a:pt x="12179" y="522478"/>
                  </a:lnTo>
                  <a:lnTo>
                    <a:pt x="9944" y="518668"/>
                  </a:lnTo>
                  <a:lnTo>
                    <a:pt x="6146" y="513588"/>
                  </a:lnTo>
                  <a:lnTo>
                    <a:pt x="3530" y="514858"/>
                  </a:lnTo>
                  <a:lnTo>
                    <a:pt x="596" y="517398"/>
                  </a:lnTo>
                  <a:lnTo>
                    <a:pt x="1117" y="517398"/>
                  </a:lnTo>
                  <a:lnTo>
                    <a:pt x="647" y="518668"/>
                  </a:lnTo>
                  <a:lnTo>
                    <a:pt x="266" y="518668"/>
                  </a:lnTo>
                  <a:lnTo>
                    <a:pt x="25" y="519938"/>
                  </a:lnTo>
                  <a:lnTo>
                    <a:pt x="0" y="521208"/>
                  </a:lnTo>
                  <a:lnTo>
                    <a:pt x="203" y="521208"/>
                  </a:lnTo>
                  <a:lnTo>
                    <a:pt x="558" y="522478"/>
                  </a:lnTo>
                  <a:lnTo>
                    <a:pt x="3505" y="522478"/>
                  </a:lnTo>
                  <a:lnTo>
                    <a:pt x="7429" y="526288"/>
                  </a:lnTo>
                  <a:lnTo>
                    <a:pt x="11747" y="530098"/>
                  </a:lnTo>
                  <a:lnTo>
                    <a:pt x="14020" y="535178"/>
                  </a:lnTo>
                  <a:lnTo>
                    <a:pt x="14439" y="536448"/>
                  </a:lnTo>
                  <a:lnTo>
                    <a:pt x="14960" y="536448"/>
                  </a:lnTo>
                  <a:lnTo>
                    <a:pt x="15532" y="535178"/>
                  </a:lnTo>
                  <a:lnTo>
                    <a:pt x="16281" y="536448"/>
                  </a:lnTo>
                  <a:lnTo>
                    <a:pt x="16776" y="537502"/>
                  </a:lnTo>
                  <a:lnTo>
                    <a:pt x="16852" y="538988"/>
                  </a:lnTo>
                  <a:lnTo>
                    <a:pt x="18630" y="542798"/>
                  </a:lnTo>
                  <a:lnTo>
                    <a:pt x="21983" y="544068"/>
                  </a:lnTo>
                  <a:lnTo>
                    <a:pt x="22161" y="547878"/>
                  </a:lnTo>
                  <a:lnTo>
                    <a:pt x="21056" y="550418"/>
                  </a:lnTo>
                  <a:lnTo>
                    <a:pt x="23012" y="554228"/>
                  </a:lnTo>
                  <a:lnTo>
                    <a:pt x="28244" y="560578"/>
                  </a:lnTo>
                  <a:lnTo>
                    <a:pt x="34671" y="566928"/>
                  </a:lnTo>
                  <a:lnTo>
                    <a:pt x="40957" y="572008"/>
                  </a:lnTo>
                  <a:lnTo>
                    <a:pt x="45796" y="579628"/>
                  </a:lnTo>
                  <a:lnTo>
                    <a:pt x="51485" y="582168"/>
                  </a:lnTo>
                  <a:lnTo>
                    <a:pt x="53276" y="588518"/>
                  </a:lnTo>
                  <a:lnTo>
                    <a:pt x="57442" y="592328"/>
                  </a:lnTo>
                  <a:lnTo>
                    <a:pt x="59372" y="594868"/>
                  </a:lnTo>
                  <a:lnTo>
                    <a:pt x="61264" y="596138"/>
                  </a:lnTo>
                  <a:lnTo>
                    <a:pt x="64033" y="597408"/>
                  </a:lnTo>
                  <a:lnTo>
                    <a:pt x="69621" y="598678"/>
                  </a:lnTo>
                  <a:lnTo>
                    <a:pt x="70091" y="606298"/>
                  </a:lnTo>
                  <a:lnTo>
                    <a:pt x="75755" y="608838"/>
                  </a:lnTo>
                  <a:lnTo>
                    <a:pt x="79184" y="611378"/>
                  </a:lnTo>
                  <a:lnTo>
                    <a:pt x="79794" y="616458"/>
                  </a:lnTo>
                  <a:lnTo>
                    <a:pt x="84963" y="617728"/>
                  </a:lnTo>
                  <a:lnTo>
                    <a:pt x="88176" y="617728"/>
                  </a:lnTo>
                  <a:lnTo>
                    <a:pt x="87452" y="621538"/>
                  </a:lnTo>
                  <a:lnTo>
                    <a:pt x="90639" y="620268"/>
                  </a:lnTo>
                  <a:lnTo>
                    <a:pt x="97878" y="624078"/>
                  </a:lnTo>
                  <a:lnTo>
                    <a:pt x="98107" y="631698"/>
                  </a:lnTo>
                  <a:lnTo>
                    <a:pt x="105194" y="635508"/>
                  </a:lnTo>
                  <a:lnTo>
                    <a:pt x="105473" y="636778"/>
                  </a:lnTo>
                  <a:lnTo>
                    <a:pt x="106095" y="636778"/>
                  </a:lnTo>
                  <a:lnTo>
                    <a:pt x="105651" y="639318"/>
                  </a:lnTo>
                  <a:lnTo>
                    <a:pt x="106375" y="639318"/>
                  </a:lnTo>
                  <a:lnTo>
                    <a:pt x="107645" y="640588"/>
                  </a:lnTo>
                  <a:lnTo>
                    <a:pt x="107975" y="640588"/>
                  </a:lnTo>
                  <a:lnTo>
                    <a:pt x="107873" y="641858"/>
                  </a:lnTo>
                  <a:lnTo>
                    <a:pt x="110134" y="641858"/>
                  </a:lnTo>
                  <a:lnTo>
                    <a:pt x="109931" y="643128"/>
                  </a:lnTo>
                  <a:lnTo>
                    <a:pt x="109766" y="643128"/>
                  </a:lnTo>
                  <a:lnTo>
                    <a:pt x="108546" y="644398"/>
                  </a:lnTo>
                  <a:lnTo>
                    <a:pt x="109042" y="644398"/>
                  </a:lnTo>
                  <a:lnTo>
                    <a:pt x="109118" y="645668"/>
                  </a:lnTo>
                  <a:lnTo>
                    <a:pt x="108724" y="645668"/>
                  </a:lnTo>
                  <a:lnTo>
                    <a:pt x="109639" y="646938"/>
                  </a:lnTo>
                  <a:lnTo>
                    <a:pt x="110147" y="648208"/>
                  </a:lnTo>
                  <a:lnTo>
                    <a:pt x="111620" y="646938"/>
                  </a:lnTo>
                  <a:lnTo>
                    <a:pt x="112382" y="648208"/>
                  </a:lnTo>
                  <a:lnTo>
                    <a:pt x="112864" y="648208"/>
                  </a:lnTo>
                  <a:lnTo>
                    <a:pt x="113271" y="649478"/>
                  </a:lnTo>
                  <a:lnTo>
                    <a:pt x="112509" y="650748"/>
                  </a:lnTo>
                  <a:lnTo>
                    <a:pt x="112496" y="652018"/>
                  </a:lnTo>
                  <a:lnTo>
                    <a:pt x="113461" y="654558"/>
                  </a:lnTo>
                  <a:lnTo>
                    <a:pt x="113944" y="658368"/>
                  </a:lnTo>
                  <a:lnTo>
                    <a:pt x="118732" y="658368"/>
                  </a:lnTo>
                  <a:lnTo>
                    <a:pt x="118999" y="659638"/>
                  </a:lnTo>
                  <a:lnTo>
                    <a:pt x="119303" y="659638"/>
                  </a:lnTo>
                  <a:lnTo>
                    <a:pt x="117602" y="664718"/>
                  </a:lnTo>
                  <a:lnTo>
                    <a:pt x="123240" y="664718"/>
                  </a:lnTo>
                  <a:lnTo>
                    <a:pt x="121970" y="668528"/>
                  </a:lnTo>
                  <a:lnTo>
                    <a:pt x="122529" y="669798"/>
                  </a:lnTo>
                  <a:lnTo>
                    <a:pt x="123126" y="669798"/>
                  </a:lnTo>
                  <a:lnTo>
                    <a:pt x="123698" y="671068"/>
                  </a:lnTo>
                  <a:lnTo>
                    <a:pt x="125412" y="671068"/>
                  </a:lnTo>
                  <a:lnTo>
                    <a:pt x="126060" y="672338"/>
                  </a:lnTo>
                  <a:lnTo>
                    <a:pt x="131813" y="672338"/>
                  </a:lnTo>
                  <a:lnTo>
                    <a:pt x="131356" y="673608"/>
                  </a:lnTo>
                  <a:lnTo>
                    <a:pt x="133248" y="673608"/>
                  </a:lnTo>
                  <a:lnTo>
                    <a:pt x="133426" y="674878"/>
                  </a:lnTo>
                  <a:lnTo>
                    <a:pt x="133350" y="676148"/>
                  </a:lnTo>
                  <a:lnTo>
                    <a:pt x="134061" y="677418"/>
                  </a:lnTo>
                  <a:lnTo>
                    <a:pt x="134645" y="679958"/>
                  </a:lnTo>
                  <a:lnTo>
                    <a:pt x="137998" y="679958"/>
                  </a:lnTo>
                  <a:lnTo>
                    <a:pt x="144564" y="678688"/>
                  </a:lnTo>
                  <a:lnTo>
                    <a:pt x="149136" y="675563"/>
                  </a:lnTo>
                  <a:lnTo>
                    <a:pt x="152361" y="678688"/>
                  </a:lnTo>
                  <a:lnTo>
                    <a:pt x="152730" y="678688"/>
                  </a:lnTo>
                  <a:lnTo>
                    <a:pt x="153123" y="679958"/>
                  </a:lnTo>
                  <a:lnTo>
                    <a:pt x="153631" y="679958"/>
                  </a:lnTo>
                  <a:lnTo>
                    <a:pt x="154520" y="678688"/>
                  </a:lnTo>
                  <a:lnTo>
                    <a:pt x="157835" y="678688"/>
                  </a:lnTo>
                  <a:lnTo>
                    <a:pt x="158800" y="677418"/>
                  </a:lnTo>
                  <a:lnTo>
                    <a:pt x="162610" y="677418"/>
                  </a:lnTo>
                  <a:lnTo>
                    <a:pt x="163639" y="676148"/>
                  </a:lnTo>
                  <a:lnTo>
                    <a:pt x="165582" y="676148"/>
                  </a:lnTo>
                  <a:lnTo>
                    <a:pt x="166179" y="674878"/>
                  </a:lnTo>
                  <a:lnTo>
                    <a:pt x="167995" y="671068"/>
                  </a:lnTo>
                  <a:lnTo>
                    <a:pt x="163563" y="673608"/>
                  </a:lnTo>
                  <a:lnTo>
                    <a:pt x="161023" y="674878"/>
                  </a:lnTo>
                  <a:lnTo>
                    <a:pt x="159067" y="673608"/>
                  </a:lnTo>
                  <a:lnTo>
                    <a:pt x="163982" y="671068"/>
                  </a:lnTo>
                  <a:lnTo>
                    <a:pt x="163461" y="668528"/>
                  </a:lnTo>
                  <a:lnTo>
                    <a:pt x="160566" y="671068"/>
                  </a:lnTo>
                  <a:lnTo>
                    <a:pt x="160769" y="669798"/>
                  </a:lnTo>
                  <a:lnTo>
                    <a:pt x="160578" y="669798"/>
                  </a:lnTo>
                  <a:lnTo>
                    <a:pt x="159943" y="668528"/>
                  </a:lnTo>
                  <a:lnTo>
                    <a:pt x="159893" y="667258"/>
                  </a:lnTo>
                  <a:lnTo>
                    <a:pt x="159054" y="665988"/>
                  </a:lnTo>
                  <a:lnTo>
                    <a:pt x="156806" y="667181"/>
                  </a:lnTo>
                  <a:lnTo>
                    <a:pt x="156806" y="671068"/>
                  </a:lnTo>
                  <a:lnTo>
                    <a:pt x="151549" y="673455"/>
                  </a:lnTo>
                  <a:lnTo>
                    <a:pt x="155181" y="669798"/>
                  </a:lnTo>
                  <a:lnTo>
                    <a:pt x="155473" y="669798"/>
                  </a:lnTo>
                  <a:lnTo>
                    <a:pt x="155968" y="668528"/>
                  </a:lnTo>
                  <a:lnTo>
                    <a:pt x="156806" y="671068"/>
                  </a:lnTo>
                  <a:lnTo>
                    <a:pt x="156806" y="667181"/>
                  </a:lnTo>
                  <a:lnTo>
                    <a:pt x="156654" y="667258"/>
                  </a:lnTo>
                  <a:lnTo>
                    <a:pt x="157568" y="665988"/>
                  </a:lnTo>
                  <a:lnTo>
                    <a:pt x="157784" y="664718"/>
                  </a:lnTo>
                  <a:lnTo>
                    <a:pt x="156019" y="663448"/>
                  </a:lnTo>
                  <a:lnTo>
                    <a:pt x="152400" y="663448"/>
                  </a:lnTo>
                  <a:lnTo>
                    <a:pt x="149885" y="664718"/>
                  </a:lnTo>
                  <a:lnTo>
                    <a:pt x="149313" y="662178"/>
                  </a:lnTo>
                  <a:lnTo>
                    <a:pt x="145770" y="662178"/>
                  </a:lnTo>
                  <a:lnTo>
                    <a:pt x="148564" y="658368"/>
                  </a:lnTo>
                  <a:lnTo>
                    <a:pt x="147739" y="657098"/>
                  </a:lnTo>
                  <a:lnTo>
                    <a:pt x="148158" y="657098"/>
                  </a:lnTo>
                  <a:lnTo>
                    <a:pt x="148297" y="655828"/>
                  </a:lnTo>
                  <a:lnTo>
                    <a:pt x="148018" y="654558"/>
                  </a:lnTo>
                  <a:lnTo>
                    <a:pt x="145872" y="654558"/>
                  </a:lnTo>
                  <a:lnTo>
                    <a:pt x="143967" y="650748"/>
                  </a:lnTo>
                  <a:lnTo>
                    <a:pt x="149555" y="649478"/>
                  </a:lnTo>
                  <a:lnTo>
                    <a:pt x="153225" y="648208"/>
                  </a:lnTo>
                  <a:lnTo>
                    <a:pt x="155625" y="646938"/>
                  </a:lnTo>
                  <a:lnTo>
                    <a:pt x="157162" y="646938"/>
                  </a:lnTo>
                  <a:lnTo>
                    <a:pt x="158000" y="645668"/>
                  </a:lnTo>
                  <a:lnTo>
                    <a:pt x="157759" y="645668"/>
                  </a:lnTo>
                  <a:lnTo>
                    <a:pt x="157416" y="644398"/>
                  </a:lnTo>
                  <a:lnTo>
                    <a:pt x="156603" y="645668"/>
                  </a:lnTo>
                  <a:lnTo>
                    <a:pt x="154495" y="645668"/>
                  </a:lnTo>
                  <a:lnTo>
                    <a:pt x="153924" y="643128"/>
                  </a:lnTo>
                  <a:lnTo>
                    <a:pt x="157949" y="639318"/>
                  </a:lnTo>
                  <a:lnTo>
                    <a:pt x="159194" y="636778"/>
                  </a:lnTo>
                  <a:lnTo>
                    <a:pt x="159816" y="635508"/>
                  </a:lnTo>
                  <a:lnTo>
                    <a:pt x="164858" y="634238"/>
                  </a:lnTo>
                  <a:lnTo>
                    <a:pt x="167487" y="630428"/>
                  </a:lnTo>
                  <a:lnTo>
                    <a:pt x="164426" y="629158"/>
                  </a:lnTo>
                  <a:lnTo>
                    <a:pt x="161709" y="631698"/>
                  </a:lnTo>
                  <a:lnTo>
                    <a:pt x="158089" y="635508"/>
                  </a:lnTo>
                  <a:lnTo>
                    <a:pt x="152844" y="635508"/>
                  </a:lnTo>
                  <a:lnTo>
                    <a:pt x="151155" y="636689"/>
                  </a:lnTo>
                  <a:lnTo>
                    <a:pt x="151155" y="639318"/>
                  </a:lnTo>
                  <a:lnTo>
                    <a:pt x="148551" y="641819"/>
                  </a:lnTo>
                  <a:lnTo>
                    <a:pt x="149009" y="640588"/>
                  </a:lnTo>
                  <a:lnTo>
                    <a:pt x="149656" y="639318"/>
                  </a:lnTo>
                  <a:lnTo>
                    <a:pt x="151155" y="639318"/>
                  </a:lnTo>
                  <a:lnTo>
                    <a:pt x="151155" y="636689"/>
                  </a:lnTo>
                  <a:lnTo>
                    <a:pt x="151015" y="636778"/>
                  </a:lnTo>
                  <a:lnTo>
                    <a:pt x="151079" y="634238"/>
                  </a:lnTo>
                  <a:lnTo>
                    <a:pt x="151701" y="632968"/>
                  </a:lnTo>
                  <a:lnTo>
                    <a:pt x="148882" y="631698"/>
                  </a:lnTo>
                  <a:lnTo>
                    <a:pt x="148513" y="631418"/>
                  </a:lnTo>
                  <a:lnTo>
                    <a:pt x="148513" y="641858"/>
                  </a:lnTo>
                  <a:lnTo>
                    <a:pt x="146431" y="644398"/>
                  </a:lnTo>
                  <a:lnTo>
                    <a:pt x="146088" y="645668"/>
                  </a:lnTo>
                  <a:lnTo>
                    <a:pt x="143967" y="645668"/>
                  </a:lnTo>
                  <a:lnTo>
                    <a:pt x="144284" y="644398"/>
                  </a:lnTo>
                  <a:lnTo>
                    <a:pt x="145465" y="644398"/>
                  </a:lnTo>
                  <a:lnTo>
                    <a:pt x="145846" y="643128"/>
                  </a:lnTo>
                  <a:lnTo>
                    <a:pt x="146126" y="643128"/>
                  </a:lnTo>
                  <a:lnTo>
                    <a:pt x="146926" y="641858"/>
                  </a:lnTo>
                  <a:lnTo>
                    <a:pt x="148513" y="641858"/>
                  </a:lnTo>
                  <a:lnTo>
                    <a:pt x="148513" y="631418"/>
                  </a:lnTo>
                  <a:lnTo>
                    <a:pt x="145630" y="629158"/>
                  </a:lnTo>
                  <a:lnTo>
                    <a:pt x="143421" y="625348"/>
                  </a:lnTo>
                  <a:lnTo>
                    <a:pt x="140906" y="625792"/>
                  </a:lnTo>
                  <a:lnTo>
                    <a:pt x="140906" y="667258"/>
                  </a:lnTo>
                  <a:lnTo>
                    <a:pt x="138620" y="667258"/>
                  </a:lnTo>
                  <a:lnTo>
                    <a:pt x="139649" y="665988"/>
                  </a:lnTo>
                  <a:lnTo>
                    <a:pt x="140589" y="665988"/>
                  </a:lnTo>
                  <a:lnTo>
                    <a:pt x="140906" y="667258"/>
                  </a:lnTo>
                  <a:lnTo>
                    <a:pt x="140906" y="625792"/>
                  </a:lnTo>
                  <a:lnTo>
                    <a:pt x="136055" y="626618"/>
                  </a:lnTo>
                  <a:lnTo>
                    <a:pt x="132676" y="626618"/>
                  </a:lnTo>
                  <a:lnTo>
                    <a:pt x="129413" y="630428"/>
                  </a:lnTo>
                  <a:lnTo>
                    <a:pt x="130060" y="631698"/>
                  </a:lnTo>
                  <a:lnTo>
                    <a:pt x="132054" y="632968"/>
                  </a:lnTo>
                  <a:lnTo>
                    <a:pt x="133362" y="632968"/>
                  </a:lnTo>
                  <a:lnTo>
                    <a:pt x="132486" y="635508"/>
                  </a:lnTo>
                  <a:lnTo>
                    <a:pt x="132016" y="638048"/>
                  </a:lnTo>
                  <a:lnTo>
                    <a:pt x="137668" y="638048"/>
                  </a:lnTo>
                  <a:lnTo>
                    <a:pt x="135686" y="640588"/>
                  </a:lnTo>
                  <a:lnTo>
                    <a:pt x="128714" y="640588"/>
                  </a:lnTo>
                  <a:lnTo>
                    <a:pt x="127355" y="641858"/>
                  </a:lnTo>
                  <a:lnTo>
                    <a:pt x="126187" y="641858"/>
                  </a:lnTo>
                  <a:lnTo>
                    <a:pt x="125196" y="640588"/>
                  </a:lnTo>
                  <a:lnTo>
                    <a:pt x="124002" y="640588"/>
                  </a:lnTo>
                  <a:lnTo>
                    <a:pt x="123075" y="639318"/>
                  </a:lnTo>
                  <a:lnTo>
                    <a:pt x="120827" y="638048"/>
                  </a:lnTo>
                  <a:lnTo>
                    <a:pt x="118960" y="638048"/>
                  </a:lnTo>
                  <a:lnTo>
                    <a:pt x="118160" y="636778"/>
                  </a:lnTo>
                  <a:lnTo>
                    <a:pt x="117335" y="636778"/>
                  </a:lnTo>
                  <a:lnTo>
                    <a:pt x="116395" y="635508"/>
                  </a:lnTo>
                  <a:lnTo>
                    <a:pt x="117017" y="635508"/>
                  </a:lnTo>
                  <a:lnTo>
                    <a:pt x="116992" y="634238"/>
                  </a:lnTo>
                  <a:lnTo>
                    <a:pt x="118046" y="634238"/>
                  </a:lnTo>
                  <a:lnTo>
                    <a:pt x="120548" y="632968"/>
                  </a:lnTo>
                  <a:lnTo>
                    <a:pt x="122339" y="630428"/>
                  </a:lnTo>
                  <a:lnTo>
                    <a:pt x="123761" y="629158"/>
                  </a:lnTo>
                  <a:lnTo>
                    <a:pt x="124764" y="626618"/>
                  </a:lnTo>
                  <a:lnTo>
                    <a:pt x="123075" y="626618"/>
                  </a:lnTo>
                  <a:lnTo>
                    <a:pt x="122123" y="625348"/>
                  </a:lnTo>
                  <a:lnTo>
                    <a:pt x="123215" y="624078"/>
                  </a:lnTo>
                  <a:lnTo>
                    <a:pt x="124053" y="624078"/>
                  </a:lnTo>
                  <a:lnTo>
                    <a:pt x="124904" y="622808"/>
                  </a:lnTo>
                  <a:lnTo>
                    <a:pt x="125069" y="622808"/>
                  </a:lnTo>
                  <a:lnTo>
                    <a:pt x="127038" y="621538"/>
                  </a:lnTo>
                  <a:lnTo>
                    <a:pt x="128574" y="620268"/>
                  </a:lnTo>
                  <a:lnTo>
                    <a:pt x="130263" y="616458"/>
                  </a:lnTo>
                  <a:lnTo>
                    <a:pt x="130835" y="615188"/>
                  </a:lnTo>
                  <a:lnTo>
                    <a:pt x="128778" y="616458"/>
                  </a:lnTo>
                  <a:lnTo>
                    <a:pt x="127330" y="616458"/>
                  </a:lnTo>
                  <a:lnTo>
                    <a:pt x="127317" y="615188"/>
                  </a:lnTo>
                  <a:lnTo>
                    <a:pt x="127114" y="615188"/>
                  </a:lnTo>
                  <a:lnTo>
                    <a:pt x="131419" y="607568"/>
                  </a:lnTo>
                  <a:lnTo>
                    <a:pt x="132854" y="605028"/>
                  </a:lnTo>
                  <a:lnTo>
                    <a:pt x="133134" y="606298"/>
                  </a:lnTo>
                  <a:lnTo>
                    <a:pt x="134340" y="606298"/>
                  </a:lnTo>
                  <a:lnTo>
                    <a:pt x="135534" y="605028"/>
                  </a:lnTo>
                  <a:lnTo>
                    <a:pt x="138315" y="605028"/>
                  </a:lnTo>
                  <a:lnTo>
                    <a:pt x="139649" y="603758"/>
                  </a:lnTo>
                  <a:lnTo>
                    <a:pt x="141046" y="602488"/>
                  </a:lnTo>
                  <a:lnTo>
                    <a:pt x="142405" y="601218"/>
                  </a:lnTo>
                  <a:lnTo>
                    <a:pt x="143687" y="598678"/>
                  </a:lnTo>
                  <a:lnTo>
                    <a:pt x="141922" y="598678"/>
                  </a:lnTo>
                  <a:lnTo>
                    <a:pt x="140068" y="597408"/>
                  </a:lnTo>
                  <a:lnTo>
                    <a:pt x="142494" y="596138"/>
                  </a:lnTo>
                  <a:lnTo>
                    <a:pt x="146138" y="596138"/>
                  </a:lnTo>
                  <a:lnTo>
                    <a:pt x="145618" y="598678"/>
                  </a:lnTo>
                  <a:lnTo>
                    <a:pt x="145732" y="601218"/>
                  </a:lnTo>
                  <a:lnTo>
                    <a:pt x="146951" y="602488"/>
                  </a:lnTo>
                  <a:lnTo>
                    <a:pt x="146799" y="603758"/>
                  </a:lnTo>
                  <a:lnTo>
                    <a:pt x="145034" y="603758"/>
                  </a:lnTo>
                  <a:lnTo>
                    <a:pt x="143713" y="605028"/>
                  </a:lnTo>
                  <a:lnTo>
                    <a:pt x="143027" y="605028"/>
                  </a:lnTo>
                  <a:lnTo>
                    <a:pt x="142862" y="606298"/>
                  </a:lnTo>
                  <a:lnTo>
                    <a:pt x="141897" y="607568"/>
                  </a:lnTo>
                  <a:lnTo>
                    <a:pt x="141325" y="608838"/>
                  </a:lnTo>
                  <a:lnTo>
                    <a:pt x="141681" y="610108"/>
                  </a:lnTo>
                  <a:lnTo>
                    <a:pt x="145821" y="611378"/>
                  </a:lnTo>
                  <a:lnTo>
                    <a:pt x="147459" y="615188"/>
                  </a:lnTo>
                  <a:lnTo>
                    <a:pt x="152361" y="616458"/>
                  </a:lnTo>
                  <a:lnTo>
                    <a:pt x="152577" y="618998"/>
                  </a:lnTo>
                  <a:lnTo>
                    <a:pt x="152984" y="621538"/>
                  </a:lnTo>
                  <a:lnTo>
                    <a:pt x="157467" y="621538"/>
                  </a:lnTo>
                  <a:lnTo>
                    <a:pt x="157937" y="622808"/>
                  </a:lnTo>
                  <a:lnTo>
                    <a:pt x="161620" y="622808"/>
                  </a:lnTo>
                  <a:lnTo>
                    <a:pt x="163677" y="624078"/>
                  </a:lnTo>
                  <a:lnTo>
                    <a:pt x="162864" y="627888"/>
                  </a:lnTo>
                  <a:lnTo>
                    <a:pt x="168059" y="626618"/>
                  </a:lnTo>
                  <a:lnTo>
                    <a:pt x="167538" y="624078"/>
                  </a:lnTo>
                  <a:lnTo>
                    <a:pt x="166179" y="621538"/>
                  </a:lnTo>
                  <a:lnTo>
                    <a:pt x="164058" y="621538"/>
                  </a:lnTo>
                  <a:lnTo>
                    <a:pt x="161518" y="617728"/>
                  </a:lnTo>
                  <a:lnTo>
                    <a:pt x="157772" y="615188"/>
                  </a:lnTo>
                  <a:lnTo>
                    <a:pt x="157429" y="610108"/>
                  </a:lnTo>
                  <a:lnTo>
                    <a:pt x="158800" y="608838"/>
                  </a:lnTo>
                  <a:lnTo>
                    <a:pt x="160324" y="606298"/>
                  </a:lnTo>
                  <a:lnTo>
                    <a:pt x="163537" y="603758"/>
                  </a:lnTo>
                  <a:lnTo>
                    <a:pt x="164020" y="605028"/>
                  </a:lnTo>
                  <a:lnTo>
                    <a:pt x="164299" y="605028"/>
                  </a:lnTo>
                  <a:lnTo>
                    <a:pt x="164058" y="606298"/>
                  </a:lnTo>
                  <a:lnTo>
                    <a:pt x="163499" y="610108"/>
                  </a:lnTo>
                  <a:lnTo>
                    <a:pt x="162712" y="617728"/>
                  </a:lnTo>
                  <a:lnTo>
                    <a:pt x="171996" y="616458"/>
                  </a:lnTo>
                  <a:lnTo>
                    <a:pt x="176199" y="620268"/>
                  </a:lnTo>
                  <a:lnTo>
                    <a:pt x="181216" y="616458"/>
                  </a:lnTo>
                  <a:lnTo>
                    <a:pt x="182041" y="615188"/>
                  </a:lnTo>
                  <a:close/>
                </a:path>
                <a:path w="969009" h="680085">
                  <a:moveTo>
                    <a:pt x="187693" y="329844"/>
                  </a:moveTo>
                  <a:lnTo>
                    <a:pt x="185470" y="329577"/>
                  </a:lnTo>
                  <a:lnTo>
                    <a:pt x="184746" y="328866"/>
                  </a:lnTo>
                  <a:lnTo>
                    <a:pt x="181013" y="331635"/>
                  </a:lnTo>
                  <a:lnTo>
                    <a:pt x="182092" y="332574"/>
                  </a:lnTo>
                  <a:lnTo>
                    <a:pt x="183489" y="333717"/>
                  </a:lnTo>
                  <a:lnTo>
                    <a:pt x="185864" y="331520"/>
                  </a:lnTo>
                  <a:lnTo>
                    <a:pt x="187693" y="329844"/>
                  </a:lnTo>
                  <a:close/>
                </a:path>
                <a:path w="969009" h="680085">
                  <a:moveTo>
                    <a:pt x="226529" y="401167"/>
                  </a:moveTo>
                  <a:lnTo>
                    <a:pt x="225501" y="401256"/>
                  </a:lnTo>
                  <a:lnTo>
                    <a:pt x="224485" y="401332"/>
                  </a:lnTo>
                  <a:lnTo>
                    <a:pt x="223443" y="401434"/>
                  </a:lnTo>
                  <a:lnTo>
                    <a:pt x="223380" y="402043"/>
                  </a:lnTo>
                  <a:lnTo>
                    <a:pt x="223570" y="402463"/>
                  </a:lnTo>
                  <a:lnTo>
                    <a:pt x="224040" y="402717"/>
                  </a:lnTo>
                  <a:lnTo>
                    <a:pt x="224917" y="402297"/>
                  </a:lnTo>
                  <a:lnTo>
                    <a:pt x="225729" y="401789"/>
                  </a:lnTo>
                  <a:lnTo>
                    <a:pt x="226529" y="401167"/>
                  </a:lnTo>
                  <a:close/>
                </a:path>
                <a:path w="969009" h="680085">
                  <a:moveTo>
                    <a:pt x="241300" y="240004"/>
                  </a:moveTo>
                  <a:lnTo>
                    <a:pt x="240804" y="238404"/>
                  </a:lnTo>
                  <a:lnTo>
                    <a:pt x="240296" y="236816"/>
                  </a:lnTo>
                  <a:lnTo>
                    <a:pt x="236740" y="239052"/>
                  </a:lnTo>
                  <a:lnTo>
                    <a:pt x="237388" y="240449"/>
                  </a:lnTo>
                  <a:lnTo>
                    <a:pt x="238556" y="241198"/>
                  </a:lnTo>
                  <a:lnTo>
                    <a:pt x="241300" y="240004"/>
                  </a:lnTo>
                  <a:close/>
                </a:path>
                <a:path w="969009" h="680085">
                  <a:moveTo>
                    <a:pt x="273773" y="297522"/>
                  </a:moveTo>
                  <a:lnTo>
                    <a:pt x="273532" y="296976"/>
                  </a:lnTo>
                  <a:lnTo>
                    <a:pt x="272821" y="297764"/>
                  </a:lnTo>
                  <a:lnTo>
                    <a:pt x="273773" y="297522"/>
                  </a:lnTo>
                  <a:close/>
                </a:path>
                <a:path w="969009" h="680085">
                  <a:moveTo>
                    <a:pt x="277660" y="252501"/>
                  </a:moveTo>
                  <a:lnTo>
                    <a:pt x="277456" y="252476"/>
                  </a:lnTo>
                  <a:lnTo>
                    <a:pt x="277609" y="252514"/>
                  </a:lnTo>
                  <a:close/>
                </a:path>
                <a:path w="969009" h="680085">
                  <a:moveTo>
                    <a:pt x="301752" y="243382"/>
                  </a:moveTo>
                  <a:lnTo>
                    <a:pt x="301586" y="242811"/>
                  </a:lnTo>
                  <a:lnTo>
                    <a:pt x="301320" y="242366"/>
                  </a:lnTo>
                  <a:lnTo>
                    <a:pt x="300875" y="242011"/>
                  </a:lnTo>
                  <a:lnTo>
                    <a:pt x="299656" y="242773"/>
                  </a:lnTo>
                  <a:lnTo>
                    <a:pt x="298577" y="243751"/>
                  </a:lnTo>
                  <a:lnTo>
                    <a:pt x="299300" y="244360"/>
                  </a:lnTo>
                  <a:lnTo>
                    <a:pt x="300291" y="244360"/>
                  </a:lnTo>
                  <a:lnTo>
                    <a:pt x="301752" y="243382"/>
                  </a:lnTo>
                  <a:close/>
                </a:path>
                <a:path w="969009" h="680085">
                  <a:moveTo>
                    <a:pt x="312216" y="171361"/>
                  </a:moveTo>
                  <a:lnTo>
                    <a:pt x="307352" y="164655"/>
                  </a:lnTo>
                  <a:lnTo>
                    <a:pt x="305104" y="161594"/>
                  </a:lnTo>
                  <a:lnTo>
                    <a:pt x="300951" y="165722"/>
                  </a:lnTo>
                  <a:lnTo>
                    <a:pt x="300736" y="167081"/>
                  </a:lnTo>
                  <a:lnTo>
                    <a:pt x="303936" y="170421"/>
                  </a:lnTo>
                  <a:lnTo>
                    <a:pt x="307162" y="169481"/>
                  </a:lnTo>
                  <a:lnTo>
                    <a:pt x="306844" y="173050"/>
                  </a:lnTo>
                  <a:lnTo>
                    <a:pt x="312216" y="171361"/>
                  </a:lnTo>
                  <a:close/>
                </a:path>
                <a:path w="969009" h="680085">
                  <a:moveTo>
                    <a:pt x="332943" y="221437"/>
                  </a:moveTo>
                  <a:lnTo>
                    <a:pt x="332409" y="220268"/>
                  </a:lnTo>
                  <a:lnTo>
                    <a:pt x="332206" y="219163"/>
                  </a:lnTo>
                  <a:lnTo>
                    <a:pt x="331139" y="218694"/>
                  </a:lnTo>
                  <a:lnTo>
                    <a:pt x="330136" y="218173"/>
                  </a:lnTo>
                  <a:lnTo>
                    <a:pt x="329044" y="217716"/>
                  </a:lnTo>
                  <a:lnTo>
                    <a:pt x="328536" y="218084"/>
                  </a:lnTo>
                  <a:lnTo>
                    <a:pt x="327494" y="218719"/>
                  </a:lnTo>
                  <a:lnTo>
                    <a:pt x="327837" y="219786"/>
                  </a:lnTo>
                  <a:lnTo>
                    <a:pt x="328028" y="220954"/>
                  </a:lnTo>
                  <a:lnTo>
                    <a:pt x="328701" y="221780"/>
                  </a:lnTo>
                  <a:lnTo>
                    <a:pt x="329145" y="222402"/>
                  </a:lnTo>
                  <a:lnTo>
                    <a:pt x="330568" y="223100"/>
                  </a:lnTo>
                  <a:lnTo>
                    <a:pt x="332943" y="221437"/>
                  </a:lnTo>
                  <a:close/>
                </a:path>
                <a:path w="969009" h="680085">
                  <a:moveTo>
                    <a:pt x="346646" y="215125"/>
                  </a:moveTo>
                  <a:lnTo>
                    <a:pt x="345338" y="214236"/>
                  </a:lnTo>
                  <a:lnTo>
                    <a:pt x="342620" y="213880"/>
                  </a:lnTo>
                  <a:lnTo>
                    <a:pt x="337883" y="217639"/>
                  </a:lnTo>
                  <a:lnTo>
                    <a:pt x="342138" y="218160"/>
                  </a:lnTo>
                  <a:lnTo>
                    <a:pt x="346646" y="215125"/>
                  </a:lnTo>
                  <a:close/>
                </a:path>
                <a:path w="969009" h="680085">
                  <a:moveTo>
                    <a:pt x="350507" y="53670"/>
                  </a:moveTo>
                  <a:lnTo>
                    <a:pt x="349719" y="52565"/>
                  </a:lnTo>
                  <a:lnTo>
                    <a:pt x="349377" y="50876"/>
                  </a:lnTo>
                  <a:lnTo>
                    <a:pt x="346214" y="52616"/>
                  </a:lnTo>
                  <a:lnTo>
                    <a:pt x="346735" y="54051"/>
                  </a:lnTo>
                  <a:lnTo>
                    <a:pt x="346837" y="56032"/>
                  </a:lnTo>
                  <a:lnTo>
                    <a:pt x="350507" y="53670"/>
                  </a:lnTo>
                  <a:close/>
                </a:path>
                <a:path w="969009" h="680085">
                  <a:moveTo>
                    <a:pt x="356781" y="244475"/>
                  </a:moveTo>
                  <a:lnTo>
                    <a:pt x="356247" y="244957"/>
                  </a:lnTo>
                  <a:lnTo>
                    <a:pt x="356082" y="245211"/>
                  </a:lnTo>
                  <a:lnTo>
                    <a:pt x="355968" y="245402"/>
                  </a:lnTo>
                  <a:lnTo>
                    <a:pt x="356133" y="245592"/>
                  </a:lnTo>
                  <a:lnTo>
                    <a:pt x="356196" y="245757"/>
                  </a:lnTo>
                  <a:lnTo>
                    <a:pt x="356400" y="245325"/>
                  </a:lnTo>
                  <a:lnTo>
                    <a:pt x="356590" y="244894"/>
                  </a:lnTo>
                  <a:lnTo>
                    <a:pt x="356781" y="244475"/>
                  </a:lnTo>
                  <a:close/>
                </a:path>
                <a:path w="969009" h="680085">
                  <a:moveTo>
                    <a:pt x="356933" y="244297"/>
                  </a:moveTo>
                  <a:lnTo>
                    <a:pt x="356806" y="244373"/>
                  </a:lnTo>
                  <a:lnTo>
                    <a:pt x="356933" y="244297"/>
                  </a:lnTo>
                  <a:close/>
                </a:path>
                <a:path w="969009" h="680085">
                  <a:moveTo>
                    <a:pt x="360387" y="148082"/>
                  </a:moveTo>
                  <a:lnTo>
                    <a:pt x="357657" y="149288"/>
                  </a:lnTo>
                  <a:lnTo>
                    <a:pt x="357492" y="149415"/>
                  </a:lnTo>
                  <a:lnTo>
                    <a:pt x="357428" y="149694"/>
                  </a:lnTo>
                  <a:lnTo>
                    <a:pt x="357454" y="150139"/>
                  </a:lnTo>
                  <a:lnTo>
                    <a:pt x="357517" y="150571"/>
                  </a:lnTo>
                  <a:lnTo>
                    <a:pt x="357886" y="150787"/>
                  </a:lnTo>
                  <a:lnTo>
                    <a:pt x="358622" y="150723"/>
                  </a:lnTo>
                  <a:lnTo>
                    <a:pt x="360222" y="148894"/>
                  </a:lnTo>
                  <a:lnTo>
                    <a:pt x="360387" y="148082"/>
                  </a:lnTo>
                  <a:close/>
                </a:path>
                <a:path w="969009" h="680085">
                  <a:moveTo>
                    <a:pt x="369328" y="386842"/>
                  </a:moveTo>
                  <a:lnTo>
                    <a:pt x="368846" y="386638"/>
                  </a:lnTo>
                  <a:lnTo>
                    <a:pt x="368693" y="387235"/>
                  </a:lnTo>
                  <a:lnTo>
                    <a:pt x="369328" y="386842"/>
                  </a:lnTo>
                  <a:close/>
                </a:path>
                <a:path w="969009" h="680085">
                  <a:moveTo>
                    <a:pt x="369404" y="149999"/>
                  </a:moveTo>
                  <a:lnTo>
                    <a:pt x="367588" y="150799"/>
                  </a:lnTo>
                  <a:lnTo>
                    <a:pt x="366547" y="151104"/>
                  </a:lnTo>
                  <a:lnTo>
                    <a:pt x="365975" y="151815"/>
                  </a:lnTo>
                  <a:lnTo>
                    <a:pt x="365315" y="152488"/>
                  </a:lnTo>
                  <a:lnTo>
                    <a:pt x="364528" y="153098"/>
                  </a:lnTo>
                  <a:lnTo>
                    <a:pt x="365760" y="153720"/>
                  </a:lnTo>
                  <a:lnTo>
                    <a:pt x="367461" y="153200"/>
                  </a:lnTo>
                  <a:lnTo>
                    <a:pt x="368452" y="151549"/>
                  </a:lnTo>
                  <a:lnTo>
                    <a:pt x="369404" y="149999"/>
                  </a:lnTo>
                  <a:close/>
                </a:path>
                <a:path w="969009" h="680085">
                  <a:moveTo>
                    <a:pt x="371538" y="255168"/>
                  </a:moveTo>
                  <a:lnTo>
                    <a:pt x="370217" y="254012"/>
                  </a:lnTo>
                  <a:lnTo>
                    <a:pt x="367639" y="253707"/>
                  </a:lnTo>
                  <a:lnTo>
                    <a:pt x="365721" y="252158"/>
                  </a:lnTo>
                  <a:lnTo>
                    <a:pt x="364769" y="251358"/>
                  </a:lnTo>
                  <a:lnTo>
                    <a:pt x="365239" y="248513"/>
                  </a:lnTo>
                  <a:lnTo>
                    <a:pt x="361556" y="250139"/>
                  </a:lnTo>
                  <a:lnTo>
                    <a:pt x="359968" y="249504"/>
                  </a:lnTo>
                  <a:lnTo>
                    <a:pt x="356984" y="252831"/>
                  </a:lnTo>
                  <a:lnTo>
                    <a:pt x="358851" y="253555"/>
                  </a:lnTo>
                  <a:lnTo>
                    <a:pt x="360959" y="254165"/>
                  </a:lnTo>
                  <a:lnTo>
                    <a:pt x="361276" y="255397"/>
                  </a:lnTo>
                  <a:lnTo>
                    <a:pt x="365747" y="253758"/>
                  </a:lnTo>
                  <a:lnTo>
                    <a:pt x="362851" y="257225"/>
                  </a:lnTo>
                  <a:lnTo>
                    <a:pt x="362927" y="257860"/>
                  </a:lnTo>
                  <a:lnTo>
                    <a:pt x="362966" y="258521"/>
                  </a:lnTo>
                  <a:lnTo>
                    <a:pt x="363042" y="259143"/>
                  </a:lnTo>
                  <a:lnTo>
                    <a:pt x="364337" y="260248"/>
                  </a:lnTo>
                  <a:lnTo>
                    <a:pt x="366864" y="262458"/>
                  </a:lnTo>
                  <a:lnTo>
                    <a:pt x="368350" y="261658"/>
                  </a:lnTo>
                  <a:lnTo>
                    <a:pt x="369125" y="261200"/>
                  </a:lnTo>
                  <a:lnTo>
                    <a:pt x="369392" y="260159"/>
                  </a:lnTo>
                  <a:lnTo>
                    <a:pt x="370243" y="258991"/>
                  </a:lnTo>
                  <a:lnTo>
                    <a:pt x="370459" y="257937"/>
                  </a:lnTo>
                  <a:lnTo>
                    <a:pt x="370370" y="258076"/>
                  </a:lnTo>
                  <a:lnTo>
                    <a:pt x="371538" y="255168"/>
                  </a:lnTo>
                  <a:close/>
                </a:path>
                <a:path w="969009" h="680085">
                  <a:moveTo>
                    <a:pt x="381482" y="144843"/>
                  </a:moveTo>
                  <a:lnTo>
                    <a:pt x="381203" y="143662"/>
                  </a:lnTo>
                  <a:lnTo>
                    <a:pt x="380441" y="142392"/>
                  </a:lnTo>
                  <a:lnTo>
                    <a:pt x="378599" y="143357"/>
                  </a:lnTo>
                  <a:lnTo>
                    <a:pt x="375564" y="144919"/>
                  </a:lnTo>
                  <a:lnTo>
                    <a:pt x="376186" y="146545"/>
                  </a:lnTo>
                  <a:lnTo>
                    <a:pt x="376669" y="147929"/>
                  </a:lnTo>
                  <a:lnTo>
                    <a:pt x="378294" y="146875"/>
                  </a:lnTo>
                  <a:lnTo>
                    <a:pt x="379895" y="145872"/>
                  </a:lnTo>
                  <a:lnTo>
                    <a:pt x="381482" y="144843"/>
                  </a:lnTo>
                  <a:close/>
                </a:path>
                <a:path w="969009" h="680085">
                  <a:moveTo>
                    <a:pt x="385584" y="656945"/>
                  </a:moveTo>
                  <a:lnTo>
                    <a:pt x="385559" y="656780"/>
                  </a:lnTo>
                  <a:lnTo>
                    <a:pt x="385330" y="656983"/>
                  </a:lnTo>
                  <a:lnTo>
                    <a:pt x="385584" y="656945"/>
                  </a:lnTo>
                  <a:close/>
                </a:path>
                <a:path w="969009" h="680085">
                  <a:moveTo>
                    <a:pt x="387146" y="152996"/>
                  </a:moveTo>
                  <a:lnTo>
                    <a:pt x="386473" y="151574"/>
                  </a:lnTo>
                  <a:lnTo>
                    <a:pt x="386295" y="149999"/>
                  </a:lnTo>
                  <a:lnTo>
                    <a:pt x="385648" y="149783"/>
                  </a:lnTo>
                  <a:lnTo>
                    <a:pt x="385406" y="149263"/>
                  </a:lnTo>
                  <a:lnTo>
                    <a:pt x="385495" y="148526"/>
                  </a:lnTo>
                  <a:lnTo>
                    <a:pt x="378244" y="150876"/>
                  </a:lnTo>
                  <a:lnTo>
                    <a:pt x="384708" y="152615"/>
                  </a:lnTo>
                  <a:lnTo>
                    <a:pt x="382028" y="154749"/>
                  </a:lnTo>
                  <a:lnTo>
                    <a:pt x="381406" y="153416"/>
                  </a:lnTo>
                  <a:lnTo>
                    <a:pt x="381177" y="152908"/>
                  </a:lnTo>
                  <a:lnTo>
                    <a:pt x="378307" y="153416"/>
                  </a:lnTo>
                  <a:lnTo>
                    <a:pt x="376199" y="152984"/>
                  </a:lnTo>
                  <a:lnTo>
                    <a:pt x="375996" y="152996"/>
                  </a:lnTo>
                  <a:lnTo>
                    <a:pt x="374319" y="153555"/>
                  </a:lnTo>
                  <a:lnTo>
                    <a:pt x="373583" y="154813"/>
                  </a:lnTo>
                  <a:lnTo>
                    <a:pt x="374650" y="152615"/>
                  </a:lnTo>
                  <a:lnTo>
                    <a:pt x="375094" y="151790"/>
                  </a:lnTo>
                  <a:lnTo>
                    <a:pt x="374815" y="151282"/>
                  </a:lnTo>
                  <a:lnTo>
                    <a:pt x="374370" y="150876"/>
                  </a:lnTo>
                  <a:lnTo>
                    <a:pt x="373875" y="150583"/>
                  </a:lnTo>
                  <a:lnTo>
                    <a:pt x="369671" y="153555"/>
                  </a:lnTo>
                  <a:lnTo>
                    <a:pt x="369658" y="153822"/>
                  </a:lnTo>
                  <a:lnTo>
                    <a:pt x="369989" y="155079"/>
                  </a:lnTo>
                  <a:lnTo>
                    <a:pt x="371525" y="155270"/>
                  </a:lnTo>
                  <a:lnTo>
                    <a:pt x="373507" y="154978"/>
                  </a:lnTo>
                  <a:lnTo>
                    <a:pt x="374192" y="156908"/>
                  </a:lnTo>
                  <a:lnTo>
                    <a:pt x="377736" y="156222"/>
                  </a:lnTo>
                  <a:lnTo>
                    <a:pt x="378320" y="158445"/>
                  </a:lnTo>
                  <a:lnTo>
                    <a:pt x="378739" y="159893"/>
                  </a:lnTo>
                  <a:lnTo>
                    <a:pt x="380961" y="158280"/>
                  </a:lnTo>
                  <a:lnTo>
                    <a:pt x="382498" y="156895"/>
                  </a:lnTo>
                  <a:lnTo>
                    <a:pt x="383641" y="156222"/>
                  </a:lnTo>
                  <a:lnTo>
                    <a:pt x="385368" y="155219"/>
                  </a:lnTo>
                  <a:lnTo>
                    <a:pt x="385559" y="154978"/>
                  </a:lnTo>
                  <a:lnTo>
                    <a:pt x="385686" y="154813"/>
                  </a:lnTo>
                  <a:lnTo>
                    <a:pt x="387146" y="152996"/>
                  </a:lnTo>
                  <a:close/>
                </a:path>
                <a:path w="969009" h="680085">
                  <a:moveTo>
                    <a:pt x="389775" y="652818"/>
                  </a:moveTo>
                  <a:lnTo>
                    <a:pt x="388200" y="651256"/>
                  </a:lnTo>
                  <a:lnTo>
                    <a:pt x="387934" y="650951"/>
                  </a:lnTo>
                  <a:lnTo>
                    <a:pt x="386613" y="650989"/>
                  </a:lnTo>
                  <a:lnTo>
                    <a:pt x="386448" y="651154"/>
                  </a:lnTo>
                  <a:lnTo>
                    <a:pt x="384505" y="653275"/>
                  </a:lnTo>
                  <a:lnTo>
                    <a:pt x="386397" y="654189"/>
                  </a:lnTo>
                  <a:lnTo>
                    <a:pt x="385457" y="656259"/>
                  </a:lnTo>
                  <a:lnTo>
                    <a:pt x="385546" y="656513"/>
                  </a:lnTo>
                  <a:lnTo>
                    <a:pt x="385559" y="656780"/>
                  </a:lnTo>
                  <a:lnTo>
                    <a:pt x="388035" y="654786"/>
                  </a:lnTo>
                  <a:lnTo>
                    <a:pt x="389775" y="652818"/>
                  </a:lnTo>
                  <a:close/>
                </a:path>
                <a:path w="969009" h="680085">
                  <a:moveTo>
                    <a:pt x="390867" y="266395"/>
                  </a:moveTo>
                  <a:lnTo>
                    <a:pt x="388518" y="265544"/>
                  </a:lnTo>
                  <a:lnTo>
                    <a:pt x="385203" y="266661"/>
                  </a:lnTo>
                  <a:lnTo>
                    <a:pt x="384124" y="264680"/>
                  </a:lnTo>
                  <a:lnTo>
                    <a:pt x="383616" y="263664"/>
                  </a:lnTo>
                  <a:lnTo>
                    <a:pt x="384911" y="262483"/>
                  </a:lnTo>
                  <a:lnTo>
                    <a:pt x="384873" y="261721"/>
                  </a:lnTo>
                  <a:lnTo>
                    <a:pt x="384225" y="261137"/>
                  </a:lnTo>
                  <a:lnTo>
                    <a:pt x="383171" y="261010"/>
                  </a:lnTo>
                  <a:lnTo>
                    <a:pt x="382066" y="261048"/>
                  </a:lnTo>
                  <a:lnTo>
                    <a:pt x="380796" y="261302"/>
                  </a:lnTo>
                  <a:lnTo>
                    <a:pt x="379590" y="261493"/>
                  </a:lnTo>
                  <a:lnTo>
                    <a:pt x="378879" y="262115"/>
                  </a:lnTo>
                  <a:lnTo>
                    <a:pt x="378472" y="263156"/>
                  </a:lnTo>
                  <a:lnTo>
                    <a:pt x="377304" y="267855"/>
                  </a:lnTo>
                  <a:lnTo>
                    <a:pt x="375412" y="271602"/>
                  </a:lnTo>
                  <a:lnTo>
                    <a:pt x="377913" y="273037"/>
                  </a:lnTo>
                  <a:lnTo>
                    <a:pt x="379691" y="274180"/>
                  </a:lnTo>
                  <a:lnTo>
                    <a:pt x="382892" y="276148"/>
                  </a:lnTo>
                  <a:lnTo>
                    <a:pt x="386715" y="270891"/>
                  </a:lnTo>
                  <a:lnTo>
                    <a:pt x="390867" y="266395"/>
                  </a:lnTo>
                  <a:close/>
                </a:path>
                <a:path w="969009" h="680085">
                  <a:moveTo>
                    <a:pt x="404609" y="294805"/>
                  </a:moveTo>
                  <a:lnTo>
                    <a:pt x="404266" y="294449"/>
                  </a:lnTo>
                  <a:lnTo>
                    <a:pt x="401942" y="295529"/>
                  </a:lnTo>
                  <a:lnTo>
                    <a:pt x="402145" y="295986"/>
                  </a:lnTo>
                  <a:lnTo>
                    <a:pt x="402437" y="296392"/>
                  </a:lnTo>
                  <a:lnTo>
                    <a:pt x="402831" y="296710"/>
                  </a:lnTo>
                  <a:lnTo>
                    <a:pt x="404609" y="294805"/>
                  </a:lnTo>
                  <a:close/>
                </a:path>
                <a:path w="969009" h="680085">
                  <a:moveTo>
                    <a:pt x="405384" y="290499"/>
                  </a:moveTo>
                  <a:lnTo>
                    <a:pt x="405333" y="289991"/>
                  </a:lnTo>
                  <a:lnTo>
                    <a:pt x="405053" y="289648"/>
                  </a:lnTo>
                  <a:lnTo>
                    <a:pt x="404571" y="289445"/>
                  </a:lnTo>
                  <a:lnTo>
                    <a:pt x="403110" y="290499"/>
                  </a:lnTo>
                  <a:lnTo>
                    <a:pt x="401624" y="291592"/>
                  </a:lnTo>
                  <a:lnTo>
                    <a:pt x="400202" y="292658"/>
                  </a:lnTo>
                  <a:lnTo>
                    <a:pt x="400342" y="293065"/>
                  </a:lnTo>
                  <a:lnTo>
                    <a:pt x="400608" y="293408"/>
                  </a:lnTo>
                  <a:lnTo>
                    <a:pt x="400900" y="293738"/>
                  </a:lnTo>
                  <a:lnTo>
                    <a:pt x="402412" y="292633"/>
                  </a:lnTo>
                  <a:lnTo>
                    <a:pt x="405384" y="290499"/>
                  </a:lnTo>
                  <a:close/>
                </a:path>
                <a:path w="969009" h="680085">
                  <a:moveTo>
                    <a:pt x="409778" y="295389"/>
                  </a:moveTo>
                  <a:lnTo>
                    <a:pt x="409498" y="294932"/>
                  </a:lnTo>
                  <a:lnTo>
                    <a:pt x="408863" y="294716"/>
                  </a:lnTo>
                  <a:lnTo>
                    <a:pt x="407250" y="296468"/>
                  </a:lnTo>
                  <a:lnTo>
                    <a:pt x="407276" y="297103"/>
                  </a:lnTo>
                  <a:lnTo>
                    <a:pt x="409727" y="296075"/>
                  </a:lnTo>
                  <a:lnTo>
                    <a:pt x="409778" y="295389"/>
                  </a:lnTo>
                  <a:close/>
                </a:path>
                <a:path w="969009" h="680085">
                  <a:moveTo>
                    <a:pt x="420941" y="573366"/>
                  </a:moveTo>
                  <a:lnTo>
                    <a:pt x="420001" y="572935"/>
                  </a:lnTo>
                  <a:lnTo>
                    <a:pt x="418858" y="572973"/>
                  </a:lnTo>
                  <a:lnTo>
                    <a:pt x="417334" y="573862"/>
                  </a:lnTo>
                  <a:lnTo>
                    <a:pt x="418045" y="574738"/>
                  </a:lnTo>
                  <a:lnTo>
                    <a:pt x="419252" y="574548"/>
                  </a:lnTo>
                  <a:lnTo>
                    <a:pt x="420941" y="573366"/>
                  </a:lnTo>
                  <a:close/>
                </a:path>
                <a:path w="969009" h="680085">
                  <a:moveTo>
                    <a:pt x="429691" y="221665"/>
                  </a:moveTo>
                  <a:lnTo>
                    <a:pt x="429450" y="221691"/>
                  </a:lnTo>
                  <a:lnTo>
                    <a:pt x="429564" y="221843"/>
                  </a:lnTo>
                  <a:lnTo>
                    <a:pt x="429691" y="221665"/>
                  </a:lnTo>
                  <a:close/>
                </a:path>
                <a:path w="969009" h="680085">
                  <a:moveTo>
                    <a:pt x="431863" y="219887"/>
                  </a:moveTo>
                  <a:lnTo>
                    <a:pt x="429869" y="217271"/>
                  </a:lnTo>
                  <a:lnTo>
                    <a:pt x="428917" y="215938"/>
                  </a:lnTo>
                  <a:lnTo>
                    <a:pt x="426237" y="219290"/>
                  </a:lnTo>
                  <a:lnTo>
                    <a:pt x="428244" y="220268"/>
                  </a:lnTo>
                  <a:lnTo>
                    <a:pt x="429577" y="221589"/>
                  </a:lnTo>
                  <a:lnTo>
                    <a:pt x="429450" y="221691"/>
                  </a:lnTo>
                  <a:lnTo>
                    <a:pt x="429679" y="221665"/>
                  </a:lnTo>
                  <a:lnTo>
                    <a:pt x="430428" y="221157"/>
                  </a:lnTo>
                  <a:lnTo>
                    <a:pt x="431203" y="220599"/>
                  </a:lnTo>
                  <a:lnTo>
                    <a:pt x="431863" y="219887"/>
                  </a:lnTo>
                  <a:close/>
                </a:path>
                <a:path w="969009" h="680085">
                  <a:moveTo>
                    <a:pt x="442201" y="587387"/>
                  </a:moveTo>
                  <a:lnTo>
                    <a:pt x="442087" y="587209"/>
                  </a:lnTo>
                  <a:lnTo>
                    <a:pt x="442023" y="587019"/>
                  </a:lnTo>
                  <a:lnTo>
                    <a:pt x="441350" y="587222"/>
                  </a:lnTo>
                  <a:lnTo>
                    <a:pt x="440994" y="587222"/>
                  </a:lnTo>
                  <a:lnTo>
                    <a:pt x="440778" y="587616"/>
                  </a:lnTo>
                  <a:lnTo>
                    <a:pt x="440397" y="588124"/>
                  </a:lnTo>
                  <a:lnTo>
                    <a:pt x="440461" y="588327"/>
                  </a:lnTo>
                  <a:lnTo>
                    <a:pt x="440601" y="588479"/>
                  </a:lnTo>
                  <a:lnTo>
                    <a:pt x="441210" y="588302"/>
                  </a:lnTo>
                  <a:lnTo>
                    <a:pt x="441591" y="588276"/>
                  </a:lnTo>
                  <a:lnTo>
                    <a:pt x="441794" y="587895"/>
                  </a:lnTo>
                  <a:lnTo>
                    <a:pt x="442201" y="587387"/>
                  </a:lnTo>
                  <a:close/>
                </a:path>
                <a:path w="969009" h="680085">
                  <a:moveTo>
                    <a:pt x="464845" y="24409"/>
                  </a:moveTo>
                  <a:lnTo>
                    <a:pt x="464693" y="23799"/>
                  </a:lnTo>
                  <a:lnTo>
                    <a:pt x="464299" y="23393"/>
                  </a:lnTo>
                  <a:lnTo>
                    <a:pt x="463765" y="23088"/>
                  </a:lnTo>
                  <a:lnTo>
                    <a:pt x="462153" y="24269"/>
                  </a:lnTo>
                  <a:lnTo>
                    <a:pt x="461797" y="25298"/>
                  </a:lnTo>
                  <a:lnTo>
                    <a:pt x="462229" y="26238"/>
                  </a:lnTo>
                  <a:lnTo>
                    <a:pt x="463118" y="25628"/>
                  </a:lnTo>
                  <a:lnTo>
                    <a:pt x="463956" y="25019"/>
                  </a:lnTo>
                  <a:lnTo>
                    <a:pt x="464845" y="24409"/>
                  </a:lnTo>
                  <a:close/>
                </a:path>
                <a:path w="969009" h="680085">
                  <a:moveTo>
                    <a:pt x="473316" y="325932"/>
                  </a:moveTo>
                  <a:lnTo>
                    <a:pt x="472630" y="326466"/>
                  </a:lnTo>
                  <a:lnTo>
                    <a:pt x="472414" y="326948"/>
                  </a:lnTo>
                  <a:lnTo>
                    <a:pt x="472592" y="327444"/>
                  </a:lnTo>
                  <a:lnTo>
                    <a:pt x="472833" y="326936"/>
                  </a:lnTo>
                  <a:lnTo>
                    <a:pt x="473049" y="326440"/>
                  </a:lnTo>
                  <a:lnTo>
                    <a:pt x="473316" y="325932"/>
                  </a:lnTo>
                  <a:close/>
                </a:path>
                <a:path w="969009" h="680085">
                  <a:moveTo>
                    <a:pt x="475018" y="444538"/>
                  </a:moveTo>
                  <a:lnTo>
                    <a:pt x="474103" y="442658"/>
                  </a:lnTo>
                  <a:lnTo>
                    <a:pt x="471411" y="442696"/>
                  </a:lnTo>
                  <a:lnTo>
                    <a:pt x="469176" y="442201"/>
                  </a:lnTo>
                  <a:lnTo>
                    <a:pt x="468350" y="442226"/>
                  </a:lnTo>
                  <a:lnTo>
                    <a:pt x="467575" y="442556"/>
                  </a:lnTo>
                  <a:lnTo>
                    <a:pt x="466788" y="443153"/>
                  </a:lnTo>
                  <a:lnTo>
                    <a:pt x="466331" y="442976"/>
                  </a:lnTo>
                  <a:lnTo>
                    <a:pt x="465912" y="442772"/>
                  </a:lnTo>
                  <a:lnTo>
                    <a:pt x="465607" y="442455"/>
                  </a:lnTo>
                  <a:lnTo>
                    <a:pt x="462508" y="445109"/>
                  </a:lnTo>
                  <a:lnTo>
                    <a:pt x="463423" y="446189"/>
                  </a:lnTo>
                  <a:lnTo>
                    <a:pt x="465289" y="446900"/>
                  </a:lnTo>
                  <a:lnTo>
                    <a:pt x="464413" y="447382"/>
                  </a:lnTo>
                  <a:lnTo>
                    <a:pt x="463765" y="448094"/>
                  </a:lnTo>
                  <a:lnTo>
                    <a:pt x="467448" y="447306"/>
                  </a:lnTo>
                  <a:lnTo>
                    <a:pt x="471055" y="446836"/>
                  </a:lnTo>
                  <a:lnTo>
                    <a:pt x="475018" y="444538"/>
                  </a:lnTo>
                  <a:close/>
                </a:path>
                <a:path w="969009" h="680085">
                  <a:moveTo>
                    <a:pt x="490042" y="571906"/>
                  </a:moveTo>
                  <a:lnTo>
                    <a:pt x="487095" y="573062"/>
                  </a:lnTo>
                  <a:lnTo>
                    <a:pt x="486943" y="573786"/>
                  </a:lnTo>
                  <a:lnTo>
                    <a:pt x="487146" y="574294"/>
                  </a:lnTo>
                  <a:lnTo>
                    <a:pt x="487680" y="574573"/>
                  </a:lnTo>
                  <a:lnTo>
                    <a:pt x="489280" y="572998"/>
                  </a:lnTo>
                  <a:lnTo>
                    <a:pt x="490042" y="571906"/>
                  </a:lnTo>
                  <a:close/>
                </a:path>
                <a:path w="969009" h="680085">
                  <a:moveTo>
                    <a:pt x="491464" y="476529"/>
                  </a:moveTo>
                  <a:lnTo>
                    <a:pt x="491324" y="476389"/>
                  </a:lnTo>
                  <a:lnTo>
                    <a:pt x="491223" y="476237"/>
                  </a:lnTo>
                  <a:lnTo>
                    <a:pt x="490613" y="476377"/>
                  </a:lnTo>
                  <a:lnTo>
                    <a:pt x="490207" y="476491"/>
                  </a:lnTo>
                  <a:lnTo>
                    <a:pt x="489026" y="476859"/>
                  </a:lnTo>
                  <a:lnTo>
                    <a:pt x="488530" y="477481"/>
                  </a:lnTo>
                  <a:lnTo>
                    <a:pt x="488683" y="478269"/>
                  </a:lnTo>
                  <a:lnTo>
                    <a:pt x="489381" y="478675"/>
                  </a:lnTo>
                  <a:lnTo>
                    <a:pt x="490118" y="478409"/>
                  </a:lnTo>
                  <a:lnTo>
                    <a:pt x="490893" y="477418"/>
                  </a:lnTo>
                  <a:lnTo>
                    <a:pt x="491172" y="477075"/>
                  </a:lnTo>
                  <a:lnTo>
                    <a:pt x="491464" y="476529"/>
                  </a:lnTo>
                  <a:close/>
                </a:path>
                <a:path w="969009" h="680085">
                  <a:moveTo>
                    <a:pt x="493471" y="555244"/>
                  </a:moveTo>
                  <a:lnTo>
                    <a:pt x="493153" y="555764"/>
                  </a:lnTo>
                  <a:lnTo>
                    <a:pt x="492925" y="556310"/>
                  </a:lnTo>
                  <a:lnTo>
                    <a:pt x="492734" y="556806"/>
                  </a:lnTo>
                  <a:lnTo>
                    <a:pt x="492988" y="556285"/>
                  </a:lnTo>
                  <a:lnTo>
                    <a:pt x="493217" y="555764"/>
                  </a:lnTo>
                  <a:lnTo>
                    <a:pt x="493471" y="555244"/>
                  </a:lnTo>
                  <a:close/>
                </a:path>
                <a:path w="969009" h="680085">
                  <a:moveTo>
                    <a:pt x="527189" y="495744"/>
                  </a:moveTo>
                  <a:lnTo>
                    <a:pt x="526732" y="494957"/>
                  </a:lnTo>
                  <a:lnTo>
                    <a:pt x="524954" y="496036"/>
                  </a:lnTo>
                  <a:lnTo>
                    <a:pt x="524776" y="496912"/>
                  </a:lnTo>
                  <a:lnTo>
                    <a:pt x="525462" y="497700"/>
                  </a:lnTo>
                  <a:lnTo>
                    <a:pt x="526884" y="496646"/>
                  </a:lnTo>
                  <a:lnTo>
                    <a:pt x="527189" y="495744"/>
                  </a:lnTo>
                  <a:close/>
                </a:path>
                <a:path w="969009" h="680085">
                  <a:moveTo>
                    <a:pt x="528256" y="0"/>
                  </a:moveTo>
                  <a:lnTo>
                    <a:pt x="526618" y="1143"/>
                  </a:lnTo>
                  <a:lnTo>
                    <a:pt x="524979" y="2273"/>
                  </a:lnTo>
                  <a:lnTo>
                    <a:pt x="523367" y="3403"/>
                  </a:lnTo>
                  <a:lnTo>
                    <a:pt x="526135" y="4114"/>
                  </a:lnTo>
                  <a:lnTo>
                    <a:pt x="528027" y="3403"/>
                  </a:lnTo>
                  <a:lnTo>
                    <a:pt x="528256" y="0"/>
                  </a:lnTo>
                  <a:close/>
                </a:path>
                <a:path w="969009" h="680085">
                  <a:moveTo>
                    <a:pt x="551878" y="375107"/>
                  </a:moveTo>
                  <a:lnTo>
                    <a:pt x="551637" y="374713"/>
                  </a:lnTo>
                  <a:lnTo>
                    <a:pt x="550964" y="373583"/>
                  </a:lnTo>
                  <a:lnTo>
                    <a:pt x="547446" y="374713"/>
                  </a:lnTo>
                  <a:lnTo>
                    <a:pt x="547573" y="372821"/>
                  </a:lnTo>
                  <a:lnTo>
                    <a:pt x="545172" y="372579"/>
                  </a:lnTo>
                  <a:lnTo>
                    <a:pt x="545249" y="370662"/>
                  </a:lnTo>
                  <a:lnTo>
                    <a:pt x="545452" y="370509"/>
                  </a:lnTo>
                  <a:lnTo>
                    <a:pt x="545655" y="371182"/>
                  </a:lnTo>
                  <a:lnTo>
                    <a:pt x="546163" y="371627"/>
                  </a:lnTo>
                  <a:lnTo>
                    <a:pt x="547700" y="370509"/>
                  </a:lnTo>
                  <a:lnTo>
                    <a:pt x="548589" y="369862"/>
                  </a:lnTo>
                  <a:lnTo>
                    <a:pt x="548233" y="369277"/>
                  </a:lnTo>
                  <a:lnTo>
                    <a:pt x="547509" y="368896"/>
                  </a:lnTo>
                  <a:lnTo>
                    <a:pt x="548233" y="367792"/>
                  </a:lnTo>
                  <a:lnTo>
                    <a:pt x="542480" y="364604"/>
                  </a:lnTo>
                  <a:lnTo>
                    <a:pt x="539648" y="362991"/>
                  </a:lnTo>
                  <a:lnTo>
                    <a:pt x="534962" y="358355"/>
                  </a:lnTo>
                  <a:lnTo>
                    <a:pt x="531406" y="354939"/>
                  </a:lnTo>
                  <a:lnTo>
                    <a:pt x="530733" y="354304"/>
                  </a:lnTo>
                  <a:lnTo>
                    <a:pt x="530428" y="354012"/>
                  </a:lnTo>
                  <a:lnTo>
                    <a:pt x="529361" y="352996"/>
                  </a:lnTo>
                  <a:lnTo>
                    <a:pt x="523519" y="348602"/>
                  </a:lnTo>
                  <a:lnTo>
                    <a:pt x="518350" y="346151"/>
                  </a:lnTo>
                  <a:lnTo>
                    <a:pt x="516470" y="345262"/>
                  </a:lnTo>
                  <a:lnTo>
                    <a:pt x="513422" y="343458"/>
                  </a:lnTo>
                  <a:lnTo>
                    <a:pt x="508685" y="342836"/>
                  </a:lnTo>
                  <a:lnTo>
                    <a:pt x="509371" y="338239"/>
                  </a:lnTo>
                  <a:lnTo>
                    <a:pt x="509651" y="336448"/>
                  </a:lnTo>
                  <a:lnTo>
                    <a:pt x="502513" y="338239"/>
                  </a:lnTo>
                  <a:lnTo>
                    <a:pt x="498233" y="333413"/>
                  </a:lnTo>
                  <a:lnTo>
                    <a:pt x="496163" y="336384"/>
                  </a:lnTo>
                  <a:lnTo>
                    <a:pt x="498157" y="337388"/>
                  </a:lnTo>
                  <a:lnTo>
                    <a:pt x="498779" y="339077"/>
                  </a:lnTo>
                  <a:lnTo>
                    <a:pt x="500278" y="339509"/>
                  </a:lnTo>
                  <a:lnTo>
                    <a:pt x="503377" y="340321"/>
                  </a:lnTo>
                  <a:lnTo>
                    <a:pt x="508762" y="346494"/>
                  </a:lnTo>
                  <a:lnTo>
                    <a:pt x="509371" y="346697"/>
                  </a:lnTo>
                  <a:lnTo>
                    <a:pt x="510108" y="346532"/>
                  </a:lnTo>
                  <a:lnTo>
                    <a:pt x="510946" y="346151"/>
                  </a:lnTo>
                  <a:lnTo>
                    <a:pt x="511098" y="347179"/>
                  </a:lnTo>
                  <a:lnTo>
                    <a:pt x="511670" y="347878"/>
                  </a:lnTo>
                  <a:lnTo>
                    <a:pt x="512889" y="348107"/>
                  </a:lnTo>
                  <a:lnTo>
                    <a:pt x="512495" y="349059"/>
                  </a:lnTo>
                  <a:lnTo>
                    <a:pt x="512292" y="349910"/>
                  </a:lnTo>
                  <a:lnTo>
                    <a:pt x="512318" y="350799"/>
                  </a:lnTo>
                  <a:lnTo>
                    <a:pt x="512445" y="351307"/>
                  </a:lnTo>
                  <a:lnTo>
                    <a:pt x="512737" y="351701"/>
                  </a:lnTo>
                  <a:lnTo>
                    <a:pt x="512978" y="352120"/>
                  </a:lnTo>
                  <a:lnTo>
                    <a:pt x="512495" y="352221"/>
                  </a:lnTo>
                  <a:lnTo>
                    <a:pt x="511911" y="352475"/>
                  </a:lnTo>
                  <a:lnTo>
                    <a:pt x="511390" y="352793"/>
                  </a:lnTo>
                  <a:lnTo>
                    <a:pt x="510387" y="354012"/>
                  </a:lnTo>
                  <a:lnTo>
                    <a:pt x="510959" y="353021"/>
                  </a:lnTo>
                  <a:lnTo>
                    <a:pt x="510730" y="352475"/>
                  </a:lnTo>
                  <a:lnTo>
                    <a:pt x="509663" y="352386"/>
                  </a:lnTo>
                  <a:lnTo>
                    <a:pt x="508063" y="350799"/>
                  </a:lnTo>
                  <a:lnTo>
                    <a:pt x="505028" y="347929"/>
                  </a:lnTo>
                  <a:lnTo>
                    <a:pt x="503047" y="349910"/>
                  </a:lnTo>
                  <a:lnTo>
                    <a:pt x="504113" y="350926"/>
                  </a:lnTo>
                  <a:lnTo>
                    <a:pt x="504202" y="352386"/>
                  </a:lnTo>
                  <a:lnTo>
                    <a:pt x="504101" y="352996"/>
                  </a:lnTo>
                  <a:lnTo>
                    <a:pt x="503999" y="354012"/>
                  </a:lnTo>
                  <a:lnTo>
                    <a:pt x="504748" y="354939"/>
                  </a:lnTo>
                  <a:lnTo>
                    <a:pt x="504875" y="356654"/>
                  </a:lnTo>
                  <a:lnTo>
                    <a:pt x="506717" y="356717"/>
                  </a:lnTo>
                  <a:lnTo>
                    <a:pt x="508584" y="355587"/>
                  </a:lnTo>
                  <a:lnTo>
                    <a:pt x="510235" y="354203"/>
                  </a:lnTo>
                  <a:lnTo>
                    <a:pt x="510171" y="354393"/>
                  </a:lnTo>
                  <a:lnTo>
                    <a:pt x="509981" y="357593"/>
                  </a:lnTo>
                  <a:lnTo>
                    <a:pt x="509866" y="358749"/>
                  </a:lnTo>
                  <a:lnTo>
                    <a:pt x="512254" y="357886"/>
                  </a:lnTo>
                  <a:lnTo>
                    <a:pt x="513257" y="358838"/>
                  </a:lnTo>
                  <a:lnTo>
                    <a:pt x="514451" y="359537"/>
                  </a:lnTo>
                  <a:lnTo>
                    <a:pt x="515226" y="357886"/>
                  </a:lnTo>
                  <a:lnTo>
                    <a:pt x="516051" y="356222"/>
                  </a:lnTo>
                  <a:lnTo>
                    <a:pt x="516102" y="354939"/>
                  </a:lnTo>
                  <a:lnTo>
                    <a:pt x="517525" y="355638"/>
                  </a:lnTo>
                  <a:lnTo>
                    <a:pt x="518782" y="356171"/>
                  </a:lnTo>
                  <a:lnTo>
                    <a:pt x="520369" y="356552"/>
                  </a:lnTo>
                  <a:lnTo>
                    <a:pt x="521462" y="356857"/>
                  </a:lnTo>
                  <a:lnTo>
                    <a:pt x="522439" y="357251"/>
                  </a:lnTo>
                  <a:lnTo>
                    <a:pt x="522592" y="358355"/>
                  </a:lnTo>
                  <a:lnTo>
                    <a:pt x="522135" y="357593"/>
                  </a:lnTo>
                  <a:lnTo>
                    <a:pt x="521347" y="357251"/>
                  </a:lnTo>
                  <a:lnTo>
                    <a:pt x="520052" y="357403"/>
                  </a:lnTo>
                  <a:lnTo>
                    <a:pt x="518058" y="358927"/>
                  </a:lnTo>
                  <a:lnTo>
                    <a:pt x="516928" y="360273"/>
                  </a:lnTo>
                  <a:lnTo>
                    <a:pt x="518693" y="361061"/>
                  </a:lnTo>
                  <a:lnTo>
                    <a:pt x="522427" y="364007"/>
                  </a:lnTo>
                  <a:lnTo>
                    <a:pt x="529996" y="369862"/>
                  </a:lnTo>
                  <a:lnTo>
                    <a:pt x="531685" y="371932"/>
                  </a:lnTo>
                  <a:lnTo>
                    <a:pt x="535343" y="372110"/>
                  </a:lnTo>
                  <a:lnTo>
                    <a:pt x="537514" y="373938"/>
                  </a:lnTo>
                  <a:lnTo>
                    <a:pt x="539623" y="375666"/>
                  </a:lnTo>
                  <a:lnTo>
                    <a:pt x="540702" y="379501"/>
                  </a:lnTo>
                  <a:lnTo>
                    <a:pt x="546442" y="377774"/>
                  </a:lnTo>
                  <a:lnTo>
                    <a:pt x="547509" y="379260"/>
                  </a:lnTo>
                  <a:lnTo>
                    <a:pt x="549363" y="381723"/>
                  </a:lnTo>
                  <a:lnTo>
                    <a:pt x="550837" y="380466"/>
                  </a:lnTo>
                  <a:lnTo>
                    <a:pt x="551167" y="379501"/>
                  </a:lnTo>
                  <a:lnTo>
                    <a:pt x="551256" y="379120"/>
                  </a:lnTo>
                  <a:lnTo>
                    <a:pt x="551370" y="377774"/>
                  </a:lnTo>
                  <a:lnTo>
                    <a:pt x="551878" y="375107"/>
                  </a:lnTo>
                  <a:close/>
                </a:path>
                <a:path w="969009" h="680085">
                  <a:moveTo>
                    <a:pt x="558431" y="389039"/>
                  </a:moveTo>
                  <a:lnTo>
                    <a:pt x="557885" y="387819"/>
                  </a:lnTo>
                  <a:lnTo>
                    <a:pt x="557276" y="386664"/>
                  </a:lnTo>
                  <a:lnTo>
                    <a:pt x="557047" y="386943"/>
                  </a:lnTo>
                  <a:lnTo>
                    <a:pt x="554685" y="387337"/>
                  </a:lnTo>
                  <a:lnTo>
                    <a:pt x="553008" y="388442"/>
                  </a:lnTo>
                  <a:lnTo>
                    <a:pt x="552551" y="390652"/>
                  </a:lnTo>
                  <a:lnTo>
                    <a:pt x="552869" y="390982"/>
                  </a:lnTo>
                  <a:lnTo>
                    <a:pt x="553034" y="391388"/>
                  </a:lnTo>
                  <a:lnTo>
                    <a:pt x="553072" y="391871"/>
                  </a:lnTo>
                  <a:lnTo>
                    <a:pt x="554037" y="392557"/>
                  </a:lnTo>
                  <a:lnTo>
                    <a:pt x="555612" y="391477"/>
                  </a:lnTo>
                  <a:lnTo>
                    <a:pt x="556958" y="391007"/>
                  </a:lnTo>
                  <a:lnTo>
                    <a:pt x="558431" y="389039"/>
                  </a:lnTo>
                  <a:close/>
                </a:path>
                <a:path w="969009" h="680085">
                  <a:moveTo>
                    <a:pt x="561035" y="493268"/>
                  </a:moveTo>
                  <a:lnTo>
                    <a:pt x="559765" y="492353"/>
                  </a:lnTo>
                  <a:lnTo>
                    <a:pt x="558330" y="493395"/>
                  </a:lnTo>
                  <a:lnTo>
                    <a:pt x="557618" y="493966"/>
                  </a:lnTo>
                  <a:lnTo>
                    <a:pt x="558190" y="494906"/>
                  </a:lnTo>
                  <a:lnTo>
                    <a:pt x="558800" y="495808"/>
                  </a:lnTo>
                  <a:lnTo>
                    <a:pt x="559358" y="496735"/>
                  </a:lnTo>
                  <a:lnTo>
                    <a:pt x="560832" y="494766"/>
                  </a:lnTo>
                  <a:lnTo>
                    <a:pt x="561035" y="493268"/>
                  </a:lnTo>
                  <a:close/>
                </a:path>
                <a:path w="969009" h="680085">
                  <a:moveTo>
                    <a:pt x="586105" y="383743"/>
                  </a:moveTo>
                  <a:lnTo>
                    <a:pt x="580529" y="384111"/>
                  </a:lnTo>
                  <a:lnTo>
                    <a:pt x="580834" y="382460"/>
                  </a:lnTo>
                  <a:lnTo>
                    <a:pt x="578866" y="379691"/>
                  </a:lnTo>
                  <a:lnTo>
                    <a:pt x="577862" y="378320"/>
                  </a:lnTo>
                  <a:lnTo>
                    <a:pt x="576021" y="378663"/>
                  </a:lnTo>
                  <a:lnTo>
                    <a:pt x="574230" y="377113"/>
                  </a:lnTo>
                  <a:lnTo>
                    <a:pt x="572338" y="380644"/>
                  </a:lnTo>
                  <a:lnTo>
                    <a:pt x="574344" y="381927"/>
                  </a:lnTo>
                  <a:lnTo>
                    <a:pt x="574890" y="384556"/>
                  </a:lnTo>
                  <a:lnTo>
                    <a:pt x="578332" y="384505"/>
                  </a:lnTo>
                  <a:lnTo>
                    <a:pt x="578866" y="385495"/>
                  </a:lnTo>
                  <a:lnTo>
                    <a:pt x="580072" y="387350"/>
                  </a:lnTo>
                  <a:lnTo>
                    <a:pt x="586105" y="383743"/>
                  </a:lnTo>
                  <a:close/>
                </a:path>
                <a:path w="969009" h="680085">
                  <a:moveTo>
                    <a:pt x="605612" y="384111"/>
                  </a:moveTo>
                  <a:lnTo>
                    <a:pt x="604393" y="379653"/>
                  </a:lnTo>
                  <a:lnTo>
                    <a:pt x="599274" y="378701"/>
                  </a:lnTo>
                  <a:lnTo>
                    <a:pt x="595350" y="376682"/>
                  </a:lnTo>
                  <a:lnTo>
                    <a:pt x="593229" y="376542"/>
                  </a:lnTo>
                  <a:lnTo>
                    <a:pt x="591781" y="377634"/>
                  </a:lnTo>
                  <a:lnTo>
                    <a:pt x="590981" y="379679"/>
                  </a:lnTo>
                  <a:lnTo>
                    <a:pt x="591108" y="380225"/>
                  </a:lnTo>
                  <a:lnTo>
                    <a:pt x="591299" y="380720"/>
                  </a:lnTo>
                  <a:lnTo>
                    <a:pt x="591629" y="381152"/>
                  </a:lnTo>
                  <a:lnTo>
                    <a:pt x="591743" y="381457"/>
                  </a:lnTo>
                  <a:lnTo>
                    <a:pt x="592074" y="381977"/>
                  </a:lnTo>
                  <a:lnTo>
                    <a:pt x="592429" y="382485"/>
                  </a:lnTo>
                  <a:lnTo>
                    <a:pt x="592886" y="382917"/>
                  </a:lnTo>
                  <a:lnTo>
                    <a:pt x="593483" y="383235"/>
                  </a:lnTo>
                  <a:lnTo>
                    <a:pt x="594334" y="383755"/>
                  </a:lnTo>
                  <a:lnTo>
                    <a:pt x="595325" y="384086"/>
                  </a:lnTo>
                  <a:lnTo>
                    <a:pt x="596785" y="383870"/>
                  </a:lnTo>
                  <a:lnTo>
                    <a:pt x="598500" y="385267"/>
                  </a:lnTo>
                  <a:lnTo>
                    <a:pt x="599414" y="385965"/>
                  </a:lnTo>
                  <a:lnTo>
                    <a:pt x="605612" y="384111"/>
                  </a:lnTo>
                  <a:close/>
                </a:path>
                <a:path w="969009" h="680085">
                  <a:moveTo>
                    <a:pt x="608571" y="239014"/>
                  </a:moveTo>
                  <a:lnTo>
                    <a:pt x="608482" y="238544"/>
                  </a:lnTo>
                  <a:lnTo>
                    <a:pt x="608355" y="237591"/>
                  </a:lnTo>
                  <a:lnTo>
                    <a:pt x="607441" y="237286"/>
                  </a:lnTo>
                  <a:lnTo>
                    <a:pt x="606044" y="238239"/>
                  </a:lnTo>
                  <a:lnTo>
                    <a:pt x="604583" y="239229"/>
                  </a:lnTo>
                  <a:lnTo>
                    <a:pt x="604634" y="240233"/>
                  </a:lnTo>
                  <a:lnTo>
                    <a:pt x="604824" y="241058"/>
                  </a:lnTo>
                  <a:lnTo>
                    <a:pt x="605536" y="241833"/>
                  </a:lnTo>
                  <a:lnTo>
                    <a:pt x="606691" y="241477"/>
                  </a:lnTo>
                  <a:lnTo>
                    <a:pt x="607809" y="240372"/>
                  </a:lnTo>
                  <a:lnTo>
                    <a:pt x="608317" y="239890"/>
                  </a:lnTo>
                  <a:lnTo>
                    <a:pt x="608571" y="239014"/>
                  </a:lnTo>
                  <a:close/>
                </a:path>
                <a:path w="969009" h="680085">
                  <a:moveTo>
                    <a:pt x="667499" y="477139"/>
                  </a:moveTo>
                  <a:lnTo>
                    <a:pt x="664235" y="478078"/>
                  </a:lnTo>
                  <a:lnTo>
                    <a:pt x="662101" y="478205"/>
                  </a:lnTo>
                  <a:lnTo>
                    <a:pt x="661390" y="476237"/>
                  </a:lnTo>
                  <a:lnTo>
                    <a:pt x="660107" y="474814"/>
                  </a:lnTo>
                  <a:lnTo>
                    <a:pt x="656805" y="475373"/>
                  </a:lnTo>
                  <a:lnTo>
                    <a:pt x="653948" y="473544"/>
                  </a:lnTo>
                  <a:lnTo>
                    <a:pt x="652627" y="474941"/>
                  </a:lnTo>
                  <a:lnTo>
                    <a:pt x="651167" y="476097"/>
                  </a:lnTo>
                  <a:lnTo>
                    <a:pt x="649376" y="476643"/>
                  </a:lnTo>
                  <a:lnTo>
                    <a:pt x="648500" y="475195"/>
                  </a:lnTo>
                  <a:lnTo>
                    <a:pt x="648347" y="473176"/>
                  </a:lnTo>
                  <a:lnTo>
                    <a:pt x="646087" y="472770"/>
                  </a:lnTo>
                  <a:lnTo>
                    <a:pt x="644067" y="472719"/>
                  </a:lnTo>
                  <a:lnTo>
                    <a:pt x="642251" y="470446"/>
                  </a:lnTo>
                  <a:lnTo>
                    <a:pt x="639762" y="475157"/>
                  </a:lnTo>
                  <a:lnTo>
                    <a:pt x="642200" y="477393"/>
                  </a:lnTo>
                  <a:lnTo>
                    <a:pt x="642950" y="477367"/>
                  </a:lnTo>
                  <a:lnTo>
                    <a:pt x="643712" y="477050"/>
                  </a:lnTo>
                  <a:lnTo>
                    <a:pt x="644512" y="476529"/>
                  </a:lnTo>
                  <a:lnTo>
                    <a:pt x="644296" y="477278"/>
                  </a:lnTo>
                  <a:lnTo>
                    <a:pt x="645287" y="477443"/>
                  </a:lnTo>
                  <a:lnTo>
                    <a:pt x="646785" y="478523"/>
                  </a:lnTo>
                  <a:lnTo>
                    <a:pt x="647954" y="478409"/>
                  </a:lnTo>
                  <a:lnTo>
                    <a:pt x="648728" y="477824"/>
                  </a:lnTo>
                  <a:lnTo>
                    <a:pt x="649249" y="476834"/>
                  </a:lnTo>
                  <a:lnTo>
                    <a:pt x="651510" y="479247"/>
                  </a:lnTo>
                  <a:lnTo>
                    <a:pt x="654469" y="478917"/>
                  </a:lnTo>
                  <a:lnTo>
                    <a:pt x="654431" y="479120"/>
                  </a:lnTo>
                  <a:lnTo>
                    <a:pt x="654291" y="479323"/>
                  </a:lnTo>
                  <a:lnTo>
                    <a:pt x="654291" y="479526"/>
                  </a:lnTo>
                  <a:lnTo>
                    <a:pt x="654672" y="480237"/>
                  </a:lnTo>
                  <a:lnTo>
                    <a:pt x="655497" y="480301"/>
                  </a:lnTo>
                  <a:lnTo>
                    <a:pt x="656780" y="479717"/>
                  </a:lnTo>
                  <a:lnTo>
                    <a:pt x="659511" y="480148"/>
                  </a:lnTo>
                  <a:lnTo>
                    <a:pt x="660679" y="479983"/>
                  </a:lnTo>
                  <a:lnTo>
                    <a:pt x="661492" y="479336"/>
                  </a:lnTo>
                  <a:lnTo>
                    <a:pt x="662000" y="478332"/>
                  </a:lnTo>
                  <a:lnTo>
                    <a:pt x="663397" y="480148"/>
                  </a:lnTo>
                  <a:lnTo>
                    <a:pt x="664070" y="481101"/>
                  </a:lnTo>
                  <a:lnTo>
                    <a:pt x="667499" y="477139"/>
                  </a:lnTo>
                  <a:close/>
                </a:path>
                <a:path w="969009" h="680085">
                  <a:moveTo>
                    <a:pt x="684390" y="57581"/>
                  </a:moveTo>
                  <a:lnTo>
                    <a:pt x="683310" y="57569"/>
                  </a:lnTo>
                  <a:lnTo>
                    <a:pt x="683641" y="57861"/>
                  </a:lnTo>
                  <a:lnTo>
                    <a:pt x="683856" y="58229"/>
                  </a:lnTo>
                  <a:lnTo>
                    <a:pt x="683958" y="58648"/>
                  </a:lnTo>
                  <a:lnTo>
                    <a:pt x="684390" y="57581"/>
                  </a:lnTo>
                  <a:close/>
                </a:path>
                <a:path w="969009" h="680085">
                  <a:moveTo>
                    <a:pt x="756450" y="123520"/>
                  </a:moveTo>
                  <a:lnTo>
                    <a:pt x="756234" y="122745"/>
                  </a:lnTo>
                  <a:lnTo>
                    <a:pt x="756170" y="122529"/>
                  </a:lnTo>
                  <a:lnTo>
                    <a:pt x="755751" y="122466"/>
                  </a:lnTo>
                  <a:lnTo>
                    <a:pt x="755408" y="122491"/>
                  </a:lnTo>
                  <a:lnTo>
                    <a:pt x="754951" y="122923"/>
                  </a:lnTo>
                  <a:lnTo>
                    <a:pt x="754697" y="123177"/>
                  </a:lnTo>
                  <a:lnTo>
                    <a:pt x="754799" y="123418"/>
                  </a:lnTo>
                  <a:lnTo>
                    <a:pt x="754710" y="123888"/>
                  </a:lnTo>
                  <a:lnTo>
                    <a:pt x="754976" y="123901"/>
                  </a:lnTo>
                  <a:lnTo>
                    <a:pt x="755929" y="123990"/>
                  </a:lnTo>
                  <a:lnTo>
                    <a:pt x="756450" y="123520"/>
                  </a:lnTo>
                  <a:close/>
                </a:path>
                <a:path w="969009" h="680085">
                  <a:moveTo>
                    <a:pt x="764095" y="148297"/>
                  </a:moveTo>
                  <a:lnTo>
                    <a:pt x="762749" y="146723"/>
                  </a:lnTo>
                  <a:lnTo>
                    <a:pt x="764082" y="144005"/>
                  </a:lnTo>
                  <a:lnTo>
                    <a:pt x="763651" y="143332"/>
                  </a:lnTo>
                  <a:lnTo>
                    <a:pt x="762317" y="142659"/>
                  </a:lnTo>
                  <a:lnTo>
                    <a:pt x="760247" y="142468"/>
                  </a:lnTo>
                  <a:lnTo>
                    <a:pt x="761834" y="139738"/>
                  </a:lnTo>
                  <a:lnTo>
                    <a:pt x="761479" y="139280"/>
                  </a:lnTo>
                  <a:lnTo>
                    <a:pt x="761047" y="138849"/>
                  </a:lnTo>
                  <a:lnTo>
                    <a:pt x="760704" y="138391"/>
                  </a:lnTo>
                  <a:lnTo>
                    <a:pt x="759447" y="136436"/>
                  </a:lnTo>
                  <a:lnTo>
                    <a:pt x="756996" y="132486"/>
                  </a:lnTo>
                  <a:lnTo>
                    <a:pt x="754494" y="130314"/>
                  </a:lnTo>
                  <a:lnTo>
                    <a:pt x="753262" y="129197"/>
                  </a:lnTo>
                  <a:lnTo>
                    <a:pt x="748245" y="133896"/>
                  </a:lnTo>
                  <a:lnTo>
                    <a:pt x="751052" y="135763"/>
                  </a:lnTo>
                  <a:lnTo>
                    <a:pt x="752132" y="138264"/>
                  </a:lnTo>
                  <a:lnTo>
                    <a:pt x="753262" y="139534"/>
                  </a:lnTo>
                  <a:lnTo>
                    <a:pt x="755599" y="141998"/>
                  </a:lnTo>
                  <a:lnTo>
                    <a:pt x="760209" y="148399"/>
                  </a:lnTo>
                  <a:lnTo>
                    <a:pt x="762546" y="151574"/>
                  </a:lnTo>
                  <a:lnTo>
                    <a:pt x="764095" y="148297"/>
                  </a:lnTo>
                  <a:close/>
                </a:path>
                <a:path w="969009" h="680085">
                  <a:moveTo>
                    <a:pt x="777417" y="145491"/>
                  </a:moveTo>
                  <a:lnTo>
                    <a:pt x="777214" y="145491"/>
                  </a:lnTo>
                  <a:lnTo>
                    <a:pt x="777303" y="145630"/>
                  </a:lnTo>
                  <a:lnTo>
                    <a:pt x="777417" y="145491"/>
                  </a:lnTo>
                  <a:close/>
                </a:path>
                <a:path w="969009" h="680085">
                  <a:moveTo>
                    <a:pt x="780592" y="147205"/>
                  </a:moveTo>
                  <a:lnTo>
                    <a:pt x="778357" y="146799"/>
                  </a:lnTo>
                  <a:lnTo>
                    <a:pt x="777303" y="145630"/>
                  </a:lnTo>
                  <a:lnTo>
                    <a:pt x="774344" y="149161"/>
                  </a:lnTo>
                  <a:lnTo>
                    <a:pt x="775512" y="150279"/>
                  </a:lnTo>
                  <a:lnTo>
                    <a:pt x="778929" y="150139"/>
                  </a:lnTo>
                  <a:lnTo>
                    <a:pt x="780592" y="147205"/>
                  </a:lnTo>
                  <a:close/>
                </a:path>
                <a:path w="969009" h="680085">
                  <a:moveTo>
                    <a:pt x="784199" y="373875"/>
                  </a:moveTo>
                  <a:lnTo>
                    <a:pt x="783920" y="373468"/>
                  </a:lnTo>
                  <a:lnTo>
                    <a:pt x="783374" y="373253"/>
                  </a:lnTo>
                  <a:lnTo>
                    <a:pt x="783120" y="373608"/>
                  </a:lnTo>
                  <a:lnTo>
                    <a:pt x="782650" y="374040"/>
                  </a:lnTo>
                  <a:lnTo>
                    <a:pt x="782624" y="374319"/>
                  </a:lnTo>
                  <a:lnTo>
                    <a:pt x="782510" y="375018"/>
                  </a:lnTo>
                  <a:lnTo>
                    <a:pt x="783082" y="375069"/>
                  </a:lnTo>
                  <a:lnTo>
                    <a:pt x="784186" y="374497"/>
                  </a:lnTo>
                  <a:lnTo>
                    <a:pt x="784199" y="373875"/>
                  </a:lnTo>
                  <a:close/>
                </a:path>
                <a:path w="969009" h="680085">
                  <a:moveTo>
                    <a:pt x="784974" y="401916"/>
                  </a:moveTo>
                  <a:lnTo>
                    <a:pt x="784720" y="401459"/>
                  </a:lnTo>
                  <a:lnTo>
                    <a:pt x="784326" y="401066"/>
                  </a:lnTo>
                  <a:lnTo>
                    <a:pt x="783894" y="400723"/>
                  </a:lnTo>
                  <a:lnTo>
                    <a:pt x="782408" y="401866"/>
                  </a:lnTo>
                  <a:lnTo>
                    <a:pt x="781989" y="402882"/>
                  </a:lnTo>
                  <a:lnTo>
                    <a:pt x="782510" y="403745"/>
                  </a:lnTo>
                  <a:lnTo>
                    <a:pt x="783386" y="403212"/>
                  </a:lnTo>
                  <a:lnTo>
                    <a:pt x="784186" y="402602"/>
                  </a:lnTo>
                  <a:lnTo>
                    <a:pt x="784974" y="401916"/>
                  </a:lnTo>
                  <a:close/>
                </a:path>
                <a:path w="969009" h="680085">
                  <a:moveTo>
                    <a:pt x="788924" y="289026"/>
                  </a:moveTo>
                  <a:lnTo>
                    <a:pt x="787425" y="288137"/>
                  </a:lnTo>
                  <a:lnTo>
                    <a:pt x="786803" y="286905"/>
                  </a:lnTo>
                  <a:lnTo>
                    <a:pt x="783590" y="289585"/>
                  </a:lnTo>
                  <a:lnTo>
                    <a:pt x="785596" y="290296"/>
                  </a:lnTo>
                  <a:lnTo>
                    <a:pt x="786371" y="291452"/>
                  </a:lnTo>
                  <a:lnTo>
                    <a:pt x="788924" y="289026"/>
                  </a:lnTo>
                  <a:close/>
                </a:path>
                <a:path w="969009" h="680085">
                  <a:moveTo>
                    <a:pt x="792213" y="381190"/>
                  </a:moveTo>
                  <a:lnTo>
                    <a:pt x="790168" y="378472"/>
                  </a:lnTo>
                  <a:lnTo>
                    <a:pt x="787349" y="378929"/>
                  </a:lnTo>
                  <a:lnTo>
                    <a:pt x="787209" y="378396"/>
                  </a:lnTo>
                  <a:lnTo>
                    <a:pt x="786866" y="378015"/>
                  </a:lnTo>
                  <a:lnTo>
                    <a:pt x="786345" y="377774"/>
                  </a:lnTo>
                  <a:lnTo>
                    <a:pt x="781583" y="378371"/>
                  </a:lnTo>
                  <a:lnTo>
                    <a:pt x="778967" y="375221"/>
                  </a:lnTo>
                  <a:lnTo>
                    <a:pt x="771156" y="382295"/>
                  </a:lnTo>
                  <a:lnTo>
                    <a:pt x="772210" y="383336"/>
                  </a:lnTo>
                  <a:lnTo>
                    <a:pt x="771017" y="385203"/>
                  </a:lnTo>
                  <a:lnTo>
                    <a:pt x="770318" y="386016"/>
                  </a:lnTo>
                  <a:lnTo>
                    <a:pt x="769797" y="386829"/>
                  </a:lnTo>
                  <a:lnTo>
                    <a:pt x="769493" y="387642"/>
                  </a:lnTo>
                  <a:lnTo>
                    <a:pt x="769416" y="387946"/>
                  </a:lnTo>
                  <a:lnTo>
                    <a:pt x="769912" y="388581"/>
                  </a:lnTo>
                  <a:lnTo>
                    <a:pt x="770318" y="388721"/>
                  </a:lnTo>
                  <a:lnTo>
                    <a:pt x="771677" y="388543"/>
                  </a:lnTo>
                  <a:lnTo>
                    <a:pt x="772109" y="388708"/>
                  </a:lnTo>
                  <a:lnTo>
                    <a:pt x="772350" y="389102"/>
                  </a:lnTo>
                  <a:lnTo>
                    <a:pt x="774877" y="390486"/>
                  </a:lnTo>
                  <a:lnTo>
                    <a:pt x="777989" y="386308"/>
                  </a:lnTo>
                  <a:lnTo>
                    <a:pt x="784390" y="385419"/>
                  </a:lnTo>
                  <a:lnTo>
                    <a:pt x="784656" y="385889"/>
                  </a:lnTo>
                  <a:lnTo>
                    <a:pt x="785012" y="386295"/>
                  </a:lnTo>
                  <a:lnTo>
                    <a:pt x="785482" y="386613"/>
                  </a:lnTo>
                  <a:lnTo>
                    <a:pt x="788416" y="385013"/>
                  </a:lnTo>
                  <a:lnTo>
                    <a:pt x="792213" y="381190"/>
                  </a:lnTo>
                  <a:close/>
                </a:path>
                <a:path w="969009" h="680085">
                  <a:moveTo>
                    <a:pt x="795375" y="150329"/>
                  </a:moveTo>
                  <a:lnTo>
                    <a:pt x="795248" y="150228"/>
                  </a:lnTo>
                  <a:lnTo>
                    <a:pt x="794905" y="149923"/>
                  </a:lnTo>
                  <a:lnTo>
                    <a:pt x="794321" y="149821"/>
                  </a:lnTo>
                  <a:lnTo>
                    <a:pt x="793800" y="149669"/>
                  </a:lnTo>
                  <a:lnTo>
                    <a:pt x="793648" y="149999"/>
                  </a:lnTo>
                  <a:lnTo>
                    <a:pt x="793305" y="150520"/>
                  </a:lnTo>
                  <a:lnTo>
                    <a:pt x="793445" y="150596"/>
                  </a:lnTo>
                  <a:lnTo>
                    <a:pt x="793851" y="150863"/>
                  </a:lnTo>
                  <a:lnTo>
                    <a:pt x="794410" y="150990"/>
                  </a:lnTo>
                  <a:lnTo>
                    <a:pt x="794931" y="151155"/>
                  </a:lnTo>
                  <a:lnTo>
                    <a:pt x="795045" y="150825"/>
                  </a:lnTo>
                  <a:lnTo>
                    <a:pt x="795375" y="150329"/>
                  </a:lnTo>
                  <a:close/>
                </a:path>
                <a:path w="969009" h="680085">
                  <a:moveTo>
                    <a:pt x="808697" y="403567"/>
                  </a:moveTo>
                  <a:lnTo>
                    <a:pt x="808634" y="402031"/>
                  </a:lnTo>
                  <a:lnTo>
                    <a:pt x="807554" y="402717"/>
                  </a:lnTo>
                  <a:lnTo>
                    <a:pt x="805408" y="404037"/>
                  </a:lnTo>
                  <a:lnTo>
                    <a:pt x="804735" y="405066"/>
                  </a:lnTo>
                  <a:lnTo>
                    <a:pt x="804291" y="406387"/>
                  </a:lnTo>
                  <a:lnTo>
                    <a:pt x="805522" y="406044"/>
                  </a:lnTo>
                  <a:lnTo>
                    <a:pt x="808291" y="405295"/>
                  </a:lnTo>
                  <a:lnTo>
                    <a:pt x="808697" y="403567"/>
                  </a:lnTo>
                  <a:close/>
                </a:path>
                <a:path w="969009" h="680085">
                  <a:moveTo>
                    <a:pt x="820483" y="161671"/>
                  </a:moveTo>
                  <a:lnTo>
                    <a:pt x="819848" y="161620"/>
                  </a:lnTo>
                  <a:lnTo>
                    <a:pt x="819213" y="161582"/>
                  </a:lnTo>
                  <a:lnTo>
                    <a:pt x="818629" y="161505"/>
                  </a:lnTo>
                  <a:lnTo>
                    <a:pt x="818438" y="161963"/>
                  </a:lnTo>
                  <a:lnTo>
                    <a:pt x="818311" y="162394"/>
                  </a:lnTo>
                  <a:lnTo>
                    <a:pt x="818172" y="162826"/>
                  </a:lnTo>
                  <a:lnTo>
                    <a:pt x="818908" y="162547"/>
                  </a:lnTo>
                  <a:lnTo>
                    <a:pt x="819645" y="162242"/>
                  </a:lnTo>
                  <a:lnTo>
                    <a:pt x="820432" y="161925"/>
                  </a:lnTo>
                  <a:lnTo>
                    <a:pt x="820483" y="161671"/>
                  </a:lnTo>
                  <a:close/>
                </a:path>
                <a:path w="969009" h="680085">
                  <a:moveTo>
                    <a:pt x="892136" y="151498"/>
                  </a:moveTo>
                  <a:lnTo>
                    <a:pt x="890371" y="151726"/>
                  </a:lnTo>
                  <a:lnTo>
                    <a:pt x="890638" y="151841"/>
                  </a:lnTo>
                  <a:lnTo>
                    <a:pt x="890892" y="152019"/>
                  </a:lnTo>
                  <a:lnTo>
                    <a:pt x="891438" y="152019"/>
                  </a:lnTo>
                  <a:lnTo>
                    <a:pt x="891832" y="151688"/>
                  </a:lnTo>
                  <a:lnTo>
                    <a:pt x="892136" y="151498"/>
                  </a:lnTo>
                  <a:close/>
                </a:path>
                <a:path w="969009" h="680085">
                  <a:moveTo>
                    <a:pt x="907986" y="264490"/>
                  </a:moveTo>
                  <a:lnTo>
                    <a:pt x="907453" y="264515"/>
                  </a:lnTo>
                  <a:lnTo>
                    <a:pt x="906856" y="264579"/>
                  </a:lnTo>
                  <a:lnTo>
                    <a:pt x="906272" y="264655"/>
                  </a:lnTo>
                  <a:lnTo>
                    <a:pt x="906538" y="264756"/>
                  </a:lnTo>
                  <a:lnTo>
                    <a:pt x="906818" y="264896"/>
                  </a:lnTo>
                  <a:lnTo>
                    <a:pt x="907135" y="264896"/>
                  </a:lnTo>
                  <a:lnTo>
                    <a:pt x="907389" y="264858"/>
                  </a:lnTo>
                  <a:lnTo>
                    <a:pt x="907732" y="264604"/>
                  </a:lnTo>
                  <a:lnTo>
                    <a:pt x="907986" y="264490"/>
                  </a:lnTo>
                  <a:close/>
                </a:path>
                <a:path w="969009" h="680085">
                  <a:moveTo>
                    <a:pt x="910463" y="318795"/>
                  </a:moveTo>
                  <a:lnTo>
                    <a:pt x="909459" y="318477"/>
                  </a:lnTo>
                  <a:lnTo>
                    <a:pt x="908748" y="318833"/>
                  </a:lnTo>
                  <a:lnTo>
                    <a:pt x="908519" y="319659"/>
                  </a:lnTo>
                  <a:lnTo>
                    <a:pt x="908443" y="319887"/>
                  </a:lnTo>
                  <a:lnTo>
                    <a:pt x="908735" y="320001"/>
                  </a:lnTo>
                  <a:lnTo>
                    <a:pt x="908837" y="320179"/>
                  </a:lnTo>
                  <a:lnTo>
                    <a:pt x="909180" y="320065"/>
                  </a:lnTo>
                  <a:lnTo>
                    <a:pt x="909675" y="320001"/>
                  </a:lnTo>
                  <a:lnTo>
                    <a:pt x="909828" y="319836"/>
                  </a:lnTo>
                  <a:lnTo>
                    <a:pt x="910132" y="319481"/>
                  </a:lnTo>
                  <a:lnTo>
                    <a:pt x="910463" y="318795"/>
                  </a:lnTo>
                  <a:close/>
                </a:path>
                <a:path w="969009" h="680085">
                  <a:moveTo>
                    <a:pt x="915314" y="180962"/>
                  </a:moveTo>
                  <a:lnTo>
                    <a:pt x="914603" y="181470"/>
                  </a:lnTo>
                  <a:lnTo>
                    <a:pt x="913942" y="182003"/>
                  </a:lnTo>
                  <a:lnTo>
                    <a:pt x="913282" y="182587"/>
                  </a:lnTo>
                  <a:lnTo>
                    <a:pt x="914895" y="182981"/>
                  </a:lnTo>
                  <a:lnTo>
                    <a:pt x="915200" y="182041"/>
                  </a:lnTo>
                  <a:lnTo>
                    <a:pt x="915314" y="180962"/>
                  </a:lnTo>
                  <a:close/>
                </a:path>
                <a:path w="969009" h="680085">
                  <a:moveTo>
                    <a:pt x="925664" y="303263"/>
                  </a:moveTo>
                  <a:lnTo>
                    <a:pt x="924814" y="303504"/>
                  </a:lnTo>
                  <a:lnTo>
                    <a:pt x="924013" y="303707"/>
                  </a:lnTo>
                  <a:lnTo>
                    <a:pt x="923175" y="303936"/>
                  </a:lnTo>
                  <a:lnTo>
                    <a:pt x="923848" y="304304"/>
                  </a:lnTo>
                  <a:lnTo>
                    <a:pt x="924306" y="305625"/>
                  </a:lnTo>
                  <a:lnTo>
                    <a:pt x="925664" y="303263"/>
                  </a:lnTo>
                  <a:close/>
                </a:path>
                <a:path w="969009" h="680085">
                  <a:moveTo>
                    <a:pt x="938695" y="272376"/>
                  </a:moveTo>
                  <a:lnTo>
                    <a:pt x="938314" y="272427"/>
                  </a:lnTo>
                  <a:lnTo>
                    <a:pt x="937780" y="272376"/>
                  </a:lnTo>
                  <a:lnTo>
                    <a:pt x="937475" y="272592"/>
                  </a:lnTo>
                  <a:lnTo>
                    <a:pt x="937158" y="272808"/>
                  </a:lnTo>
                  <a:lnTo>
                    <a:pt x="937018" y="273304"/>
                  </a:lnTo>
                  <a:lnTo>
                    <a:pt x="936815" y="273672"/>
                  </a:lnTo>
                  <a:lnTo>
                    <a:pt x="937221" y="273621"/>
                  </a:lnTo>
                  <a:lnTo>
                    <a:pt x="937717" y="273659"/>
                  </a:lnTo>
                  <a:lnTo>
                    <a:pt x="938022" y="273469"/>
                  </a:lnTo>
                  <a:lnTo>
                    <a:pt x="938339" y="273253"/>
                  </a:lnTo>
                  <a:lnTo>
                    <a:pt x="938491" y="272745"/>
                  </a:lnTo>
                  <a:lnTo>
                    <a:pt x="938695" y="272376"/>
                  </a:lnTo>
                  <a:close/>
                </a:path>
                <a:path w="969009" h="680085">
                  <a:moveTo>
                    <a:pt x="968743" y="260121"/>
                  </a:moveTo>
                  <a:lnTo>
                    <a:pt x="968044" y="259803"/>
                  </a:lnTo>
                  <a:lnTo>
                    <a:pt x="966952" y="259054"/>
                  </a:lnTo>
                  <a:lnTo>
                    <a:pt x="966660" y="259257"/>
                  </a:lnTo>
                  <a:lnTo>
                    <a:pt x="964615" y="260756"/>
                  </a:lnTo>
                  <a:lnTo>
                    <a:pt x="965860" y="261315"/>
                  </a:lnTo>
                  <a:lnTo>
                    <a:pt x="966292" y="262089"/>
                  </a:lnTo>
                  <a:lnTo>
                    <a:pt x="967079" y="261454"/>
                  </a:lnTo>
                  <a:lnTo>
                    <a:pt x="967917" y="260794"/>
                  </a:lnTo>
                  <a:lnTo>
                    <a:pt x="968743" y="260121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506085" y="3625240"/>
              <a:ext cx="1135380" cy="661670"/>
            </a:xfrm>
            <a:custGeom>
              <a:avLst/>
              <a:gdLst/>
              <a:ahLst/>
              <a:cxnLst/>
              <a:rect l="l" t="t" r="r" b="b"/>
              <a:pathLst>
                <a:path w="1135379" h="661670">
                  <a:moveTo>
                    <a:pt x="109296" y="518033"/>
                  </a:moveTo>
                  <a:lnTo>
                    <a:pt x="108140" y="517677"/>
                  </a:lnTo>
                  <a:lnTo>
                    <a:pt x="107543" y="518096"/>
                  </a:lnTo>
                  <a:lnTo>
                    <a:pt x="107480" y="519315"/>
                  </a:lnTo>
                  <a:lnTo>
                    <a:pt x="108178" y="519010"/>
                  </a:lnTo>
                  <a:lnTo>
                    <a:pt x="108800" y="518553"/>
                  </a:lnTo>
                  <a:lnTo>
                    <a:pt x="109296" y="518033"/>
                  </a:lnTo>
                  <a:close/>
                </a:path>
                <a:path w="1135379" h="661670">
                  <a:moveTo>
                    <a:pt x="150698" y="537464"/>
                  </a:moveTo>
                  <a:lnTo>
                    <a:pt x="150545" y="537413"/>
                  </a:lnTo>
                  <a:lnTo>
                    <a:pt x="150418" y="537349"/>
                  </a:lnTo>
                  <a:lnTo>
                    <a:pt x="150228" y="537337"/>
                  </a:lnTo>
                  <a:lnTo>
                    <a:pt x="150088" y="537311"/>
                  </a:lnTo>
                  <a:lnTo>
                    <a:pt x="149745" y="537540"/>
                  </a:lnTo>
                  <a:lnTo>
                    <a:pt x="149504" y="537654"/>
                  </a:lnTo>
                  <a:lnTo>
                    <a:pt x="150698" y="537464"/>
                  </a:lnTo>
                  <a:close/>
                </a:path>
                <a:path w="1135379" h="661670">
                  <a:moveTo>
                    <a:pt x="151180" y="537502"/>
                  </a:moveTo>
                  <a:lnTo>
                    <a:pt x="151003" y="537413"/>
                  </a:lnTo>
                  <a:lnTo>
                    <a:pt x="150698" y="537464"/>
                  </a:lnTo>
                  <a:lnTo>
                    <a:pt x="150825" y="537502"/>
                  </a:lnTo>
                  <a:lnTo>
                    <a:pt x="150952" y="537527"/>
                  </a:lnTo>
                  <a:lnTo>
                    <a:pt x="151079" y="537565"/>
                  </a:lnTo>
                  <a:close/>
                </a:path>
                <a:path w="1135379" h="661670">
                  <a:moveTo>
                    <a:pt x="205130" y="553808"/>
                  </a:moveTo>
                  <a:lnTo>
                    <a:pt x="204952" y="553491"/>
                  </a:lnTo>
                  <a:lnTo>
                    <a:pt x="204685" y="553212"/>
                  </a:lnTo>
                  <a:lnTo>
                    <a:pt x="204330" y="553008"/>
                  </a:lnTo>
                  <a:lnTo>
                    <a:pt x="204025" y="553326"/>
                  </a:lnTo>
                  <a:lnTo>
                    <a:pt x="203555" y="553720"/>
                  </a:lnTo>
                  <a:lnTo>
                    <a:pt x="203517" y="553948"/>
                  </a:lnTo>
                  <a:lnTo>
                    <a:pt x="203542" y="554634"/>
                  </a:lnTo>
                  <a:lnTo>
                    <a:pt x="204139" y="554558"/>
                  </a:lnTo>
                  <a:lnTo>
                    <a:pt x="205130" y="553808"/>
                  </a:lnTo>
                  <a:close/>
                </a:path>
                <a:path w="1135379" h="661670">
                  <a:moveTo>
                    <a:pt x="212128" y="253187"/>
                  </a:moveTo>
                  <a:lnTo>
                    <a:pt x="211963" y="252945"/>
                  </a:lnTo>
                  <a:lnTo>
                    <a:pt x="212128" y="253187"/>
                  </a:lnTo>
                  <a:close/>
                </a:path>
                <a:path w="1135379" h="661670">
                  <a:moveTo>
                    <a:pt x="213042" y="556310"/>
                  </a:moveTo>
                  <a:lnTo>
                    <a:pt x="212648" y="556272"/>
                  </a:lnTo>
                  <a:lnTo>
                    <a:pt x="212229" y="556272"/>
                  </a:lnTo>
                  <a:lnTo>
                    <a:pt x="211861" y="556234"/>
                  </a:lnTo>
                  <a:lnTo>
                    <a:pt x="212102" y="556475"/>
                  </a:lnTo>
                  <a:lnTo>
                    <a:pt x="212242" y="556755"/>
                  </a:lnTo>
                  <a:lnTo>
                    <a:pt x="212305" y="557085"/>
                  </a:lnTo>
                  <a:lnTo>
                    <a:pt x="212559" y="556831"/>
                  </a:lnTo>
                  <a:lnTo>
                    <a:pt x="212813" y="556564"/>
                  </a:lnTo>
                  <a:lnTo>
                    <a:pt x="213042" y="556310"/>
                  </a:lnTo>
                  <a:close/>
                </a:path>
                <a:path w="1135379" h="661670">
                  <a:moveTo>
                    <a:pt x="220370" y="558038"/>
                  </a:moveTo>
                  <a:close/>
                </a:path>
                <a:path w="1135379" h="661670">
                  <a:moveTo>
                    <a:pt x="1134960" y="328930"/>
                  </a:moveTo>
                  <a:lnTo>
                    <a:pt x="1133576" y="326390"/>
                  </a:lnTo>
                  <a:lnTo>
                    <a:pt x="1122553" y="320040"/>
                  </a:lnTo>
                  <a:lnTo>
                    <a:pt x="1089507" y="300990"/>
                  </a:lnTo>
                  <a:lnTo>
                    <a:pt x="1085100" y="298450"/>
                  </a:lnTo>
                  <a:lnTo>
                    <a:pt x="1049858" y="278130"/>
                  </a:lnTo>
                  <a:lnTo>
                    <a:pt x="1038834" y="271780"/>
                  </a:lnTo>
                  <a:lnTo>
                    <a:pt x="1016800" y="259080"/>
                  </a:lnTo>
                  <a:lnTo>
                    <a:pt x="998448" y="248500"/>
                  </a:lnTo>
                  <a:lnTo>
                    <a:pt x="998448" y="364490"/>
                  </a:lnTo>
                  <a:lnTo>
                    <a:pt x="997496" y="365760"/>
                  </a:lnTo>
                  <a:lnTo>
                    <a:pt x="996492" y="368300"/>
                  </a:lnTo>
                  <a:lnTo>
                    <a:pt x="992276" y="368300"/>
                  </a:lnTo>
                  <a:lnTo>
                    <a:pt x="993051" y="365760"/>
                  </a:lnTo>
                  <a:lnTo>
                    <a:pt x="993355" y="363220"/>
                  </a:lnTo>
                  <a:lnTo>
                    <a:pt x="995959" y="363220"/>
                  </a:lnTo>
                  <a:lnTo>
                    <a:pt x="998448" y="364490"/>
                  </a:lnTo>
                  <a:lnTo>
                    <a:pt x="998448" y="248500"/>
                  </a:lnTo>
                  <a:lnTo>
                    <a:pt x="994778" y="246380"/>
                  </a:lnTo>
                  <a:lnTo>
                    <a:pt x="992568" y="245110"/>
                  </a:lnTo>
                  <a:lnTo>
                    <a:pt x="987564" y="242227"/>
                  </a:lnTo>
                  <a:lnTo>
                    <a:pt x="987564" y="342900"/>
                  </a:lnTo>
                  <a:lnTo>
                    <a:pt x="987336" y="349250"/>
                  </a:lnTo>
                  <a:lnTo>
                    <a:pt x="984656" y="350520"/>
                  </a:lnTo>
                  <a:lnTo>
                    <a:pt x="979639" y="347980"/>
                  </a:lnTo>
                  <a:lnTo>
                    <a:pt x="978674" y="346710"/>
                  </a:lnTo>
                  <a:lnTo>
                    <a:pt x="977328" y="345440"/>
                  </a:lnTo>
                  <a:lnTo>
                    <a:pt x="976668" y="345440"/>
                  </a:lnTo>
                  <a:lnTo>
                    <a:pt x="976668" y="358140"/>
                  </a:lnTo>
                  <a:lnTo>
                    <a:pt x="975055" y="363220"/>
                  </a:lnTo>
                  <a:lnTo>
                    <a:pt x="964552" y="359410"/>
                  </a:lnTo>
                  <a:lnTo>
                    <a:pt x="964971" y="358140"/>
                  </a:lnTo>
                  <a:lnTo>
                    <a:pt x="965720" y="355600"/>
                  </a:lnTo>
                  <a:lnTo>
                    <a:pt x="976668" y="358140"/>
                  </a:lnTo>
                  <a:lnTo>
                    <a:pt x="976668" y="345440"/>
                  </a:lnTo>
                  <a:lnTo>
                    <a:pt x="975575" y="345440"/>
                  </a:lnTo>
                  <a:lnTo>
                    <a:pt x="974674" y="340360"/>
                  </a:lnTo>
                  <a:lnTo>
                    <a:pt x="970902" y="339090"/>
                  </a:lnTo>
                  <a:lnTo>
                    <a:pt x="967409" y="336550"/>
                  </a:lnTo>
                  <a:lnTo>
                    <a:pt x="967778" y="335280"/>
                  </a:lnTo>
                  <a:lnTo>
                    <a:pt x="967473" y="334010"/>
                  </a:lnTo>
                  <a:lnTo>
                    <a:pt x="966482" y="332740"/>
                  </a:lnTo>
                  <a:lnTo>
                    <a:pt x="968375" y="330200"/>
                  </a:lnTo>
                  <a:lnTo>
                    <a:pt x="970749" y="328930"/>
                  </a:lnTo>
                  <a:lnTo>
                    <a:pt x="973823" y="327660"/>
                  </a:lnTo>
                  <a:lnTo>
                    <a:pt x="976249" y="326390"/>
                  </a:lnTo>
                  <a:lnTo>
                    <a:pt x="977722" y="327660"/>
                  </a:lnTo>
                  <a:lnTo>
                    <a:pt x="978357" y="330200"/>
                  </a:lnTo>
                  <a:lnTo>
                    <a:pt x="978331" y="328930"/>
                  </a:lnTo>
                  <a:lnTo>
                    <a:pt x="980617" y="331470"/>
                  </a:lnTo>
                  <a:lnTo>
                    <a:pt x="981646" y="334010"/>
                  </a:lnTo>
                  <a:lnTo>
                    <a:pt x="982853" y="336550"/>
                  </a:lnTo>
                  <a:lnTo>
                    <a:pt x="983145" y="336550"/>
                  </a:lnTo>
                  <a:lnTo>
                    <a:pt x="984326" y="339090"/>
                  </a:lnTo>
                  <a:lnTo>
                    <a:pt x="985723" y="340360"/>
                  </a:lnTo>
                  <a:lnTo>
                    <a:pt x="987298" y="342900"/>
                  </a:lnTo>
                  <a:lnTo>
                    <a:pt x="987564" y="342900"/>
                  </a:lnTo>
                  <a:lnTo>
                    <a:pt x="987564" y="242227"/>
                  </a:lnTo>
                  <a:lnTo>
                    <a:pt x="961732" y="227330"/>
                  </a:lnTo>
                  <a:lnTo>
                    <a:pt x="955116" y="223520"/>
                  </a:lnTo>
                  <a:lnTo>
                    <a:pt x="941895" y="215900"/>
                  </a:lnTo>
                  <a:lnTo>
                    <a:pt x="937488" y="213360"/>
                  </a:lnTo>
                  <a:lnTo>
                    <a:pt x="933094" y="210832"/>
                  </a:lnTo>
                  <a:lnTo>
                    <a:pt x="930300" y="213360"/>
                  </a:lnTo>
                  <a:lnTo>
                    <a:pt x="926807" y="213360"/>
                  </a:lnTo>
                  <a:lnTo>
                    <a:pt x="923353" y="212090"/>
                  </a:lnTo>
                  <a:lnTo>
                    <a:pt x="923023" y="210820"/>
                  </a:lnTo>
                  <a:lnTo>
                    <a:pt x="923925" y="209550"/>
                  </a:lnTo>
                  <a:lnTo>
                    <a:pt x="924966" y="208280"/>
                  </a:lnTo>
                  <a:lnTo>
                    <a:pt x="926363" y="207010"/>
                  </a:lnTo>
                  <a:lnTo>
                    <a:pt x="924166" y="205740"/>
                  </a:lnTo>
                  <a:lnTo>
                    <a:pt x="913282" y="199440"/>
                  </a:lnTo>
                  <a:lnTo>
                    <a:pt x="913282" y="378460"/>
                  </a:lnTo>
                  <a:lnTo>
                    <a:pt x="904430" y="378460"/>
                  </a:lnTo>
                  <a:lnTo>
                    <a:pt x="904938" y="377190"/>
                  </a:lnTo>
                  <a:lnTo>
                    <a:pt x="905446" y="375920"/>
                  </a:lnTo>
                  <a:lnTo>
                    <a:pt x="906475" y="373380"/>
                  </a:lnTo>
                  <a:lnTo>
                    <a:pt x="907503" y="370840"/>
                  </a:lnTo>
                  <a:lnTo>
                    <a:pt x="908532" y="368300"/>
                  </a:lnTo>
                  <a:lnTo>
                    <a:pt x="912228" y="374650"/>
                  </a:lnTo>
                  <a:lnTo>
                    <a:pt x="913282" y="378460"/>
                  </a:lnTo>
                  <a:lnTo>
                    <a:pt x="913282" y="199440"/>
                  </a:lnTo>
                  <a:lnTo>
                    <a:pt x="911009" y="198120"/>
                  </a:lnTo>
                  <a:lnTo>
                    <a:pt x="895997" y="189433"/>
                  </a:lnTo>
                  <a:lnTo>
                    <a:pt x="895997" y="311150"/>
                  </a:lnTo>
                  <a:lnTo>
                    <a:pt x="895502" y="316230"/>
                  </a:lnTo>
                  <a:lnTo>
                    <a:pt x="890117" y="320040"/>
                  </a:lnTo>
                  <a:lnTo>
                    <a:pt x="880719" y="317500"/>
                  </a:lnTo>
                  <a:lnTo>
                    <a:pt x="879576" y="316230"/>
                  </a:lnTo>
                  <a:lnTo>
                    <a:pt x="878128" y="313690"/>
                  </a:lnTo>
                  <a:lnTo>
                    <a:pt x="876350" y="312420"/>
                  </a:lnTo>
                  <a:lnTo>
                    <a:pt x="875703" y="311150"/>
                  </a:lnTo>
                  <a:lnTo>
                    <a:pt x="875728" y="309880"/>
                  </a:lnTo>
                  <a:lnTo>
                    <a:pt x="875830" y="306070"/>
                  </a:lnTo>
                  <a:lnTo>
                    <a:pt x="874369" y="300990"/>
                  </a:lnTo>
                  <a:lnTo>
                    <a:pt x="881608" y="300990"/>
                  </a:lnTo>
                  <a:lnTo>
                    <a:pt x="889330" y="303530"/>
                  </a:lnTo>
                  <a:lnTo>
                    <a:pt x="893356" y="307340"/>
                  </a:lnTo>
                  <a:lnTo>
                    <a:pt x="895997" y="311150"/>
                  </a:lnTo>
                  <a:lnTo>
                    <a:pt x="895997" y="189433"/>
                  </a:lnTo>
                  <a:lnTo>
                    <a:pt x="893457" y="187960"/>
                  </a:lnTo>
                  <a:lnTo>
                    <a:pt x="857631" y="167220"/>
                  </a:lnTo>
                  <a:lnTo>
                    <a:pt x="857631" y="335280"/>
                  </a:lnTo>
                  <a:lnTo>
                    <a:pt x="856272" y="339090"/>
                  </a:lnTo>
                  <a:lnTo>
                    <a:pt x="853744" y="340360"/>
                  </a:lnTo>
                  <a:lnTo>
                    <a:pt x="850265" y="339090"/>
                  </a:lnTo>
                  <a:lnTo>
                    <a:pt x="850938" y="336550"/>
                  </a:lnTo>
                  <a:lnTo>
                    <a:pt x="851281" y="335280"/>
                  </a:lnTo>
                  <a:lnTo>
                    <a:pt x="853859" y="334010"/>
                  </a:lnTo>
                  <a:lnTo>
                    <a:pt x="857631" y="335280"/>
                  </a:lnTo>
                  <a:lnTo>
                    <a:pt x="857631" y="167220"/>
                  </a:lnTo>
                  <a:lnTo>
                    <a:pt x="845273" y="160070"/>
                  </a:lnTo>
                  <a:lnTo>
                    <a:pt x="845273" y="314960"/>
                  </a:lnTo>
                  <a:lnTo>
                    <a:pt x="844423" y="316230"/>
                  </a:lnTo>
                  <a:lnTo>
                    <a:pt x="844283" y="317500"/>
                  </a:lnTo>
                  <a:lnTo>
                    <a:pt x="844791" y="320040"/>
                  </a:lnTo>
                  <a:lnTo>
                    <a:pt x="838949" y="327660"/>
                  </a:lnTo>
                  <a:lnTo>
                    <a:pt x="834631" y="325120"/>
                  </a:lnTo>
                  <a:lnTo>
                    <a:pt x="825995" y="320040"/>
                  </a:lnTo>
                  <a:lnTo>
                    <a:pt x="825512" y="320040"/>
                  </a:lnTo>
                  <a:lnTo>
                    <a:pt x="824826" y="317500"/>
                  </a:lnTo>
                  <a:lnTo>
                    <a:pt x="823760" y="314960"/>
                  </a:lnTo>
                  <a:lnTo>
                    <a:pt x="822286" y="313690"/>
                  </a:lnTo>
                  <a:lnTo>
                    <a:pt x="822274" y="312420"/>
                  </a:lnTo>
                  <a:lnTo>
                    <a:pt x="828344" y="309880"/>
                  </a:lnTo>
                  <a:lnTo>
                    <a:pt x="834123" y="309880"/>
                  </a:lnTo>
                  <a:lnTo>
                    <a:pt x="839736" y="311150"/>
                  </a:lnTo>
                  <a:lnTo>
                    <a:pt x="845273" y="314960"/>
                  </a:lnTo>
                  <a:lnTo>
                    <a:pt x="845273" y="160070"/>
                  </a:lnTo>
                  <a:lnTo>
                    <a:pt x="820610" y="145783"/>
                  </a:lnTo>
                  <a:lnTo>
                    <a:pt x="820610" y="420370"/>
                  </a:lnTo>
                  <a:lnTo>
                    <a:pt x="819340" y="424180"/>
                  </a:lnTo>
                  <a:lnTo>
                    <a:pt x="813866" y="424180"/>
                  </a:lnTo>
                  <a:lnTo>
                    <a:pt x="814222" y="422910"/>
                  </a:lnTo>
                  <a:lnTo>
                    <a:pt x="814933" y="420370"/>
                  </a:lnTo>
                  <a:lnTo>
                    <a:pt x="817245" y="419100"/>
                  </a:lnTo>
                  <a:lnTo>
                    <a:pt x="820610" y="420370"/>
                  </a:lnTo>
                  <a:lnTo>
                    <a:pt x="820610" y="145783"/>
                  </a:lnTo>
                  <a:lnTo>
                    <a:pt x="811390" y="140449"/>
                  </a:lnTo>
                  <a:lnTo>
                    <a:pt x="811390" y="306070"/>
                  </a:lnTo>
                  <a:lnTo>
                    <a:pt x="809307" y="314960"/>
                  </a:lnTo>
                  <a:lnTo>
                    <a:pt x="805548" y="313690"/>
                  </a:lnTo>
                  <a:lnTo>
                    <a:pt x="802347" y="312420"/>
                  </a:lnTo>
                  <a:lnTo>
                    <a:pt x="800785" y="308610"/>
                  </a:lnTo>
                  <a:lnTo>
                    <a:pt x="805180" y="308610"/>
                  </a:lnTo>
                  <a:lnTo>
                    <a:pt x="811390" y="306070"/>
                  </a:lnTo>
                  <a:lnTo>
                    <a:pt x="811390" y="140449"/>
                  </a:lnTo>
                  <a:lnTo>
                    <a:pt x="805726" y="137160"/>
                  </a:lnTo>
                  <a:lnTo>
                    <a:pt x="780681" y="137172"/>
                  </a:lnTo>
                  <a:lnTo>
                    <a:pt x="780681" y="210832"/>
                  </a:lnTo>
                  <a:lnTo>
                    <a:pt x="778941" y="213360"/>
                  </a:lnTo>
                  <a:lnTo>
                    <a:pt x="777036" y="215900"/>
                  </a:lnTo>
                  <a:lnTo>
                    <a:pt x="775360" y="215315"/>
                  </a:lnTo>
                  <a:lnTo>
                    <a:pt x="775360" y="328930"/>
                  </a:lnTo>
                  <a:lnTo>
                    <a:pt x="774242" y="332740"/>
                  </a:lnTo>
                  <a:lnTo>
                    <a:pt x="772020" y="334010"/>
                  </a:lnTo>
                  <a:lnTo>
                    <a:pt x="768477" y="332740"/>
                  </a:lnTo>
                  <a:lnTo>
                    <a:pt x="768743" y="331470"/>
                  </a:lnTo>
                  <a:lnTo>
                    <a:pt x="769340" y="328930"/>
                  </a:lnTo>
                  <a:lnTo>
                    <a:pt x="770242" y="327660"/>
                  </a:lnTo>
                  <a:lnTo>
                    <a:pt x="772858" y="328930"/>
                  </a:lnTo>
                  <a:lnTo>
                    <a:pt x="775360" y="328930"/>
                  </a:lnTo>
                  <a:lnTo>
                    <a:pt x="775360" y="215315"/>
                  </a:lnTo>
                  <a:lnTo>
                    <a:pt x="773417" y="214630"/>
                  </a:lnTo>
                  <a:lnTo>
                    <a:pt x="774090" y="212090"/>
                  </a:lnTo>
                  <a:lnTo>
                    <a:pt x="774776" y="209550"/>
                  </a:lnTo>
                  <a:lnTo>
                    <a:pt x="777214" y="208280"/>
                  </a:lnTo>
                  <a:lnTo>
                    <a:pt x="779157" y="208280"/>
                  </a:lnTo>
                  <a:lnTo>
                    <a:pt x="780681" y="210832"/>
                  </a:lnTo>
                  <a:lnTo>
                    <a:pt x="780681" y="137172"/>
                  </a:lnTo>
                  <a:lnTo>
                    <a:pt x="763778" y="137172"/>
                  </a:lnTo>
                  <a:lnTo>
                    <a:pt x="763778" y="511810"/>
                  </a:lnTo>
                  <a:lnTo>
                    <a:pt x="762622" y="516890"/>
                  </a:lnTo>
                  <a:lnTo>
                    <a:pt x="751382" y="514350"/>
                  </a:lnTo>
                  <a:lnTo>
                    <a:pt x="751954" y="511810"/>
                  </a:lnTo>
                  <a:lnTo>
                    <a:pt x="752563" y="510540"/>
                  </a:lnTo>
                  <a:lnTo>
                    <a:pt x="753262" y="509270"/>
                  </a:lnTo>
                  <a:lnTo>
                    <a:pt x="763778" y="511810"/>
                  </a:lnTo>
                  <a:lnTo>
                    <a:pt x="763778" y="137172"/>
                  </a:lnTo>
                  <a:lnTo>
                    <a:pt x="749668" y="137172"/>
                  </a:lnTo>
                  <a:lnTo>
                    <a:pt x="749668" y="478790"/>
                  </a:lnTo>
                  <a:lnTo>
                    <a:pt x="749046" y="480060"/>
                  </a:lnTo>
                  <a:lnTo>
                    <a:pt x="748715" y="481330"/>
                  </a:lnTo>
                  <a:lnTo>
                    <a:pt x="748665" y="482600"/>
                  </a:lnTo>
                  <a:lnTo>
                    <a:pt x="746493" y="483870"/>
                  </a:lnTo>
                  <a:lnTo>
                    <a:pt x="744004" y="485140"/>
                  </a:lnTo>
                  <a:lnTo>
                    <a:pt x="742365" y="487680"/>
                  </a:lnTo>
                  <a:lnTo>
                    <a:pt x="737362" y="487680"/>
                  </a:lnTo>
                  <a:lnTo>
                    <a:pt x="735685" y="486410"/>
                  </a:lnTo>
                  <a:lnTo>
                    <a:pt x="734047" y="480060"/>
                  </a:lnTo>
                  <a:lnTo>
                    <a:pt x="734352" y="478790"/>
                  </a:lnTo>
                  <a:lnTo>
                    <a:pt x="734974" y="476250"/>
                  </a:lnTo>
                  <a:lnTo>
                    <a:pt x="739749" y="474980"/>
                  </a:lnTo>
                  <a:lnTo>
                    <a:pt x="739508" y="474980"/>
                  </a:lnTo>
                  <a:lnTo>
                    <a:pt x="744397" y="472440"/>
                  </a:lnTo>
                  <a:lnTo>
                    <a:pt x="747712" y="473710"/>
                  </a:lnTo>
                  <a:lnTo>
                    <a:pt x="749668" y="478790"/>
                  </a:lnTo>
                  <a:lnTo>
                    <a:pt x="749668" y="137172"/>
                  </a:lnTo>
                  <a:lnTo>
                    <a:pt x="742924" y="137172"/>
                  </a:lnTo>
                  <a:lnTo>
                    <a:pt x="742924" y="358140"/>
                  </a:lnTo>
                  <a:lnTo>
                    <a:pt x="740714" y="365760"/>
                  </a:lnTo>
                  <a:lnTo>
                    <a:pt x="738339" y="368300"/>
                  </a:lnTo>
                  <a:lnTo>
                    <a:pt x="735799" y="369570"/>
                  </a:lnTo>
                  <a:lnTo>
                    <a:pt x="733691" y="370522"/>
                  </a:lnTo>
                  <a:lnTo>
                    <a:pt x="733691" y="427990"/>
                  </a:lnTo>
                  <a:lnTo>
                    <a:pt x="730084" y="429260"/>
                  </a:lnTo>
                  <a:lnTo>
                    <a:pt x="728205" y="430530"/>
                  </a:lnTo>
                  <a:lnTo>
                    <a:pt x="725347" y="424180"/>
                  </a:lnTo>
                  <a:lnTo>
                    <a:pt x="728319" y="424180"/>
                  </a:lnTo>
                  <a:lnTo>
                    <a:pt x="732129" y="422910"/>
                  </a:lnTo>
                  <a:lnTo>
                    <a:pt x="733590" y="426720"/>
                  </a:lnTo>
                  <a:lnTo>
                    <a:pt x="733691" y="427990"/>
                  </a:lnTo>
                  <a:lnTo>
                    <a:pt x="733691" y="370522"/>
                  </a:lnTo>
                  <a:lnTo>
                    <a:pt x="732955" y="370840"/>
                  </a:lnTo>
                  <a:lnTo>
                    <a:pt x="727341" y="367030"/>
                  </a:lnTo>
                  <a:lnTo>
                    <a:pt x="725474" y="365760"/>
                  </a:lnTo>
                  <a:lnTo>
                    <a:pt x="724471" y="363220"/>
                  </a:lnTo>
                  <a:lnTo>
                    <a:pt x="723468" y="360680"/>
                  </a:lnTo>
                  <a:lnTo>
                    <a:pt x="727354" y="353060"/>
                  </a:lnTo>
                  <a:lnTo>
                    <a:pt x="732688" y="349250"/>
                  </a:lnTo>
                  <a:lnTo>
                    <a:pt x="734466" y="347980"/>
                  </a:lnTo>
                  <a:lnTo>
                    <a:pt x="739749" y="349250"/>
                  </a:lnTo>
                  <a:lnTo>
                    <a:pt x="742924" y="358140"/>
                  </a:lnTo>
                  <a:lnTo>
                    <a:pt x="742924" y="137172"/>
                  </a:lnTo>
                  <a:lnTo>
                    <a:pt x="726033" y="137172"/>
                  </a:lnTo>
                  <a:lnTo>
                    <a:pt x="726033" y="273050"/>
                  </a:lnTo>
                  <a:lnTo>
                    <a:pt x="725220" y="276860"/>
                  </a:lnTo>
                  <a:lnTo>
                    <a:pt x="724700" y="278130"/>
                  </a:lnTo>
                  <a:lnTo>
                    <a:pt x="721207" y="276860"/>
                  </a:lnTo>
                  <a:lnTo>
                    <a:pt x="719975" y="274320"/>
                  </a:lnTo>
                  <a:lnTo>
                    <a:pt x="720852" y="271780"/>
                  </a:lnTo>
                  <a:lnTo>
                    <a:pt x="722642" y="271780"/>
                  </a:lnTo>
                  <a:lnTo>
                    <a:pt x="724395" y="273050"/>
                  </a:lnTo>
                  <a:lnTo>
                    <a:pt x="726033" y="273050"/>
                  </a:lnTo>
                  <a:lnTo>
                    <a:pt x="726033" y="137172"/>
                  </a:lnTo>
                  <a:lnTo>
                    <a:pt x="718070" y="137172"/>
                  </a:lnTo>
                  <a:lnTo>
                    <a:pt x="718070" y="300990"/>
                  </a:lnTo>
                  <a:lnTo>
                    <a:pt x="714933" y="306070"/>
                  </a:lnTo>
                  <a:lnTo>
                    <a:pt x="710577" y="303530"/>
                  </a:lnTo>
                  <a:lnTo>
                    <a:pt x="706361" y="302260"/>
                  </a:lnTo>
                  <a:lnTo>
                    <a:pt x="707415" y="300990"/>
                  </a:lnTo>
                  <a:lnTo>
                    <a:pt x="709536" y="298450"/>
                  </a:lnTo>
                  <a:lnTo>
                    <a:pt x="718070" y="300990"/>
                  </a:lnTo>
                  <a:lnTo>
                    <a:pt x="718070" y="137172"/>
                  </a:lnTo>
                  <a:lnTo>
                    <a:pt x="680008" y="137172"/>
                  </a:lnTo>
                  <a:lnTo>
                    <a:pt x="680008" y="181610"/>
                  </a:lnTo>
                  <a:lnTo>
                    <a:pt x="673417" y="187960"/>
                  </a:lnTo>
                  <a:lnTo>
                    <a:pt x="668642" y="187960"/>
                  </a:lnTo>
                  <a:lnTo>
                    <a:pt x="665099" y="186690"/>
                  </a:lnTo>
                  <a:lnTo>
                    <a:pt x="663651" y="181610"/>
                  </a:lnTo>
                  <a:lnTo>
                    <a:pt x="664349" y="180340"/>
                  </a:lnTo>
                  <a:lnTo>
                    <a:pt x="664667" y="179070"/>
                  </a:lnTo>
                  <a:lnTo>
                    <a:pt x="664616" y="176530"/>
                  </a:lnTo>
                  <a:lnTo>
                    <a:pt x="662533" y="173990"/>
                  </a:lnTo>
                  <a:lnTo>
                    <a:pt x="663041" y="172720"/>
                  </a:lnTo>
                  <a:lnTo>
                    <a:pt x="663562" y="171450"/>
                  </a:lnTo>
                  <a:lnTo>
                    <a:pt x="667715" y="172720"/>
                  </a:lnTo>
                  <a:lnTo>
                    <a:pt x="673506" y="175260"/>
                  </a:lnTo>
                  <a:lnTo>
                    <a:pt x="678827" y="177800"/>
                  </a:lnTo>
                  <a:lnTo>
                    <a:pt x="680008" y="181610"/>
                  </a:lnTo>
                  <a:lnTo>
                    <a:pt x="680008" y="137172"/>
                  </a:lnTo>
                  <a:lnTo>
                    <a:pt x="619074" y="137172"/>
                  </a:lnTo>
                  <a:lnTo>
                    <a:pt x="619074" y="590550"/>
                  </a:lnTo>
                  <a:lnTo>
                    <a:pt x="613702" y="594360"/>
                  </a:lnTo>
                  <a:lnTo>
                    <a:pt x="608304" y="596900"/>
                  </a:lnTo>
                  <a:lnTo>
                    <a:pt x="606450" y="594360"/>
                  </a:lnTo>
                  <a:lnTo>
                    <a:pt x="604901" y="591820"/>
                  </a:lnTo>
                  <a:lnTo>
                    <a:pt x="604380" y="590550"/>
                  </a:lnTo>
                  <a:lnTo>
                    <a:pt x="603859" y="589280"/>
                  </a:lnTo>
                  <a:lnTo>
                    <a:pt x="604621" y="588010"/>
                  </a:lnTo>
                  <a:lnTo>
                    <a:pt x="605104" y="586740"/>
                  </a:lnTo>
                  <a:lnTo>
                    <a:pt x="605243" y="585470"/>
                  </a:lnTo>
                  <a:lnTo>
                    <a:pt x="609142" y="585470"/>
                  </a:lnTo>
                  <a:lnTo>
                    <a:pt x="610717" y="582930"/>
                  </a:lnTo>
                  <a:lnTo>
                    <a:pt x="613892" y="577850"/>
                  </a:lnTo>
                  <a:lnTo>
                    <a:pt x="616597" y="584200"/>
                  </a:lnTo>
                  <a:lnTo>
                    <a:pt x="619074" y="590550"/>
                  </a:lnTo>
                  <a:lnTo>
                    <a:pt x="619074" y="137172"/>
                  </a:lnTo>
                  <a:lnTo>
                    <a:pt x="611352" y="137172"/>
                  </a:lnTo>
                  <a:lnTo>
                    <a:pt x="611352" y="419100"/>
                  </a:lnTo>
                  <a:lnTo>
                    <a:pt x="607809" y="424180"/>
                  </a:lnTo>
                  <a:lnTo>
                    <a:pt x="603643" y="422910"/>
                  </a:lnTo>
                  <a:lnTo>
                    <a:pt x="599478" y="420370"/>
                  </a:lnTo>
                  <a:lnTo>
                    <a:pt x="602005" y="419100"/>
                  </a:lnTo>
                  <a:lnTo>
                    <a:pt x="607060" y="416560"/>
                  </a:lnTo>
                  <a:lnTo>
                    <a:pt x="609396" y="416560"/>
                  </a:lnTo>
                  <a:lnTo>
                    <a:pt x="610831" y="417830"/>
                  </a:lnTo>
                  <a:lnTo>
                    <a:pt x="611352" y="419100"/>
                  </a:lnTo>
                  <a:lnTo>
                    <a:pt x="611352" y="137172"/>
                  </a:lnTo>
                  <a:lnTo>
                    <a:pt x="599617" y="137172"/>
                  </a:lnTo>
                  <a:lnTo>
                    <a:pt x="599617" y="170180"/>
                  </a:lnTo>
                  <a:lnTo>
                    <a:pt x="596480" y="170764"/>
                  </a:lnTo>
                  <a:lnTo>
                    <a:pt x="596480" y="614680"/>
                  </a:lnTo>
                  <a:lnTo>
                    <a:pt x="595871" y="615950"/>
                  </a:lnTo>
                  <a:lnTo>
                    <a:pt x="590270" y="615950"/>
                  </a:lnTo>
                  <a:lnTo>
                    <a:pt x="590562" y="614680"/>
                  </a:lnTo>
                  <a:lnTo>
                    <a:pt x="591096" y="612140"/>
                  </a:lnTo>
                  <a:lnTo>
                    <a:pt x="591870" y="610870"/>
                  </a:lnTo>
                  <a:lnTo>
                    <a:pt x="596480" y="614680"/>
                  </a:lnTo>
                  <a:lnTo>
                    <a:pt x="596480" y="170764"/>
                  </a:lnTo>
                  <a:lnTo>
                    <a:pt x="592658" y="171450"/>
                  </a:lnTo>
                  <a:lnTo>
                    <a:pt x="589191" y="171450"/>
                  </a:lnTo>
                  <a:lnTo>
                    <a:pt x="588860" y="172720"/>
                  </a:lnTo>
                  <a:lnTo>
                    <a:pt x="586778" y="169773"/>
                  </a:lnTo>
                  <a:lnTo>
                    <a:pt x="586778" y="585470"/>
                  </a:lnTo>
                  <a:lnTo>
                    <a:pt x="586397" y="588010"/>
                  </a:lnTo>
                  <a:lnTo>
                    <a:pt x="585965" y="589280"/>
                  </a:lnTo>
                  <a:lnTo>
                    <a:pt x="585457" y="590550"/>
                  </a:lnTo>
                  <a:lnTo>
                    <a:pt x="578345" y="588010"/>
                  </a:lnTo>
                  <a:lnTo>
                    <a:pt x="574929" y="586790"/>
                  </a:lnTo>
                  <a:lnTo>
                    <a:pt x="574929" y="605790"/>
                  </a:lnTo>
                  <a:lnTo>
                    <a:pt x="571868" y="612140"/>
                  </a:lnTo>
                  <a:lnTo>
                    <a:pt x="567004" y="609600"/>
                  </a:lnTo>
                  <a:lnTo>
                    <a:pt x="565683" y="609231"/>
                  </a:lnTo>
                  <a:lnTo>
                    <a:pt x="565683" y="650240"/>
                  </a:lnTo>
                  <a:lnTo>
                    <a:pt x="565569" y="656590"/>
                  </a:lnTo>
                  <a:lnTo>
                    <a:pt x="561492" y="655320"/>
                  </a:lnTo>
                  <a:lnTo>
                    <a:pt x="556425" y="655320"/>
                  </a:lnTo>
                  <a:lnTo>
                    <a:pt x="556755" y="648970"/>
                  </a:lnTo>
                  <a:lnTo>
                    <a:pt x="561187" y="648970"/>
                  </a:lnTo>
                  <a:lnTo>
                    <a:pt x="565683" y="650240"/>
                  </a:lnTo>
                  <a:lnTo>
                    <a:pt x="565683" y="609231"/>
                  </a:lnTo>
                  <a:lnTo>
                    <a:pt x="562470" y="608330"/>
                  </a:lnTo>
                  <a:lnTo>
                    <a:pt x="562965" y="607060"/>
                  </a:lnTo>
                  <a:lnTo>
                    <a:pt x="565480" y="600710"/>
                  </a:lnTo>
                  <a:lnTo>
                    <a:pt x="570522" y="604520"/>
                  </a:lnTo>
                  <a:lnTo>
                    <a:pt x="574929" y="605790"/>
                  </a:lnTo>
                  <a:lnTo>
                    <a:pt x="574929" y="586790"/>
                  </a:lnTo>
                  <a:lnTo>
                    <a:pt x="574789" y="586740"/>
                  </a:lnTo>
                  <a:lnTo>
                    <a:pt x="575132" y="585470"/>
                  </a:lnTo>
                  <a:lnTo>
                    <a:pt x="575564" y="584200"/>
                  </a:lnTo>
                  <a:lnTo>
                    <a:pt x="576122" y="582930"/>
                  </a:lnTo>
                  <a:lnTo>
                    <a:pt x="583222" y="584200"/>
                  </a:lnTo>
                  <a:lnTo>
                    <a:pt x="586778" y="585470"/>
                  </a:lnTo>
                  <a:lnTo>
                    <a:pt x="586778" y="169773"/>
                  </a:lnTo>
                  <a:lnTo>
                    <a:pt x="586168" y="168910"/>
                  </a:lnTo>
                  <a:lnTo>
                    <a:pt x="580961" y="167640"/>
                  </a:lnTo>
                  <a:lnTo>
                    <a:pt x="578878" y="163830"/>
                  </a:lnTo>
                  <a:lnTo>
                    <a:pt x="583450" y="156210"/>
                  </a:lnTo>
                  <a:lnTo>
                    <a:pt x="584225" y="154940"/>
                  </a:lnTo>
                  <a:lnTo>
                    <a:pt x="590943" y="161290"/>
                  </a:lnTo>
                  <a:lnTo>
                    <a:pt x="597166" y="162560"/>
                  </a:lnTo>
                  <a:lnTo>
                    <a:pt x="599617" y="170180"/>
                  </a:lnTo>
                  <a:lnTo>
                    <a:pt x="599617" y="137172"/>
                  </a:lnTo>
                  <a:lnTo>
                    <a:pt x="568782" y="137172"/>
                  </a:lnTo>
                  <a:lnTo>
                    <a:pt x="574357" y="138430"/>
                  </a:lnTo>
                  <a:lnTo>
                    <a:pt x="575348" y="142240"/>
                  </a:lnTo>
                  <a:lnTo>
                    <a:pt x="575030" y="147320"/>
                  </a:lnTo>
                  <a:lnTo>
                    <a:pt x="576668" y="151130"/>
                  </a:lnTo>
                  <a:lnTo>
                    <a:pt x="576922" y="151130"/>
                  </a:lnTo>
                  <a:lnTo>
                    <a:pt x="575894" y="154940"/>
                  </a:lnTo>
                  <a:lnTo>
                    <a:pt x="572414" y="154940"/>
                  </a:lnTo>
                  <a:lnTo>
                    <a:pt x="569099" y="156210"/>
                  </a:lnTo>
                  <a:lnTo>
                    <a:pt x="564095" y="153670"/>
                  </a:lnTo>
                  <a:lnTo>
                    <a:pt x="556590" y="144780"/>
                  </a:lnTo>
                  <a:lnTo>
                    <a:pt x="557390" y="142240"/>
                  </a:lnTo>
                  <a:lnTo>
                    <a:pt x="558203" y="139700"/>
                  </a:lnTo>
                  <a:lnTo>
                    <a:pt x="568782" y="137172"/>
                  </a:lnTo>
                  <a:lnTo>
                    <a:pt x="805726" y="137160"/>
                  </a:lnTo>
                  <a:lnTo>
                    <a:pt x="790371" y="128270"/>
                  </a:lnTo>
                  <a:lnTo>
                    <a:pt x="777214" y="120650"/>
                  </a:lnTo>
                  <a:lnTo>
                    <a:pt x="766241" y="114300"/>
                  </a:lnTo>
                  <a:lnTo>
                    <a:pt x="764057" y="113030"/>
                  </a:lnTo>
                  <a:lnTo>
                    <a:pt x="739927" y="99060"/>
                  </a:lnTo>
                  <a:lnTo>
                    <a:pt x="737730" y="97790"/>
                  </a:lnTo>
                  <a:lnTo>
                    <a:pt x="728967" y="92710"/>
                  </a:lnTo>
                  <a:lnTo>
                    <a:pt x="707034" y="80010"/>
                  </a:lnTo>
                  <a:lnTo>
                    <a:pt x="675817" y="61937"/>
                  </a:lnTo>
                  <a:lnTo>
                    <a:pt x="675817" y="116840"/>
                  </a:lnTo>
                  <a:lnTo>
                    <a:pt x="675220" y="120650"/>
                  </a:lnTo>
                  <a:lnTo>
                    <a:pt x="672477" y="119380"/>
                  </a:lnTo>
                  <a:lnTo>
                    <a:pt x="671055" y="116840"/>
                  </a:lnTo>
                  <a:lnTo>
                    <a:pt x="671385" y="114300"/>
                  </a:lnTo>
                  <a:lnTo>
                    <a:pt x="674446" y="114300"/>
                  </a:lnTo>
                  <a:lnTo>
                    <a:pt x="675817" y="116840"/>
                  </a:lnTo>
                  <a:lnTo>
                    <a:pt x="675817" y="61937"/>
                  </a:lnTo>
                  <a:lnTo>
                    <a:pt x="599630" y="17830"/>
                  </a:lnTo>
                  <a:lnTo>
                    <a:pt x="599630" y="92710"/>
                  </a:lnTo>
                  <a:lnTo>
                    <a:pt x="599554" y="93980"/>
                  </a:lnTo>
                  <a:lnTo>
                    <a:pt x="598995" y="96520"/>
                  </a:lnTo>
                  <a:lnTo>
                    <a:pt x="598030" y="97790"/>
                  </a:lnTo>
                  <a:lnTo>
                    <a:pt x="596188" y="96278"/>
                  </a:lnTo>
                  <a:lnTo>
                    <a:pt x="596188" y="102870"/>
                  </a:lnTo>
                  <a:lnTo>
                    <a:pt x="590435" y="109220"/>
                  </a:lnTo>
                  <a:lnTo>
                    <a:pt x="587578" y="113030"/>
                  </a:lnTo>
                  <a:lnTo>
                    <a:pt x="583234" y="110490"/>
                  </a:lnTo>
                  <a:lnTo>
                    <a:pt x="578167" y="110490"/>
                  </a:lnTo>
                  <a:lnTo>
                    <a:pt x="578332" y="104140"/>
                  </a:lnTo>
                  <a:lnTo>
                    <a:pt x="580656" y="102870"/>
                  </a:lnTo>
                  <a:lnTo>
                    <a:pt x="582764" y="101600"/>
                  </a:lnTo>
                  <a:lnTo>
                    <a:pt x="584644" y="100330"/>
                  </a:lnTo>
                  <a:lnTo>
                    <a:pt x="585533" y="99060"/>
                  </a:lnTo>
                  <a:lnTo>
                    <a:pt x="596188" y="102870"/>
                  </a:lnTo>
                  <a:lnTo>
                    <a:pt x="596188" y="96278"/>
                  </a:lnTo>
                  <a:lnTo>
                    <a:pt x="593394" y="93980"/>
                  </a:lnTo>
                  <a:lnTo>
                    <a:pt x="593940" y="92710"/>
                  </a:lnTo>
                  <a:lnTo>
                    <a:pt x="599630" y="92710"/>
                  </a:lnTo>
                  <a:lnTo>
                    <a:pt x="599630" y="17830"/>
                  </a:lnTo>
                  <a:lnTo>
                    <a:pt x="568858" y="0"/>
                  </a:lnTo>
                  <a:lnTo>
                    <a:pt x="566077" y="0"/>
                  </a:lnTo>
                  <a:lnTo>
                    <a:pt x="549338" y="9677"/>
                  </a:lnTo>
                  <a:lnTo>
                    <a:pt x="549338" y="509270"/>
                  </a:lnTo>
                  <a:lnTo>
                    <a:pt x="549211" y="509270"/>
                  </a:lnTo>
                  <a:lnTo>
                    <a:pt x="548449" y="513080"/>
                  </a:lnTo>
                  <a:lnTo>
                    <a:pt x="549059" y="519430"/>
                  </a:lnTo>
                  <a:lnTo>
                    <a:pt x="541121" y="518160"/>
                  </a:lnTo>
                  <a:lnTo>
                    <a:pt x="539559" y="515620"/>
                  </a:lnTo>
                  <a:lnTo>
                    <a:pt x="538238" y="511810"/>
                  </a:lnTo>
                  <a:lnTo>
                    <a:pt x="538086" y="509270"/>
                  </a:lnTo>
                  <a:lnTo>
                    <a:pt x="538568" y="506730"/>
                  </a:lnTo>
                  <a:lnTo>
                    <a:pt x="543090" y="502920"/>
                  </a:lnTo>
                  <a:lnTo>
                    <a:pt x="546582" y="504190"/>
                  </a:lnTo>
                  <a:lnTo>
                    <a:pt x="549338" y="509270"/>
                  </a:lnTo>
                  <a:lnTo>
                    <a:pt x="549338" y="9677"/>
                  </a:lnTo>
                  <a:lnTo>
                    <a:pt x="538619" y="15875"/>
                  </a:lnTo>
                  <a:lnTo>
                    <a:pt x="538619" y="320040"/>
                  </a:lnTo>
                  <a:lnTo>
                    <a:pt x="538276" y="322580"/>
                  </a:lnTo>
                  <a:lnTo>
                    <a:pt x="537870" y="323850"/>
                  </a:lnTo>
                  <a:lnTo>
                    <a:pt x="537387" y="325120"/>
                  </a:lnTo>
                  <a:lnTo>
                    <a:pt x="537349" y="529590"/>
                  </a:lnTo>
                  <a:lnTo>
                    <a:pt x="536092" y="532130"/>
                  </a:lnTo>
                  <a:lnTo>
                    <a:pt x="533971" y="533400"/>
                  </a:lnTo>
                  <a:lnTo>
                    <a:pt x="531050" y="533400"/>
                  </a:lnTo>
                  <a:lnTo>
                    <a:pt x="531406" y="532130"/>
                  </a:lnTo>
                  <a:lnTo>
                    <a:pt x="532117" y="529590"/>
                  </a:lnTo>
                  <a:lnTo>
                    <a:pt x="534238" y="528320"/>
                  </a:lnTo>
                  <a:lnTo>
                    <a:pt x="537349" y="529590"/>
                  </a:lnTo>
                  <a:lnTo>
                    <a:pt x="537349" y="325120"/>
                  </a:lnTo>
                  <a:lnTo>
                    <a:pt x="531977" y="323850"/>
                  </a:lnTo>
                  <a:lnTo>
                    <a:pt x="526567" y="322580"/>
                  </a:lnTo>
                  <a:lnTo>
                    <a:pt x="526973" y="320040"/>
                  </a:lnTo>
                  <a:lnTo>
                    <a:pt x="527443" y="318770"/>
                  </a:lnTo>
                  <a:lnTo>
                    <a:pt x="527989" y="317500"/>
                  </a:lnTo>
                  <a:lnTo>
                    <a:pt x="532599" y="314960"/>
                  </a:lnTo>
                  <a:lnTo>
                    <a:pt x="536384" y="314960"/>
                  </a:lnTo>
                  <a:lnTo>
                    <a:pt x="538619" y="320040"/>
                  </a:lnTo>
                  <a:lnTo>
                    <a:pt x="538619" y="15875"/>
                  </a:lnTo>
                  <a:lnTo>
                    <a:pt x="530631" y="20497"/>
                  </a:lnTo>
                  <a:lnTo>
                    <a:pt x="530631" y="93980"/>
                  </a:lnTo>
                  <a:lnTo>
                    <a:pt x="529920" y="97790"/>
                  </a:lnTo>
                  <a:lnTo>
                    <a:pt x="525487" y="99847"/>
                  </a:lnTo>
                  <a:lnTo>
                    <a:pt x="525487" y="588010"/>
                  </a:lnTo>
                  <a:lnTo>
                    <a:pt x="523633" y="596900"/>
                  </a:lnTo>
                  <a:lnTo>
                    <a:pt x="522300" y="600710"/>
                  </a:lnTo>
                  <a:lnTo>
                    <a:pt x="522465" y="607060"/>
                  </a:lnTo>
                  <a:lnTo>
                    <a:pt x="515340" y="605790"/>
                  </a:lnTo>
                  <a:lnTo>
                    <a:pt x="514489" y="603250"/>
                  </a:lnTo>
                  <a:lnTo>
                    <a:pt x="512737" y="599440"/>
                  </a:lnTo>
                  <a:lnTo>
                    <a:pt x="513829" y="593090"/>
                  </a:lnTo>
                  <a:lnTo>
                    <a:pt x="513168" y="591820"/>
                  </a:lnTo>
                  <a:lnTo>
                    <a:pt x="513245" y="590550"/>
                  </a:lnTo>
                  <a:lnTo>
                    <a:pt x="513321" y="589280"/>
                  </a:lnTo>
                  <a:lnTo>
                    <a:pt x="514235" y="588010"/>
                  </a:lnTo>
                  <a:lnTo>
                    <a:pt x="510489" y="585470"/>
                  </a:lnTo>
                  <a:lnTo>
                    <a:pt x="508622" y="584200"/>
                  </a:lnTo>
                  <a:lnTo>
                    <a:pt x="511187" y="582930"/>
                  </a:lnTo>
                  <a:lnTo>
                    <a:pt x="516051" y="582930"/>
                  </a:lnTo>
                  <a:lnTo>
                    <a:pt x="514616" y="588010"/>
                  </a:lnTo>
                  <a:lnTo>
                    <a:pt x="518756" y="589280"/>
                  </a:lnTo>
                  <a:lnTo>
                    <a:pt x="525487" y="588010"/>
                  </a:lnTo>
                  <a:lnTo>
                    <a:pt x="525487" y="99847"/>
                  </a:lnTo>
                  <a:lnTo>
                    <a:pt x="524433" y="100330"/>
                  </a:lnTo>
                  <a:lnTo>
                    <a:pt x="522655" y="99060"/>
                  </a:lnTo>
                  <a:lnTo>
                    <a:pt x="520928" y="99060"/>
                  </a:lnTo>
                  <a:lnTo>
                    <a:pt x="519226" y="100330"/>
                  </a:lnTo>
                  <a:lnTo>
                    <a:pt x="515226" y="100330"/>
                  </a:lnTo>
                  <a:lnTo>
                    <a:pt x="511683" y="99060"/>
                  </a:lnTo>
                  <a:lnTo>
                    <a:pt x="508800" y="96520"/>
                  </a:lnTo>
                  <a:lnTo>
                    <a:pt x="506107" y="92710"/>
                  </a:lnTo>
                  <a:lnTo>
                    <a:pt x="505879" y="88900"/>
                  </a:lnTo>
                  <a:lnTo>
                    <a:pt x="506666" y="83820"/>
                  </a:lnTo>
                  <a:lnTo>
                    <a:pt x="508939" y="81280"/>
                  </a:lnTo>
                  <a:lnTo>
                    <a:pt x="511746" y="80010"/>
                  </a:lnTo>
                  <a:lnTo>
                    <a:pt x="515340" y="80010"/>
                  </a:lnTo>
                  <a:lnTo>
                    <a:pt x="528561" y="90170"/>
                  </a:lnTo>
                  <a:lnTo>
                    <a:pt x="530631" y="93980"/>
                  </a:lnTo>
                  <a:lnTo>
                    <a:pt x="530631" y="20497"/>
                  </a:lnTo>
                  <a:lnTo>
                    <a:pt x="503796" y="36004"/>
                  </a:lnTo>
                  <a:lnTo>
                    <a:pt x="503796" y="563880"/>
                  </a:lnTo>
                  <a:lnTo>
                    <a:pt x="501980" y="569747"/>
                  </a:lnTo>
                  <a:lnTo>
                    <a:pt x="501980" y="590550"/>
                  </a:lnTo>
                  <a:lnTo>
                    <a:pt x="499910" y="589280"/>
                  </a:lnTo>
                  <a:lnTo>
                    <a:pt x="497852" y="588010"/>
                  </a:lnTo>
                  <a:lnTo>
                    <a:pt x="496201" y="589280"/>
                  </a:lnTo>
                  <a:lnTo>
                    <a:pt x="499465" y="585470"/>
                  </a:lnTo>
                  <a:lnTo>
                    <a:pt x="501980" y="590550"/>
                  </a:lnTo>
                  <a:lnTo>
                    <a:pt x="501980" y="569747"/>
                  </a:lnTo>
                  <a:lnTo>
                    <a:pt x="499465" y="577850"/>
                  </a:lnTo>
                  <a:lnTo>
                    <a:pt x="493534" y="576580"/>
                  </a:lnTo>
                  <a:lnTo>
                    <a:pt x="488035" y="575310"/>
                  </a:lnTo>
                  <a:lnTo>
                    <a:pt x="485673" y="570230"/>
                  </a:lnTo>
                  <a:lnTo>
                    <a:pt x="487489" y="566420"/>
                  </a:lnTo>
                  <a:lnTo>
                    <a:pt x="490956" y="562610"/>
                  </a:lnTo>
                  <a:lnTo>
                    <a:pt x="493572" y="560070"/>
                  </a:lnTo>
                  <a:lnTo>
                    <a:pt x="499300" y="561340"/>
                  </a:lnTo>
                  <a:lnTo>
                    <a:pt x="503796" y="563880"/>
                  </a:lnTo>
                  <a:lnTo>
                    <a:pt x="503796" y="36004"/>
                  </a:lnTo>
                  <a:lnTo>
                    <a:pt x="493229" y="42113"/>
                  </a:lnTo>
                  <a:lnTo>
                    <a:pt x="493229" y="534670"/>
                  </a:lnTo>
                  <a:lnTo>
                    <a:pt x="493001" y="537210"/>
                  </a:lnTo>
                  <a:lnTo>
                    <a:pt x="492264" y="539750"/>
                  </a:lnTo>
                  <a:lnTo>
                    <a:pt x="490474" y="538480"/>
                  </a:lnTo>
                  <a:lnTo>
                    <a:pt x="486867" y="538480"/>
                  </a:lnTo>
                  <a:lnTo>
                    <a:pt x="487756" y="537210"/>
                  </a:lnTo>
                  <a:lnTo>
                    <a:pt x="488619" y="534670"/>
                  </a:lnTo>
                  <a:lnTo>
                    <a:pt x="493229" y="534670"/>
                  </a:lnTo>
                  <a:lnTo>
                    <a:pt x="493229" y="42113"/>
                  </a:lnTo>
                  <a:lnTo>
                    <a:pt x="478739" y="50482"/>
                  </a:lnTo>
                  <a:lnTo>
                    <a:pt x="478739" y="487680"/>
                  </a:lnTo>
                  <a:lnTo>
                    <a:pt x="477253" y="487680"/>
                  </a:lnTo>
                  <a:lnTo>
                    <a:pt x="476504" y="488950"/>
                  </a:lnTo>
                  <a:lnTo>
                    <a:pt x="476465" y="490220"/>
                  </a:lnTo>
                  <a:lnTo>
                    <a:pt x="472351" y="496570"/>
                  </a:lnTo>
                  <a:lnTo>
                    <a:pt x="468795" y="494030"/>
                  </a:lnTo>
                  <a:lnTo>
                    <a:pt x="466509" y="491490"/>
                  </a:lnTo>
                  <a:lnTo>
                    <a:pt x="465366" y="490220"/>
                  </a:lnTo>
                  <a:lnTo>
                    <a:pt x="465937" y="485140"/>
                  </a:lnTo>
                  <a:lnTo>
                    <a:pt x="465861" y="480060"/>
                  </a:lnTo>
                  <a:lnTo>
                    <a:pt x="471093" y="478790"/>
                  </a:lnTo>
                  <a:lnTo>
                    <a:pt x="476161" y="478790"/>
                  </a:lnTo>
                  <a:lnTo>
                    <a:pt x="478675" y="482600"/>
                  </a:lnTo>
                  <a:lnTo>
                    <a:pt x="478739" y="487680"/>
                  </a:lnTo>
                  <a:lnTo>
                    <a:pt x="478739" y="50482"/>
                  </a:lnTo>
                  <a:lnTo>
                    <a:pt x="476821" y="51600"/>
                  </a:lnTo>
                  <a:lnTo>
                    <a:pt x="476821" y="368300"/>
                  </a:lnTo>
                  <a:lnTo>
                    <a:pt x="476631" y="369570"/>
                  </a:lnTo>
                  <a:lnTo>
                    <a:pt x="476046" y="370840"/>
                  </a:lnTo>
                  <a:lnTo>
                    <a:pt x="475107" y="373380"/>
                  </a:lnTo>
                  <a:lnTo>
                    <a:pt x="473456" y="372110"/>
                  </a:lnTo>
                  <a:lnTo>
                    <a:pt x="470255" y="372110"/>
                  </a:lnTo>
                  <a:lnTo>
                    <a:pt x="471106" y="368300"/>
                  </a:lnTo>
                  <a:lnTo>
                    <a:pt x="473481" y="367030"/>
                  </a:lnTo>
                  <a:lnTo>
                    <a:pt x="476821" y="368300"/>
                  </a:lnTo>
                  <a:lnTo>
                    <a:pt x="476821" y="51600"/>
                  </a:lnTo>
                  <a:lnTo>
                    <a:pt x="462026" y="60147"/>
                  </a:lnTo>
                  <a:lnTo>
                    <a:pt x="462026" y="383540"/>
                  </a:lnTo>
                  <a:lnTo>
                    <a:pt x="453859" y="392430"/>
                  </a:lnTo>
                  <a:lnTo>
                    <a:pt x="452424" y="386499"/>
                  </a:lnTo>
                  <a:lnTo>
                    <a:pt x="452424" y="533400"/>
                  </a:lnTo>
                  <a:lnTo>
                    <a:pt x="451281" y="537210"/>
                  </a:lnTo>
                  <a:lnTo>
                    <a:pt x="448754" y="538480"/>
                  </a:lnTo>
                  <a:lnTo>
                    <a:pt x="445363" y="537210"/>
                  </a:lnTo>
                  <a:lnTo>
                    <a:pt x="446519" y="534670"/>
                  </a:lnTo>
                  <a:lnTo>
                    <a:pt x="449059" y="533400"/>
                  </a:lnTo>
                  <a:lnTo>
                    <a:pt x="452424" y="533400"/>
                  </a:lnTo>
                  <a:lnTo>
                    <a:pt x="452424" y="386499"/>
                  </a:lnTo>
                  <a:lnTo>
                    <a:pt x="452018" y="384810"/>
                  </a:lnTo>
                  <a:lnTo>
                    <a:pt x="448564" y="383540"/>
                  </a:lnTo>
                  <a:lnTo>
                    <a:pt x="447636" y="388620"/>
                  </a:lnTo>
                  <a:lnTo>
                    <a:pt x="447408" y="389521"/>
                  </a:lnTo>
                  <a:lnTo>
                    <a:pt x="447408" y="511810"/>
                  </a:lnTo>
                  <a:lnTo>
                    <a:pt x="444665" y="520700"/>
                  </a:lnTo>
                  <a:lnTo>
                    <a:pt x="442036" y="521970"/>
                  </a:lnTo>
                  <a:lnTo>
                    <a:pt x="434606" y="521970"/>
                  </a:lnTo>
                  <a:lnTo>
                    <a:pt x="436346" y="513080"/>
                  </a:lnTo>
                  <a:lnTo>
                    <a:pt x="436600" y="511810"/>
                  </a:lnTo>
                  <a:lnTo>
                    <a:pt x="441528" y="513080"/>
                  </a:lnTo>
                  <a:lnTo>
                    <a:pt x="447408" y="511810"/>
                  </a:lnTo>
                  <a:lnTo>
                    <a:pt x="447408" y="389521"/>
                  </a:lnTo>
                  <a:lnTo>
                    <a:pt x="446341" y="393700"/>
                  </a:lnTo>
                  <a:lnTo>
                    <a:pt x="439610" y="393700"/>
                  </a:lnTo>
                  <a:lnTo>
                    <a:pt x="437718" y="391160"/>
                  </a:lnTo>
                  <a:lnTo>
                    <a:pt x="436257" y="389890"/>
                  </a:lnTo>
                  <a:lnTo>
                    <a:pt x="435876" y="389115"/>
                  </a:lnTo>
                  <a:lnTo>
                    <a:pt x="435876" y="483870"/>
                  </a:lnTo>
                  <a:lnTo>
                    <a:pt x="432752" y="485140"/>
                  </a:lnTo>
                  <a:lnTo>
                    <a:pt x="432485" y="480060"/>
                  </a:lnTo>
                  <a:lnTo>
                    <a:pt x="435876" y="483870"/>
                  </a:lnTo>
                  <a:lnTo>
                    <a:pt x="435876" y="389115"/>
                  </a:lnTo>
                  <a:lnTo>
                    <a:pt x="434390" y="386080"/>
                  </a:lnTo>
                  <a:lnTo>
                    <a:pt x="433273" y="384810"/>
                  </a:lnTo>
                  <a:lnTo>
                    <a:pt x="431901" y="383667"/>
                  </a:lnTo>
                  <a:lnTo>
                    <a:pt x="431901" y="499110"/>
                  </a:lnTo>
                  <a:lnTo>
                    <a:pt x="430822" y="506730"/>
                  </a:lnTo>
                  <a:lnTo>
                    <a:pt x="430301" y="509270"/>
                  </a:lnTo>
                  <a:lnTo>
                    <a:pt x="426529" y="508000"/>
                  </a:lnTo>
                  <a:lnTo>
                    <a:pt x="418998" y="505460"/>
                  </a:lnTo>
                  <a:lnTo>
                    <a:pt x="427888" y="496570"/>
                  </a:lnTo>
                  <a:lnTo>
                    <a:pt x="427977" y="497840"/>
                  </a:lnTo>
                  <a:lnTo>
                    <a:pt x="429336" y="497840"/>
                  </a:lnTo>
                  <a:lnTo>
                    <a:pt x="430644" y="499110"/>
                  </a:lnTo>
                  <a:lnTo>
                    <a:pt x="431901" y="499110"/>
                  </a:lnTo>
                  <a:lnTo>
                    <a:pt x="431901" y="383667"/>
                  </a:lnTo>
                  <a:lnTo>
                    <a:pt x="431749" y="383540"/>
                  </a:lnTo>
                  <a:lnTo>
                    <a:pt x="428193" y="381000"/>
                  </a:lnTo>
                  <a:lnTo>
                    <a:pt x="428498" y="379730"/>
                  </a:lnTo>
                  <a:lnTo>
                    <a:pt x="432663" y="378460"/>
                  </a:lnTo>
                  <a:lnTo>
                    <a:pt x="432142" y="378460"/>
                  </a:lnTo>
                  <a:lnTo>
                    <a:pt x="437134" y="375920"/>
                  </a:lnTo>
                  <a:lnTo>
                    <a:pt x="441655" y="378460"/>
                  </a:lnTo>
                  <a:lnTo>
                    <a:pt x="446290" y="379730"/>
                  </a:lnTo>
                  <a:lnTo>
                    <a:pt x="447890" y="382270"/>
                  </a:lnTo>
                  <a:lnTo>
                    <a:pt x="447243" y="381000"/>
                  </a:lnTo>
                  <a:lnTo>
                    <a:pt x="447306" y="379730"/>
                  </a:lnTo>
                  <a:lnTo>
                    <a:pt x="449084" y="378460"/>
                  </a:lnTo>
                  <a:lnTo>
                    <a:pt x="450596" y="378460"/>
                  </a:lnTo>
                  <a:lnTo>
                    <a:pt x="452361" y="377190"/>
                  </a:lnTo>
                  <a:lnTo>
                    <a:pt x="454139" y="377190"/>
                  </a:lnTo>
                  <a:lnTo>
                    <a:pt x="455930" y="378460"/>
                  </a:lnTo>
                  <a:lnTo>
                    <a:pt x="462026" y="383540"/>
                  </a:lnTo>
                  <a:lnTo>
                    <a:pt x="462026" y="60147"/>
                  </a:lnTo>
                  <a:lnTo>
                    <a:pt x="439394" y="73228"/>
                  </a:lnTo>
                  <a:lnTo>
                    <a:pt x="439394" y="209550"/>
                  </a:lnTo>
                  <a:lnTo>
                    <a:pt x="438492" y="212090"/>
                  </a:lnTo>
                  <a:lnTo>
                    <a:pt x="435279" y="212090"/>
                  </a:lnTo>
                  <a:lnTo>
                    <a:pt x="433717" y="210832"/>
                  </a:lnTo>
                  <a:lnTo>
                    <a:pt x="433819" y="209550"/>
                  </a:lnTo>
                  <a:lnTo>
                    <a:pt x="434035" y="208280"/>
                  </a:lnTo>
                  <a:lnTo>
                    <a:pt x="434251" y="207010"/>
                  </a:lnTo>
                  <a:lnTo>
                    <a:pt x="435000" y="205740"/>
                  </a:lnTo>
                  <a:lnTo>
                    <a:pt x="437984" y="207010"/>
                  </a:lnTo>
                  <a:lnTo>
                    <a:pt x="439394" y="209550"/>
                  </a:lnTo>
                  <a:lnTo>
                    <a:pt x="439394" y="73228"/>
                  </a:lnTo>
                  <a:lnTo>
                    <a:pt x="424065" y="82092"/>
                  </a:lnTo>
                  <a:lnTo>
                    <a:pt x="424065" y="198120"/>
                  </a:lnTo>
                  <a:lnTo>
                    <a:pt x="422376" y="208280"/>
                  </a:lnTo>
                  <a:lnTo>
                    <a:pt x="416445" y="205740"/>
                  </a:lnTo>
                  <a:lnTo>
                    <a:pt x="415823" y="200660"/>
                  </a:lnTo>
                  <a:lnTo>
                    <a:pt x="418719" y="198120"/>
                  </a:lnTo>
                  <a:lnTo>
                    <a:pt x="424065" y="198120"/>
                  </a:lnTo>
                  <a:lnTo>
                    <a:pt x="424065" y="82092"/>
                  </a:lnTo>
                  <a:lnTo>
                    <a:pt x="412203" y="88938"/>
                  </a:lnTo>
                  <a:lnTo>
                    <a:pt x="412203" y="408940"/>
                  </a:lnTo>
                  <a:lnTo>
                    <a:pt x="411988" y="408838"/>
                  </a:lnTo>
                  <a:lnTo>
                    <a:pt x="411988" y="487680"/>
                  </a:lnTo>
                  <a:lnTo>
                    <a:pt x="410933" y="491490"/>
                  </a:lnTo>
                  <a:lnTo>
                    <a:pt x="407936" y="490220"/>
                  </a:lnTo>
                  <a:lnTo>
                    <a:pt x="406501" y="488950"/>
                  </a:lnTo>
                  <a:lnTo>
                    <a:pt x="407123" y="485140"/>
                  </a:lnTo>
                  <a:lnTo>
                    <a:pt x="410375" y="486410"/>
                  </a:lnTo>
                  <a:lnTo>
                    <a:pt x="411988" y="487680"/>
                  </a:lnTo>
                  <a:lnTo>
                    <a:pt x="411988" y="408838"/>
                  </a:lnTo>
                  <a:lnTo>
                    <a:pt x="407377" y="406400"/>
                  </a:lnTo>
                  <a:lnTo>
                    <a:pt x="405866" y="406400"/>
                  </a:lnTo>
                  <a:lnTo>
                    <a:pt x="409194" y="403860"/>
                  </a:lnTo>
                  <a:lnTo>
                    <a:pt x="412203" y="408940"/>
                  </a:lnTo>
                  <a:lnTo>
                    <a:pt x="412203" y="88938"/>
                  </a:lnTo>
                  <a:lnTo>
                    <a:pt x="405853" y="92608"/>
                  </a:lnTo>
                  <a:lnTo>
                    <a:pt x="405853" y="508000"/>
                  </a:lnTo>
                  <a:lnTo>
                    <a:pt x="403644" y="511810"/>
                  </a:lnTo>
                  <a:lnTo>
                    <a:pt x="402513" y="513080"/>
                  </a:lnTo>
                  <a:lnTo>
                    <a:pt x="400862" y="509270"/>
                  </a:lnTo>
                  <a:lnTo>
                    <a:pt x="404177" y="509270"/>
                  </a:lnTo>
                  <a:lnTo>
                    <a:pt x="405853" y="508000"/>
                  </a:lnTo>
                  <a:lnTo>
                    <a:pt x="405853" y="92608"/>
                  </a:lnTo>
                  <a:lnTo>
                    <a:pt x="396430" y="98056"/>
                  </a:lnTo>
                  <a:lnTo>
                    <a:pt x="396430" y="356870"/>
                  </a:lnTo>
                  <a:lnTo>
                    <a:pt x="396125" y="358140"/>
                  </a:lnTo>
                  <a:lnTo>
                    <a:pt x="395719" y="359410"/>
                  </a:lnTo>
                  <a:lnTo>
                    <a:pt x="395236" y="360680"/>
                  </a:lnTo>
                  <a:lnTo>
                    <a:pt x="390588" y="363220"/>
                  </a:lnTo>
                  <a:lnTo>
                    <a:pt x="386956" y="363220"/>
                  </a:lnTo>
                  <a:lnTo>
                    <a:pt x="384314" y="358140"/>
                  </a:lnTo>
                  <a:lnTo>
                    <a:pt x="384759" y="356870"/>
                  </a:lnTo>
                  <a:lnTo>
                    <a:pt x="385254" y="355600"/>
                  </a:lnTo>
                  <a:lnTo>
                    <a:pt x="385838" y="353060"/>
                  </a:lnTo>
                  <a:lnTo>
                    <a:pt x="396430" y="356870"/>
                  </a:lnTo>
                  <a:lnTo>
                    <a:pt x="396430" y="98056"/>
                  </a:lnTo>
                  <a:lnTo>
                    <a:pt x="373100" y="111544"/>
                  </a:lnTo>
                  <a:lnTo>
                    <a:pt x="373100" y="135890"/>
                  </a:lnTo>
                  <a:lnTo>
                    <a:pt x="372008" y="138430"/>
                  </a:lnTo>
                  <a:lnTo>
                    <a:pt x="371576" y="139700"/>
                  </a:lnTo>
                  <a:lnTo>
                    <a:pt x="371182" y="138430"/>
                  </a:lnTo>
                  <a:lnTo>
                    <a:pt x="368147" y="141465"/>
                  </a:lnTo>
                  <a:lnTo>
                    <a:pt x="368147" y="388620"/>
                  </a:lnTo>
                  <a:lnTo>
                    <a:pt x="367284" y="394970"/>
                  </a:lnTo>
                  <a:lnTo>
                    <a:pt x="362610" y="397510"/>
                  </a:lnTo>
                  <a:lnTo>
                    <a:pt x="358927" y="396240"/>
                  </a:lnTo>
                  <a:lnTo>
                    <a:pt x="356743" y="391160"/>
                  </a:lnTo>
                  <a:lnTo>
                    <a:pt x="357301" y="389890"/>
                  </a:lnTo>
                  <a:lnTo>
                    <a:pt x="357733" y="388620"/>
                  </a:lnTo>
                  <a:lnTo>
                    <a:pt x="358000" y="386080"/>
                  </a:lnTo>
                  <a:lnTo>
                    <a:pt x="362508" y="388620"/>
                  </a:lnTo>
                  <a:lnTo>
                    <a:pt x="368147" y="388620"/>
                  </a:lnTo>
                  <a:lnTo>
                    <a:pt x="368147" y="141465"/>
                  </a:lnTo>
                  <a:lnTo>
                    <a:pt x="367360" y="142240"/>
                  </a:lnTo>
                  <a:lnTo>
                    <a:pt x="363093" y="142240"/>
                  </a:lnTo>
                  <a:lnTo>
                    <a:pt x="358571" y="140970"/>
                  </a:lnTo>
                  <a:lnTo>
                    <a:pt x="356362" y="138430"/>
                  </a:lnTo>
                  <a:lnTo>
                    <a:pt x="355282" y="135890"/>
                  </a:lnTo>
                  <a:lnTo>
                    <a:pt x="355041" y="132080"/>
                  </a:lnTo>
                  <a:lnTo>
                    <a:pt x="359575" y="130810"/>
                  </a:lnTo>
                  <a:lnTo>
                    <a:pt x="361823" y="129540"/>
                  </a:lnTo>
                  <a:lnTo>
                    <a:pt x="366166" y="128270"/>
                  </a:lnTo>
                  <a:lnTo>
                    <a:pt x="369849" y="129540"/>
                  </a:lnTo>
                  <a:lnTo>
                    <a:pt x="371983" y="133350"/>
                  </a:lnTo>
                  <a:lnTo>
                    <a:pt x="371830" y="133350"/>
                  </a:lnTo>
                  <a:lnTo>
                    <a:pt x="372846" y="134620"/>
                  </a:lnTo>
                  <a:lnTo>
                    <a:pt x="373100" y="135890"/>
                  </a:lnTo>
                  <a:lnTo>
                    <a:pt x="373100" y="111544"/>
                  </a:lnTo>
                  <a:lnTo>
                    <a:pt x="347027" y="126619"/>
                  </a:lnTo>
                  <a:lnTo>
                    <a:pt x="347027" y="527050"/>
                  </a:lnTo>
                  <a:lnTo>
                    <a:pt x="346176" y="530860"/>
                  </a:lnTo>
                  <a:lnTo>
                    <a:pt x="343471" y="532130"/>
                  </a:lnTo>
                  <a:lnTo>
                    <a:pt x="339902" y="530860"/>
                  </a:lnTo>
                  <a:lnTo>
                    <a:pt x="341096" y="527050"/>
                  </a:lnTo>
                  <a:lnTo>
                    <a:pt x="343306" y="525780"/>
                  </a:lnTo>
                  <a:lnTo>
                    <a:pt x="347027" y="527050"/>
                  </a:lnTo>
                  <a:lnTo>
                    <a:pt x="347027" y="126619"/>
                  </a:lnTo>
                  <a:lnTo>
                    <a:pt x="346925" y="341630"/>
                  </a:lnTo>
                  <a:lnTo>
                    <a:pt x="345567" y="346710"/>
                  </a:lnTo>
                  <a:lnTo>
                    <a:pt x="341007" y="349250"/>
                  </a:lnTo>
                  <a:lnTo>
                    <a:pt x="337324" y="347980"/>
                  </a:lnTo>
                  <a:lnTo>
                    <a:pt x="334695" y="344170"/>
                  </a:lnTo>
                  <a:lnTo>
                    <a:pt x="335216" y="342900"/>
                  </a:lnTo>
                  <a:lnTo>
                    <a:pt x="337832" y="336550"/>
                  </a:lnTo>
                  <a:lnTo>
                    <a:pt x="346925" y="341630"/>
                  </a:lnTo>
                  <a:lnTo>
                    <a:pt x="346925" y="126669"/>
                  </a:lnTo>
                  <a:lnTo>
                    <a:pt x="273951" y="168859"/>
                  </a:lnTo>
                  <a:lnTo>
                    <a:pt x="273951" y="386080"/>
                  </a:lnTo>
                  <a:lnTo>
                    <a:pt x="272389" y="386080"/>
                  </a:lnTo>
                  <a:lnTo>
                    <a:pt x="270852" y="384810"/>
                  </a:lnTo>
                  <a:lnTo>
                    <a:pt x="269341" y="384810"/>
                  </a:lnTo>
                  <a:lnTo>
                    <a:pt x="272745" y="381000"/>
                  </a:lnTo>
                  <a:lnTo>
                    <a:pt x="273138" y="382270"/>
                  </a:lnTo>
                  <a:lnTo>
                    <a:pt x="273570" y="384810"/>
                  </a:lnTo>
                  <a:lnTo>
                    <a:pt x="273951" y="386080"/>
                  </a:lnTo>
                  <a:lnTo>
                    <a:pt x="273951" y="168859"/>
                  </a:lnTo>
                  <a:lnTo>
                    <a:pt x="255587" y="179463"/>
                  </a:lnTo>
                  <a:lnTo>
                    <a:pt x="255587" y="422910"/>
                  </a:lnTo>
                  <a:lnTo>
                    <a:pt x="255092" y="426720"/>
                  </a:lnTo>
                  <a:lnTo>
                    <a:pt x="248373" y="431800"/>
                  </a:lnTo>
                  <a:lnTo>
                    <a:pt x="244944" y="431800"/>
                  </a:lnTo>
                  <a:lnTo>
                    <a:pt x="238074" y="429260"/>
                  </a:lnTo>
                  <a:lnTo>
                    <a:pt x="236347" y="427990"/>
                  </a:lnTo>
                  <a:lnTo>
                    <a:pt x="235864" y="426720"/>
                  </a:lnTo>
                  <a:lnTo>
                    <a:pt x="237426" y="424180"/>
                  </a:lnTo>
                  <a:lnTo>
                    <a:pt x="238086" y="422910"/>
                  </a:lnTo>
                  <a:lnTo>
                    <a:pt x="238658" y="422910"/>
                  </a:lnTo>
                  <a:lnTo>
                    <a:pt x="247065" y="419100"/>
                  </a:lnTo>
                  <a:lnTo>
                    <a:pt x="255587" y="422910"/>
                  </a:lnTo>
                  <a:lnTo>
                    <a:pt x="255587" y="179463"/>
                  </a:lnTo>
                  <a:lnTo>
                    <a:pt x="236562" y="190461"/>
                  </a:lnTo>
                  <a:lnTo>
                    <a:pt x="236562" y="247650"/>
                  </a:lnTo>
                  <a:lnTo>
                    <a:pt x="235712" y="255270"/>
                  </a:lnTo>
                  <a:lnTo>
                    <a:pt x="232156" y="257416"/>
                  </a:lnTo>
                  <a:lnTo>
                    <a:pt x="232156" y="345440"/>
                  </a:lnTo>
                  <a:lnTo>
                    <a:pt x="230911" y="349250"/>
                  </a:lnTo>
                  <a:lnTo>
                    <a:pt x="229247" y="349250"/>
                  </a:lnTo>
                  <a:lnTo>
                    <a:pt x="227647" y="347980"/>
                  </a:lnTo>
                  <a:lnTo>
                    <a:pt x="226072" y="347980"/>
                  </a:lnTo>
                  <a:lnTo>
                    <a:pt x="226136" y="345440"/>
                  </a:lnTo>
                  <a:lnTo>
                    <a:pt x="226542" y="344170"/>
                  </a:lnTo>
                  <a:lnTo>
                    <a:pt x="227241" y="342900"/>
                  </a:lnTo>
                  <a:lnTo>
                    <a:pt x="231063" y="342900"/>
                  </a:lnTo>
                  <a:lnTo>
                    <a:pt x="232156" y="345440"/>
                  </a:lnTo>
                  <a:lnTo>
                    <a:pt x="232156" y="257416"/>
                  </a:lnTo>
                  <a:lnTo>
                    <a:pt x="231495" y="257810"/>
                  </a:lnTo>
                  <a:lnTo>
                    <a:pt x="226720" y="259080"/>
                  </a:lnTo>
                  <a:lnTo>
                    <a:pt x="221665" y="257810"/>
                  </a:lnTo>
                  <a:lnTo>
                    <a:pt x="217398" y="259080"/>
                  </a:lnTo>
                  <a:lnTo>
                    <a:pt x="213614" y="257810"/>
                  </a:lnTo>
                  <a:lnTo>
                    <a:pt x="211874" y="254000"/>
                  </a:lnTo>
                  <a:lnTo>
                    <a:pt x="210870" y="251460"/>
                  </a:lnTo>
                  <a:lnTo>
                    <a:pt x="210731" y="251460"/>
                  </a:lnTo>
                  <a:lnTo>
                    <a:pt x="212293" y="248920"/>
                  </a:lnTo>
                  <a:lnTo>
                    <a:pt x="213423" y="248920"/>
                  </a:lnTo>
                  <a:lnTo>
                    <a:pt x="216395" y="245110"/>
                  </a:lnTo>
                  <a:lnTo>
                    <a:pt x="221830" y="248920"/>
                  </a:lnTo>
                  <a:lnTo>
                    <a:pt x="225069" y="246380"/>
                  </a:lnTo>
                  <a:lnTo>
                    <a:pt x="230911" y="246380"/>
                  </a:lnTo>
                  <a:lnTo>
                    <a:pt x="236562" y="247650"/>
                  </a:lnTo>
                  <a:lnTo>
                    <a:pt x="236562" y="190461"/>
                  </a:lnTo>
                  <a:lnTo>
                    <a:pt x="230149" y="194170"/>
                  </a:lnTo>
                  <a:lnTo>
                    <a:pt x="230149" y="227330"/>
                  </a:lnTo>
                  <a:lnTo>
                    <a:pt x="225336" y="227330"/>
                  </a:lnTo>
                  <a:lnTo>
                    <a:pt x="228384" y="223520"/>
                  </a:lnTo>
                  <a:lnTo>
                    <a:pt x="230149" y="227330"/>
                  </a:lnTo>
                  <a:lnTo>
                    <a:pt x="230149" y="194170"/>
                  </a:lnTo>
                  <a:lnTo>
                    <a:pt x="186448" y="219430"/>
                  </a:lnTo>
                  <a:lnTo>
                    <a:pt x="186448" y="318770"/>
                  </a:lnTo>
                  <a:lnTo>
                    <a:pt x="185521" y="322580"/>
                  </a:lnTo>
                  <a:lnTo>
                    <a:pt x="183045" y="323850"/>
                  </a:lnTo>
                  <a:lnTo>
                    <a:pt x="178993" y="322580"/>
                  </a:lnTo>
                  <a:lnTo>
                    <a:pt x="179730" y="317500"/>
                  </a:lnTo>
                  <a:lnTo>
                    <a:pt x="182943" y="317500"/>
                  </a:lnTo>
                  <a:lnTo>
                    <a:pt x="186448" y="318770"/>
                  </a:lnTo>
                  <a:lnTo>
                    <a:pt x="186448" y="219430"/>
                  </a:lnTo>
                  <a:lnTo>
                    <a:pt x="176974" y="224904"/>
                  </a:lnTo>
                  <a:lnTo>
                    <a:pt x="176974" y="309880"/>
                  </a:lnTo>
                  <a:lnTo>
                    <a:pt x="175133" y="317500"/>
                  </a:lnTo>
                  <a:lnTo>
                    <a:pt x="171615" y="314960"/>
                  </a:lnTo>
                  <a:lnTo>
                    <a:pt x="164642" y="312420"/>
                  </a:lnTo>
                  <a:lnTo>
                    <a:pt x="165557" y="308610"/>
                  </a:lnTo>
                  <a:lnTo>
                    <a:pt x="167449" y="300990"/>
                  </a:lnTo>
                  <a:lnTo>
                    <a:pt x="170992" y="302260"/>
                  </a:lnTo>
                  <a:lnTo>
                    <a:pt x="172783" y="302260"/>
                  </a:lnTo>
                  <a:lnTo>
                    <a:pt x="174193" y="304800"/>
                  </a:lnTo>
                  <a:lnTo>
                    <a:pt x="175387" y="307340"/>
                  </a:lnTo>
                  <a:lnTo>
                    <a:pt x="176974" y="309880"/>
                  </a:lnTo>
                  <a:lnTo>
                    <a:pt x="176974" y="224904"/>
                  </a:lnTo>
                  <a:lnTo>
                    <a:pt x="1384" y="326390"/>
                  </a:lnTo>
                  <a:lnTo>
                    <a:pt x="0" y="328930"/>
                  </a:lnTo>
                  <a:lnTo>
                    <a:pt x="0" y="334010"/>
                  </a:lnTo>
                  <a:lnTo>
                    <a:pt x="1384" y="336550"/>
                  </a:lnTo>
                  <a:lnTo>
                    <a:pt x="375780" y="552450"/>
                  </a:lnTo>
                  <a:lnTo>
                    <a:pt x="376885" y="549910"/>
                  </a:lnTo>
                  <a:lnTo>
                    <a:pt x="378866" y="548640"/>
                  </a:lnTo>
                  <a:lnTo>
                    <a:pt x="381647" y="549910"/>
                  </a:lnTo>
                  <a:lnTo>
                    <a:pt x="380606" y="552450"/>
                  </a:lnTo>
                  <a:lnTo>
                    <a:pt x="378790" y="553720"/>
                  </a:lnTo>
                  <a:lnTo>
                    <a:pt x="376224" y="552450"/>
                  </a:lnTo>
                  <a:lnTo>
                    <a:pt x="396671" y="565150"/>
                  </a:lnTo>
                  <a:lnTo>
                    <a:pt x="400812" y="562610"/>
                  </a:lnTo>
                  <a:lnTo>
                    <a:pt x="403961" y="565150"/>
                  </a:lnTo>
                  <a:lnTo>
                    <a:pt x="406234" y="568960"/>
                  </a:lnTo>
                  <a:lnTo>
                    <a:pt x="405980" y="568960"/>
                  </a:lnTo>
                  <a:lnTo>
                    <a:pt x="405765" y="570230"/>
                  </a:lnTo>
                  <a:lnTo>
                    <a:pt x="564946" y="661670"/>
                  </a:lnTo>
                  <a:lnTo>
                    <a:pt x="570001" y="661670"/>
                  </a:lnTo>
                  <a:lnTo>
                    <a:pt x="574573" y="659130"/>
                  </a:lnTo>
                  <a:lnTo>
                    <a:pt x="573455" y="659130"/>
                  </a:lnTo>
                  <a:lnTo>
                    <a:pt x="572363" y="657860"/>
                  </a:lnTo>
                  <a:lnTo>
                    <a:pt x="571525" y="659130"/>
                  </a:lnTo>
                  <a:lnTo>
                    <a:pt x="571538" y="656590"/>
                  </a:lnTo>
                  <a:lnTo>
                    <a:pt x="571995" y="655320"/>
                  </a:lnTo>
                  <a:lnTo>
                    <a:pt x="572693" y="654050"/>
                  </a:lnTo>
                  <a:lnTo>
                    <a:pt x="572566" y="654050"/>
                  </a:lnTo>
                  <a:lnTo>
                    <a:pt x="571373" y="651510"/>
                  </a:lnTo>
                  <a:lnTo>
                    <a:pt x="571538" y="648970"/>
                  </a:lnTo>
                  <a:lnTo>
                    <a:pt x="573011" y="646430"/>
                  </a:lnTo>
                  <a:lnTo>
                    <a:pt x="575678" y="641350"/>
                  </a:lnTo>
                  <a:lnTo>
                    <a:pt x="575056" y="640080"/>
                  </a:lnTo>
                  <a:lnTo>
                    <a:pt x="575348" y="637540"/>
                  </a:lnTo>
                  <a:lnTo>
                    <a:pt x="576453" y="636270"/>
                  </a:lnTo>
                  <a:lnTo>
                    <a:pt x="573697" y="635000"/>
                  </a:lnTo>
                  <a:lnTo>
                    <a:pt x="572338" y="635000"/>
                  </a:lnTo>
                  <a:lnTo>
                    <a:pt x="571842" y="631190"/>
                  </a:lnTo>
                  <a:lnTo>
                    <a:pt x="571373" y="626110"/>
                  </a:lnTo>
                  <a:lnTo>
                    <a:pt x="583514" y="626110"/>
                  </a:lnTo>
                  <a:lnTo>
                    <a:pt x="584339" y="631190"/>
                  </a:lnTo>
                  <a:lnTo>
                    <a:pt x="582714" y="637540"/>
                  </a:lnTo>
                  <a:lnTo>
                    <a:pt x="587857" y="645160"/>
                  </a:lnTo>
                  <a:lnTo>
                    <a:pt x="579780" y="655320"/>
                  </a:lnTo>
                  <a:lnTo>
                    <a:pt x="579818" y="656590"/>
                  </a:lnTo>
                  <a:lnTo>
                    <a:pt x="632548" y="626110"/>
                  </a:lnTo>
                  <a:lnTo>
                    <a:pt x="650125" y="615950"/>
                  </a:lnTo>
                  <a:lnTo>
                    <a:pt x="658926" y="610870"/>
                  </a:lnTo>
                  <a:lnTo>
                    <a:pt x="676503" y="600710"/>
                  </a:lnTo>
                  <a:lnTo>
                    <a:pt x="683094" y="596900"/>
                  </a:lnTo>
                  <a:lnTo>
                    <a:pt x="746823" y="560070"/>
                  </a:lnTo>
                  <a:lnTo>
                    <a:pt x="757809" y="553720"/>
                  </a:lnTo>
                  <a:lnTo>
                    <a:pt x="766597" y="548640"/>
                  </a:lnTo>
                  <a:lnTo>
                    <a:pt x="812736" y="521970"/>
                  </a:lnTo>
                  <a:lnTo>
                    <a:pt x="817143" y="519430"/>
                  </a:lnTo>
                  <a:lnTo>
                    <a:pt x="821537" y="516890"/>
                  </a:lnTo>
                  <a:lnTo>
                    <a:pt x="845705" y="502920"/>
                  </a:lnTo>
                  <a:lnTo>
                    <a:pt x="898448" y="472440"/>
                  </a:lnTo>
                  <a:lnTo>
                    <a:pt x="968756" y="431800"/>
                  </a:lnTo>
                  <a:lnTo>
                    <a:pt x="970953" y="430530"/>
                  </a:lnTo>
                  <a:lnTo>
                    <a:pt x="981951" y="424180"/>
                  </a:lnTo>
                  <a:lnTo>
                    <a:pt x="1036878" y="392430"/>
                  </a:lnTo>
                  <a:lnTo>
                    <a:pt x="1061059" y="378460"/>
                  </a:lnTo>
                  <a:lnTo>
                    <a:pt x="1100607" y="355600"/>
                  </a:lnTo>
                  <a:lnTo>
                    <a:pt x="1109395" y="350520"/>
                  </a:lnTo>
                  <a:lnTo>
                    <a:pt x="1133576" y="336550"/>
                  </a:lnTo>
                  <a:lnTo>
                    <a:pt x="1134960" y="334010"/>
                  </a:lnTo>
                  <a:lnTo>
                    <a:pt x="1134960" y="328930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7286" y="3823881"/>
              <a:ext cx="624840" cy="245110"/>
            </a:xfrm>
            <a:custGeom>
              <a:avLst/>
              <a:gdLst/>
              <a:ahLst/>
              <a:cxnLst/>
              <a:rect l="l" t="t" r="r" b="b"/>
              <a:pathLst>
                <a:path w="624839" h="245110">
                  <a:moveTo>
                    <a:pt x="56667" y="223164"/>
                  </a:moveTo>
                  <a:lnTo>
                    <a:pt x="46888" y="210642"/>
                  </a:lnTo>
                  <a:lnTo>
                    <a:pt x="42418" y="210642"/>
                  </a:lnTo>
                  <a:lnTo>
                    <a:pt x="40487" y="211150"/>
                  </a:lnTo>
                  <a:lnTo>
                    <a:pt x="36664" y="213144"/>
                  </a:lnTo>
                  <a:lnTo>
                    <a:pt x="35191" y="214655"/>
                  </a:lnTo>
                  <a:lnTo>
                    <a:pt x="34137" y="216649"/>
                  </a:lnTo>
                  <a:lnTo>
                    <a:pt x="33997" y="216382"/>
                  </a:lnTo>
                  <a:lnTo>
                    <a:pt x="33096" y="214655"/>
                  </a:lnTo>
                  <a:lnTo>
                    <a:pt x="31750" y="213144"/>
                  </a:lnTo>
                  <a:lnTo>
                    <a:pt x="28473" y="211150"/>
                  </a:lnTo>
                  <a:lnTo>
                    <a:pt x="26441" y="210642"/>
                  </a:lnTo>
                  <a:lnTo>
                    <a:pt x="22580" y="210642"/>
                  </a:lnTo>
                  <a:lnTo>
                    <a:pt x="13652" y="216522"/>
                  </a:lnTo>
                  <a:lnTo>
                    <a:pt x="13525" y="216522"/>
                  </a:lnTo>
                  <a:lnTo>
                    <a:pt x="13525" y="211467"/>
                  </a:lnTo>
                  <a:lnTo>
                    <a:pt x="7785" y="211467"/>
                  </a:lnTo>
                  <a:lnTo>
                    <a:pt x="7785" y="243827"/>
                  </a:lnTo>
                  <a:lnTo>
                    <a:pt x="13931" y="243827"/>
                  </a:lnTo>
                  <a:lnTo>
                    <a:pt x="14020" y="224574"/>
                  </a:lnTo>
                  <a:lnTo>
                    <a:pt x="14109" y="223939"/>
                  </a:lnTo>
                  <a:lnTo>
                    <a:pt x="21234" y="216382"/>
                  </a:lnTo>
                  <a:lnTo>
                    <a:pt x="23825" y="216382"/>
                  </a:lnTo>
                  <a:lnTo>
                    <a:pt x="29159" y="243827"/>
                  </a:lnTo>
                  <a:lnTo>
                    <a:pt x="35306" y="243827"/>
                  </a:lnTo>
                  <a:lnTo>
                    <a:pt x="40601" y="216382"/>
                  </a:lnTo>
                  <a:lnTo>
                    <a:pt x="45059" y="216382"/>
                  </a:lnTo>
                  <a:lnTo>
                    <a:pt x="50520" y="243827"/>
                  </a:lnTo>
                  <a:lnTo>
                    <a:pt x="56667" y="243827"/>
                  </a:lnTo>
                  <a:lnTo>
                    <a:pt x="56667" y="223164"/>
                  </a:lnTo>
                  <a:close/>
                </a:path>
                <a:path w="624839" h="245110">
                  <a:moveTo>
                    <a:pt x="62877" y="47078"/>
                  </a:moveTo>
                  <a:lnTo>
                    <a:pt x="54190" y="13652"/>
                  </a:lnTo>
                  <a:lnTo>
                    <a:pt x="52184" y="10477"/>
                  </a:lnTo>
                  <a:lnTo>
                    <a:pt x="49669" y="7708"/>
                  </a:lnTo>
                  <a:lnTo>
                    <a:pt x="46647" y="5359"/>
                  </a:lnTo>
                  <a:lnTo>
                    <a:pt x="41033" y="1955"/>
                  </a:lnTo>
                  <a:lnTo>
                    <a:pt x="35229" y="533"/>
                  </a:lnTo>
                  <a:lnTo>
                    <a:pt x="29222" y="1079"/>
                  </a:lnTo>
                  <a:lnTo>
                    <a:pt x="254" y="39331"/>
                  </a:lnTo>
                  <a:lnTo>
                    <a:pt x="279" y="47155"/>
                  </a:lnTo>
                  <a:lnTo>
                    <a:pt x="24536" y="85763"/>
                  </a:lnTo>
                  <a:lnTo>
                    <a:pt x="25374" y="86106"/>
                  </a:lnTo>
                  <a:lnTo>
                    <a:pt x="26085" y="86525"/>
                  </a:lnTo>
                  <a:lnTo>
                    <a:pt x="27266" y="87528"/>
                  </a:lnTo>
                  <a:lnTo>
                    <a:pt x="27978" y="88023"/>
                  </a:lnTo>
                  <a:lnTo>
                    <a:pt x="28816" y="88531"/>
                  </a:lnTo>
                  <a:lnTo>
                    <a:pt x="36017" y="93052"/>
                  </a:lnTo>
                  <a:lnTo>
                    <a:pt x="39535" y="99339"/>
                  </a:lnTo>
                  <a:lnTo>
                    <a:pt x="39408" y="106032"/>
                  </a:lnTo>
                  <a:lnTo>
                    <a:pt x="39319" y="107797"/>
                  </a:lnTo>
                  <a:lnTo>
                    <a:pt x="39027" y="109931"/>
                  </a:lnTo>
                  <a:lnTo>
                    <a:pt x="38735" y="112395"/>
                  </a:lnTo>
                  <a:lnTo>
                    <a:pt x="38239" y="117424"/>
                  </a:lnTo>
                  <a:lnTo>
                    <a:pt x="37604" y="122453"/>
                  </a:lnTo>
                  <a:lnTo>
                    <a:pt x="36931" y="126136"/>
                  </a:lnTo>
                  <a:lnTo>
                    <a:pt x="36347" y="129984"/>
                  </a:lnTo>
                  <a:lnTo>
                    <a:pt x="35344" y="138023"/>
                  </a:lnTo>
                  <a:lnTo>
                    <a:pt x="34671" y="141211"/>
                  </a:lnTo>
                  <a:lnTo>
                    <a:pt x="32994" y="145897"/>
                  </a:lnTo>
                  <a:lnTo>
                    <a:pt x="31826" y="146786"/>
                  </a:lnTo>
                  <a:lnTo>
                    <a:pt x="28816" y="145605"/>
                  </a:lnTo>
                  <a:lnTo>
                    <a:pt x="18859" y="109893"/>
                  </a:lnTo>
                  <a:lnTo>
                    <a:pt x="20015" y="100596"/>
                  </a:lnTo>
                  <a:lnTo>
                    <a:pt x="20523" y="98082"/>
                  </a:lnTo>
                  <a:lnTo>
                    <a:pt x="20472" y="96240"/>
                  </a:lnTo>
                  <a:lnTo>
                    <a:pt x="19304" y="93891"/>
                  </a:lnTo>
                  <a:lnTo>
                    <a:pt x="18008" y="92887"/>
                  </a:lnTo>
                  <a:lnTo>
                    <a:pt x="16002" y="92049"/>
                  </a:lnTo>
                  <a:lnTo>
                    <a:pt x="11645" y="90043"/>
                  </a:lnTo>
                  <a:lnTo>
                    <a:pt x="0" y="107797"/>
                  </a:lnTo>
                  <a:lnTo>
                    <a:pt x="1219" y="120434"/>
                  </a:lnTo>
                  <a:lnTo>
                    <a:pt x="12979" y="159600"/>
                  </a:lnTo>
                  <a:lnTo>
                    <a:pt x="20269" y="165417"/>
                  </a:lnTo>
                  <a:lnTo>
                    <a:pt x="21780" y="166420"/>
                  </a:lnTo>
                  <a:lnTo>
                    <a:pt x="23787" y="167081"/>
                  </a:lnTo>
                  <a:lnTo>
                    <a:pt x="28816" y="167754"/>
                  </a:lnTo>
                  <a:lnTo>
                    <a:pt x="31369" y="167881"/>
                  </a:lnTo>
                  <a:lnTo>
                    <a:pt x="36563" y="167716"/>
                  </a:lnTo>
                  <a:lnTo>
                    <a:pt x="39027" y="167297"/>
                  </a:lnTo>
                  <a:lnTo>
                    <a:pt x="43713" y="165785"/>
                  </a:lnTo>
                  <a:lnTo>
                    <a:pt x="45478" y="164744"/>
                  </a:lnTo>
                  <a:lnTo>
                    <a:pt x="46647" y="163410"/>
                  </a:lnTo>
                  <a:lnTo>
                    <a:pt x="48488" y="161569"/>
                  </a:lnTo>
                  <a:lnTo>
                    <a:pt x="50165" y="159550"/>
                  </a:lnTo>
                  <a:lnTo>
                    <a:pt x="53187" y="155194"/>
                  </a:lnTo>
                  <a:lnTo>
                    <a:pt x="54356" y="152933"/>
                  </a:lnTo>
                  <a:lnTo>
                    <a:pt x="55194" y="150596"/>
                  </a:lnTo>
                  <a:lnTo>
                    <a:pt x="56629" y="146786"/>
                  </a:lnTo>
                  <a:lnTo>
                    <a:pt x="57708" y="143891"/>
                  </a:lnTo>
                  <a:lnTo>
                    <a:pt x="59588" y="137147"/>
                  </a:lnTo>
                  <a:lnTo>
                    <a:pt x="62103" y="123583"/>
                  </a:lnTo>
                  <a:lnTo>
                    <a:pt x="62318" y="116674"/>
                  </a:lnTo>
                  <a:lnTo>
                    <a:pt x="60642" y="102603"/>
                  </a:lnTo>
                  <a:lnTo>
                    <a:pt x="37058" y="77812"/>
                  </a:lnTo>
                  <a:lnTo>
                    <a:pt x="33502" y="74295"/>
                  </a:lnTo>
                  <a:lnTo>
                    <a:pt x="23291" y="49047"/>
                  </a:lnTo>
                  <a:lnTo>
                    <a:pt x="23368" y="39331"/>
                  </a:lnTo>
                  <a:lnTo>
                    <a:pt x="36220" y="16713"/>
                  </a:lnTo>
                  <a:lnTo>
                    <a:pt x="39738" y="17881"/>
                  </a:lnTo>
                  <a:lnTo>
                    <a:pt x="44526" y="53517"/>
                  </a:lnTo>
                  <a:lnTo>
                    <a:pt x="44386" y="59639"/>
                  </a:lnTo>
                  <a:lnTo>
                    <a:pt x="44094" y="62649"/>
                  </a:lnTo>
                  <a:lnTo>
                    <a:pt x="44056" y="65379"/>
                  </a:lnTo>
                  <a:lnTo>
                    <a:pt x="51422" y="71780"/>
                  </a:lnTo>
                  <a:lnTo>
                    <a:pt x="53352" y="72529"/>
                  </a:lnTo>
                  <a:lnTo>
                    <a:pt x="62826" y="49047"/>
                  </a:lnTo>
                  <a:lnTo>
                    <a:pt x="62877" y="47078"/>
                  </a:lnTo>
                  <a:close/>
                </a:path>
                <a:path w="624839" h="245110">
                  <a:moveTo>
                    <a:pt x="72580" y="211467"/>
                  </a:moveTo>
                  <a:lnTo>
                    <a:pt x="66433" y="211467"/>
                  </a:lnTo>
                  <a:lnTo>
                    <a:pt x="66433" y="243827"/>
                  </a:lnTo>
                  <a:lnTo>
                    <a:pt x="72580" y="243827"/>
                  </a:lnTo>
                  <a:lnTo>
                    <a:pt x="72580" y="211467"/>
                  </a:lnTo>
                  <a:close/>
                </a:path>
                <a:path w="624839" h="245110">
                  <a:moveTo>
                    <a:pt x="74015" y="198628"/>
                  </a:moveTo>
                  <a:lnTo>
                    <a:pt x="73571" y="197573"/>
                  </a:lnTo>
                  <a:lnTo>
                    <a:pt x="71793" y="195795"/>
                  </a:lnTo>
                  <a:lnTo>
                    <a:pt x="70739" y="195351"/>
                  </a:lnTo>
                  <a:lnTo>
                    <a:pt x="68275" y="195351"/>
                  </a:lnTo>
                  <a:lnTo>
                    <a:pt x="67221" y="195795"/>
                  </a:lnTo>
                  <a:lnTo>
                    <a:pt x="65443" y="197573"/>
                  </a:lnTo>
                  <a:lnTo>
                    <a:pt x="64998" y="198628"/>
                  </a:lnTo>
                  <a:lnTo>
                    <a:pt x="64998" y="201091"/>
                  </a:lnTo>
                  <a:lnTo>
                    <a:pt x="65443" y="202145"/>
                  </a:lnTo>
                  <a:lnTo>
                    <a:pt x="67221" y="203923"/>
                  </a:lnTo>
                  <a:lnTo>
                    <a:pt x="68275" y="204368"/>
                  </a:lnTo>
                  <a:lnTo>
                    <a:pt x="70739" y="204368"/>
                  </a:lnTo>
                  <a:lnTo>
                    <a:pt x="71793" y="203923"/>
                  </a:lnTo>
                  <a:lnTo>
                    <a:pt x="73571" y="202145"/>
                  </a:lnTo>
                  <a:lnTo>
                    <a:pt x="74015" y="201091"/>
                  </a:lnTo>
                  <a:lnTo>
                    <a:pt x="74015" y="198628"/>
                  </a:lnTo>
                  <a:close/>
                </a:path>
                <a:path w="624839" h="245110">
                  <a:moveTo>
                    <a:pt x="99885" y="237959"/>
                  </a:moveTo>
                  <a:lnTo>
                    <a:pt x="99250" y="238315"/>
                  </a:lnTo>
                  <a:lnTo>
                    <a:pt x="98539" y="238569"/>
                  </a:lnTo>
                  <a:lnTo>
                    <a:pt x="96989" y="238848"/>
                  </a:lnTo>
                  <a:lnTo>
                    <a:pt x="96240" y="238912"/>
                  </a:lnTo>
                  <a:lnTo>
                    <a:pt x="94335" y="238912"/>
                  </a:lnTo>
                  <a:lnTo>
                    <a:pt x="90868" y="216789"/>
                  </a:lnTo>
                  <a:lnTo>
                    <a:pt x="99682" y="216789"/>
                  </a:lnTo>
                  <a:lnTo>
                    <a:pt x="99682" y="211467"/>
                  </a:lnTo>
                  <a:lnTo>
                    <a:pt x="90868" y="211467"/>
                  </a:lnTo>
                  <a:lnTo>
                    <a:pt x="90868" y="202387"/>
                  </a:lnTo>
                  <a:lnTo>
                    <a:pt x="84734" y="202387"/>
                  </a:lnTo>
                  <a:lnTo>
                    <a:pt x="84734" y="211467"/>
                  </a:lnTo>
                  <a:lnTo>
                    <a:pt x="77635" y="211467"/>
                  </a:lnTo>
                  <a:lnTo>
                    <a:pt x="77635" y="216789"/>
                  </a:lnTo>
                  <a:lnTo>
                    <a:pt x="84734" y="216789"/>
                  </a:lnTo>
                  <a:lnTo>
                    <a:pt x="84772" y="235851"/>
                  </a:lnTo>
                  <a:lnTo>
                    <a:pt x="84924" y="237832"/>
                  </a:lnTo>
                  <a:lnTo>
                    <a:pt x="91986" y="244652"/>
                  </a:lnTo>
                  <a:lnTo>
                    <a:pt x="94996" y="244652"/>
                  </a:lnTo>
                  <a:lnTo>
                    <a:pt x="95897" y="244563"/>
                  </a:lnTo>
                  <a:lnTo>
                    <a:pt x="98209" y="244246"/>
                  </a:lnTo>
                  <a:lnTo>
                    <a:pt x="99161" y="243967"/>
                  </a:lnTo>
                  <a:lnTo>
                    <a:pt x="99885" y="243560"/>
                  </a:lnTo>
                  <a:lnTo>
                    <a:pt x="99885" y="238912"/>
                  </a:lnTo>
                  <a:lnTo>
                    <a:pt x="99885" y="237959"/>
                  </a:lnTo>
                  <a:close/>
                </a:path>
                <a:path w="624839" h="245110">
                  <a:moveTo>
                    <a:pt x="153377" y="52755"/>
                  </a:moveTo>
                  <a:lnTo>
                    <a:pt x="136017" y="11023"/>
                  </a:lnTo>
                  <a:lnTo>
                    <a:pt x="130441" y="7645"/>
                  </a:lnTo>
                  <a:lnTo>
                    <a:pt x="130441" y="58293"/>
                  </a:lnTo>
                  <a:lnTo>
                    <a:pt x="130365" y="63906"/>
                  </a:lnTo>
                  <a:lnTo>
                    <a:pt x="129400" y="70942"/>
                  </a:lnTo>
                  <a:lnTo>
                    <a:pt x="127558" y="77978"/>
                  </a:lnTo>
                  <a:lnTo>
                    <a:pt x="127215" y="79654"/>
                  </a:lnTo>
                  <a:lnTo>
                    <a:pt x="126885" y="80822"/>
                  </a:lnTo>
                  <a:lnTo>
                    <a:pt x="126555" y="81495"/>
                  </a:lnTo>
                  <a:lnTo>
                    <a:pt x="126212" y="81838"/>
                  </a:lnTo>
                  <a:lnTo>
                    <a:pt x="125958" y="82245"/>
                  </a:lnTo>
                  <a:lnTo>
                    <a:pt x="125628" y="83248"/>
                  </a:lnTo>
                  <a:lnTo>
                    <a:pt x="125120" y="83591"/>
                  </a:lnTo>
                  <a:lnTo>
                    <a:pt x="124294" y="83756"/>
                  </a:lnTo>
                  <a:lnTo>
                    <a:pt x="121272" y="84264"/>
                  </a:lnTo>
                  <a:lnTo>
                    <a:pt x="118884" y="84099"/>
                  </a:lnTo>
                  <a:lnTo>
                    <a:pt x="117132" y="83248"/>
                  </a:lnTo>
                  <a:lnTo>
                    <a:pt x="115366" y="82423"/>
                  </a:lnTo>
                  <a:lnTo>
                    <a:pt x="111328" y="63906"/>
                  </a:lnTo>
                  <a:lnTo>
                    <a:pt x="111493" y="37503"/>
                  </a:lnTo>
                  <a:lnTo>
                    <a:pt x="111645" y="35102"/>
                  </a:lnTo>
                  <a:lnTo>
                    <a:pt x="111645" y="32499"/>
                  </a:lnTo>
                  <a:lnTo>
                    <a:pt x="111302" y="27470"/>
                  </a:lnTo>
                  <a:lnTo>
                    <a:pt x="111226" y="22694"/>
                  </a:lnTo>
                  <a:lnTo>
                    <a:pt x="114579" y="21869"/>
                  </a:lnTo>
                  <a:lnTo>
                    <a:pt x="117716" y="21742"/>
                  </a:lnTo>
                  <a:lnTo>
                    <a:pt x="123571" y="22910"/>
                  </a:lnTo>
                  <a:lnTo>
                    <a:pt x="125463" y="24460"/>
                  </a:lnTo>
                  <a:lnTo>
                    <a:pt x="126301" y="26974"/>
                  </a:lnTo>
                  <a:lnTo>
                    <a:pt x="127304" y="29819"/>
                  </a:lnTo>
                  <a:lnTo>
                    <a:pt x="128054" y="32664"/>
                  </a:lnTo>
                  <a:lnTo>
                    <a:pt x="129895" y="42722"/>
                  </a:lnTo>
                  <a:lnTo>
                    <a:pt x="130365" y="47917"/>
                  </a:lnTo>
                  <a:lnTo>
                    <a:pt x="130441" y="58293"/>
                  </a:lnTo>
                  <a:lnTo>
                    <a:pt x="130441" y="7645"/>
                  </a:lnTo>
                  <a:lnTo>
                    <a:pt x="117665" y="2933"/>
                  </a:lnTo>
                  <a:lnTo>
                    <a:pt x="111975" y="1765"/>
                  </a:lnTo>
                  <a:lnTo>
                    <a:pt x="100926" y="1435"/>
                  </a:lnTo>
                  <a:lnTo>
                    <a:pt x="95224" y="2603"/>
                  </a:lnTo>
                  <a:lnTo>
                    <a:pt x="89369" y="5118"/>
                  </a:lnTo>
                  <a:lnTo>
                    <a:pt x="89408" y="11023"/>
                  </a:lnTo>
                  <a:lnTo>
                    <a:pt x="89573" y="16548"/>
                  </a:lnTo>
                  <a:lnTo>
                    <a:pt x="89700" y="24371"/>
                  </a:lnTo>
                  <a:lnTo>
                    <a:pt x="90233" y="37503"/>
                  </a:lnTo>
                  <a:lnTo>
                    <a:pt x="90462" y="47917"/>
                  </a:lnTo>
                  <a:lnTo>
                    <a:pt x="90487" y="75844"/>
                  </a:lnTo>
                  <a:lnTo>
                    <a:pt x="90385" y="82423"/>
                  </a:lnTo>
                  <a:lnTo>
                    <a:pt x="89839" y="98247"/>
                  </a:lnTo>
                  <a:lnTo>
                    <a:pt x="88988" y="113499"/>
                  </a:lnTo>
                  <a:lnTo>
                    <a:pt x="87820" y="128752"/>
                  </a:lnTo>
                  <a:lnTo>
                    <a:pt x="86017" y="147574"/>
                  </a:lnTo>
                  <a:lnTo>
                    <a:pt x="86271" y="150837"/>
                  </a:lnTo>
                  <a:lnTo>
                    <a:pt x="87934" y="156870"/>
                  </a:lnTo>
                  <a:lnTo>
                    <a:pt x="89611" y="159639"/>
                  </a:lnTo>
                  <a:lnTo>
                    <a:pt x="92125" y="162153"/>
                  </a:lnTo>
                  <a:lnTo>
                    <a:pt x="94475" y="164655"/>
                  </a:lnTo>
                  <a:lnTo>
                    <a:pt x="96443" y="166001"/>
                  </a:lnTo>
                  <a:lnTo>
                    <a:pt x="99618" y="166331"/>
                  </a:lnTo>
                  <a:lnTo>
                    <a:pt x="101765" y="165671"/>
                  </a:lnTo>
                  <a:lnTo>
                    <a:pt x="111226" y="102184"/>
                  </a:lnTo>
                  <a:lnTo>
                    <a:pt x="111391" y="100253"/>
                  </a:lnTo>
                  <a:lnTo>
                    <a:pt x="111721" y="99580"/>
                  </a:lnTo>
                  <a:lnTo>
                    <a:pt x="112560" y="97574"/>
                  </a:lnTo>
                  <a:lnTo>
                    <a:pt x="113690" y="96481"/>
                  </a:lnTo>
                  <a:lnTo>
                    <a:pt x="116535" y="96151"/>
                  </a:lnTo>
                  <a:lnTo>
                    <a:pt x="118211" y="96316"/>
                  </a:lnTo>
                  <a:lnTo>
                    <a:pt x="122072" y="97320"/>
                  </a:lnTo>
                  <a:lnTo>
                    <a:pt x="124117" y="97790"/>
                  </a:lnTo>
                  <a:lnTo>
                    <a:pt x="128473" y="98628"/>
                  </a:lnTo>
                  <a:lnTo>
                    <a:pt x="130822" y="98247"/>
                  </a:lnTo>
                  <a:lnTo>
                    <a:pt x="133337" y="97078"/>
                  </a:lnTo>
                  <a:lnTo>
                    <a:pt x="152717" y="58547"/>
                  </a:lnTo>
                  <a:lnTo>
                    <a:pt x="153377" y="52755"/>
                  </a:lnTo>
                  <a:close/>
                </a:path>
                <a:path w="624839" h="245110">
                  <a:moveTo>
                    <a:pt x="192760" y="22453"/>
                  </a:moveTo>
                  <a:lnTo>
                    <a:pt x="192252" y="17843"/>
                  </a:lnTo>
                  <a:lnTo>
                    <a:pt x="191452" y="15506"/>
                  </a:lnTo>
                  <a:lnTo>
                    <a:pt x="190119" y="13157"/>
                  </a:lnTo>
                  <a:lnTo>
                    <a:pt x="188442" y="9804"/>
                  </a:lnTo>
                  <a:lnTo>
                    <a:pt x="186093" y="8051"/>
                  </a:lnTo>
                  <a:lnTo>
                    <a:pt x="180073" y="7708"/>
                  </a:lnTo>
                  <a:lnTo>
                    <a:pt x="177634" y="9296"/>
                  </a:lnTo>
                  <a:lnTo>
                    <a:pt x="175793" y="12649"/>
                  </a:lnTo>
                  <a:lnTo>
                    <a:pt x="174117" y="15836"/>
                  </a:lnTo>
                  <a:lnTo>
                    <a:pt x="173113" y="19100"/>
                  </a:lnTo>
                  <a:lnTo>
                    <a:pt x="172783" y="22529"/>
                  </a:lnTo>
                  <a:lnTo>
                    <a:pt x="172110" y="28473"/>
                  </a:lnTo>
                  <a:lnTo>
                    <a:pt x="171602" y="34505"/>
                  </a:lnTo>
                  <a:lnTo>
                    <a:pt x="170268" y="58635"/>
                  </a:lnTo>
                  <a:lnTo>
                    <a:pt x="169976" y="67792"/>
                  </a:lnTo>
                  <a:lnTo>
                    <a:pt x="169887" y="95186"/>
                  </a:lnTo>
                  <a:lnTo>
                    <a:pt x="170141" y="104305"/>
                  </a:lnTo>
                  <a:lnTo>
                    <a:pt x="170510" y="113652"/>
                  </a:lnTo>
                  <a:lnTo>
                    <a:pt x="170954" y="122580"/>
                  </a:lnTo>
                  <a:lnTo>
                    <a:pt x="171526" y="131749"/>
                  </a:lnTo>
                  <a:lnTo>
                    <a:pt x="171691" y="137782"/>
                  </a:lnTo>
                  <a:lnTo>
                    <a:pt x="172440" y="143802"/>
                  </a:lnTo>
                  <a:lnTo>
                    <a:pt x="173786" y="149834"/>
                  </a:lnTo>
                  <a:lnTo>
                    <a:pt x="174790" y="155028"/>
                  </a:lnTo>
                  <a:lnTo>
                    <a:pt x="177977" y="158381"/>
                  </a:lnTo>
                  <a:lnTo>
                    <a:pt x="183337" y="159893"/>
                  </a:lnTo>
                  <a:lnTo>
                    <a:pt x="188353" y="161391"/>
                  </a:lnTo>
                  <a:lnTo>
                    <a:pt x="190868" y="159385"/>
                  </a:lnTo>
                  <a:lnTo>
                    <a:pt x="190817" y="149834"/>
                  </a:lnTo>
                  <a:lnTo>
                    <a:pt x="190652" y="137782"/>
                  </a:lnTo>
                  <a:lnTo>
                    <a:pt x="190411" y="113436"/>
                  </a:lnTo>
                  <a:lnTo>
                    <a:pt x="190246" y="104305"/>
                  </a:lnTo>
                  <a:lnTo>
                    <a:pt x="190030" y="95186"/>
                  </a:lnTo>
                  <a:lnTo>
                    <a:pt x="189865" y="89535"/>
                  </a:lnTo>
                  <a:lnTo>
                    <a:pt x="190627" y="89535"/>
                  </a:lnTo>
                  <a:lnTo>
                    <a:pt x="190639" y="76936"/>
                  </a:lnTo>
                  <a:lnTo>
                    <a:pt x="192633" y="27470"/>
                  </a:lnTo>
                  <a:lnTo>
                    <a:pt x="192760" y="22453"/>
                  </a:lnTo>
                  <a:close/>
                </a:path>
                <a:path w="624839" h="245110">
                  <a:moveTo>
                    <a:pt x="204076" y="243827"/>
                  </a:moveTo>
                  <a:lnTo>
                    <a:pt x="198958" y="231876"/>
                  </a:lnTo>
                  <a:lnTo>
                    <a:pt x="196507" y="226148"/>
                  </a:lnTo>
                  <a:lnTo>
                    <a:pt x="189191" y="209054"/>
                  </a:lnTo>
                  <a:lnTo>
                    <a:pt x="189191" y="226148"/>
                  </a:lnTo>
                  <a:lnTo>
                    <a:pt x="170891" y="226148"/>
                  </a:lnTo>
                  <a:lnTo>
                    <a:pt x="180035" y="203949"/>
                  </a:lnTo>
                  <a:lnTo>
                    <a:pt x="180174" y="203949"/>
                  </a:lnTo>
                  <a:lnTo>
                    <a:pt x="189191" y="226148"/>
                  </a:lnTo>
                  <a:lnTo>
                    <a:pt x="189191" y="209054"/>
                  </a:lnTo>
                  <a:lnTo>
                    <a:pt x="187007" y="203949"/>
                  </a:lnTo>
                  <a:lnTo>
                    <a:pt x="183388" y="195491"/>
                  </a:lnTo>
                  <a:lnTo>
                    <a:pt x="177444" y="195491"/>
                  </a:lnTo>
                  <a:lnTo>
                    <a:pt x="156146" y="243827"/>
                  </a:lnTo>
                  <a:lnTo>
                    <a:pt x="163791" y="243827"/>
                  </a:lnTo>
                  <a:lnTo>
                    <a:pt x="168567" y="231876"/>
                  </a:lnTo>
                  <a:lnTo>
                    <a:pt x="191579" y="231876"/>
                  </a:lnTo>
                  <a:lnTo>
                    <a:pt x="196430" y="243827"/>
                  </a:lnTo>
                  <a:lnTo>
                    <a:pt x="204076" y="243827"/>
                  </a:lnTo>
                  <a:close/>
                </a:path>
                <a:path w="624839" h="245110">
                  <a:moveTo>
                    <a:pt x="273951" y="160731"/>
                  </a:moveTo>
                  <a:lnTo>
                    <a:pt x="272783" y="159385"/>
                  </a:lnTo>
                  <a:lnTo>
                    <a:pt x="271272" y="157378"/>
                  </a:lnTo>
                  <a:lnTo>
                    <a:pt x="269887" y="155740"/>
                  </a:lnTo>
                  <a:lnTo>
                    <a:pt x="247650" y="148831"/>
                  </a:lnTo>
                  <a:lnTo>
                    <a:pt x="247523" y="127101"/>
                  </a:lnTo>
                  <a:lnTo>
                    <a:pt x="256070" y="96570"/>
                  </a:lnTo>
                  <a:lnTo>
                    <a:pt x="257581" y="96570"/>
                  </a:lnTo>
                  <a:lnTo>
                    <a:pt x="258368" y="96481"/>
                  </a:lnTo>
                  <a:lnTo>
                    <a:pt x="259207" y="96316"/>
                  </a:lnTo>
                  <a:lnTo>
                    <a:pt x="260718" y="95821"/>
                  </a:lnTo>
                  <a:lnTo>
                    <a:pt x="262013" y="95529"/>
                  </a:lnTo>
                  <a:lnTo>
                    <a:pt x="264198" y="95351"/>
                  </a:lnTo>
                  <a:lnTo>
                    <a:pt x="265404" y="94983"/>
                  </a:lnTo>
                  <a:lnTo>
                    <a:pt x="266750" y="94310"/>
                  </a:lnTo>
                  <a:lnTo>
                    <a:pt x="269087" y="93472"/>
                  </a:lnTo>
                  <a:lnTo>
                    <a:pt x="269925" y="91719"/>
                  </a:lnTo>
                  <a:lnTo>
                    <a:pt x="269265" y="89027"/>
                  </a:lnTo>
                  <a:lnTo>
                    <a:pt x="269087" y="87693"/>
                  </a:lnTo>
                  <a:lnTo>
                    <a:pt x="258457" y="83756"/>
                  </a:lnTo>
                  <a:lnTo>
                    <a:pt x="257619" y="83591"/>
                  </a:lnTo>
                  <a:lnTo>
                    <a:pt x="256705" y="83502"/>
                  </a:lnTo>
                  <a:lnTo>
                    <a:pt x="254685" y="83502"/>
                  </a:lnTo>
                  <a:lnTo>
                    <a:pt x="253682" y="83337"/>
                  </a:lnTo>
                  <a:lnTo>
                    <a:pt x="252679" y="83007"/>
                  </a:lnTo>
                  <a:lnTo>
                    <a:pt x="250494" y="82334"/>
                  </a:lnTo>
                  <a:lnTo>
                    <a:pt x="249123" y="81622"/>
                  </a:lnTo>
                  <a:lnTo>
                    <a:pt x="246481" y="51435"/>
                  </a:lnTo>
                  <a:lnTo>
                    <a:pt x="246227" y="45148"/>
                  </a:lnTo>
                  <a:lnTo>
                    <a:pt x="245897" y="38785"/>
                  </a:lnTo>
                  <a:lnTo>
                    <a:pt x="245732" y="36944"/>
                  </a:lnTo>
                  <a:lnTo>
                    <a:pt x="245605" y="35102"/>
                  </a:lnTo>
                  <a:lnTo>
                    <a:pt x="245516" y="33210"/>
                  </a:lnTo>
                  <a:lnTo>
                    <a:pt x="245389" y="27724"/>
                  </a:lnTo>
                  <a:lnTo>
                    <a:pt x="245554" y="24371"/>
                  </a:lnTo>
                  <a:lnTo>
                    <a:pt x="246316" y="22034"/>
                  </a:lnTo>
                  <a:lnTo>
                    <a:pt x="248996" y="19354"/>
                  </a:lnTo>
                  <a:lnTo>
                    <a:pt x="251333" y="18846"/>
                  </a:lnTo>
                  <a:lnTo>
                    <a:pt x="254685" y="19177"/>
                  </a:lnTo>
                  <a:lnTo>
                    <a:pt x="255524" y="19177"/>
                  </a:lnTo>
                  <a:lnTo>
                    <a:pt x="256400" y="19265"/>
                  </a:lnTo>
                  <a:lnTo>
                    <a:pt x="258241" y="19608"/>
                  </a:lnTo>
                  <a:lnTo>
                    <a:pt x="259130" y="19850"/>
                  </a:lnTo>
                  <a:lnTo>
                    <a:pt x="259969" y="20193"/>
                  </a:lnTo>
                  <a:lnTo>
                    <a:pt x="261302" y="20358"/>
                  </a:lnTo>
                  <a:lnTo>
                    <a:pt x="262597" y="20612"/>
                  </a:lnTo>
                  <a:lnTo>
                    <a:pt x="265112" y="21285"/>
                  </a:lnTo>
                  <a:lnTo>
                    <a:pt x="266407" y="21361"/>
                  </a:lnTo>
                  <a:lnTo>
                    <a:pt x="267754" y="21196"/>
                  </a:lnTo>
                  <a:lnTo>
                    <a:pt x="270433" y="21196"/>
                  </a:lnTo>
                  <a:lnTo>
                    <a:pt x="272110" y="20358"/>
                  </a:lnTo>
                  <a:lnTo>
                    <a:pt x="272719" y="18846"/>
                  </a:lnTo>
                  <a:lnTo>
                    <a:pt x="273443" y="17005"/>
                  </a:lnTo>
                  <a:lnTo>
                    <a:pt x="273113" y="15074"/>
                  </a:lnTo>
                  <a:lnTo>
                    <a:pt x="255143" y="6413"/>
                  </a:lnTo>
                  <a:lnTo>
                    <a:pt x="250964" y="6578"/>
                  </a:lnTo>
                  <a:lnTo>
                    <a:pt x="248818" y="6616"/>
                  </a:lnTo>
                  <a:lnTo>
                    <a:pt x="246646" y="6616"/>
                  </a:lnTo>
                  <a:lnTo>
                    <a:pt x="244475" y="6794"/>
                  </a:lnTo>
                  <a:lnTo>
                    <a:pt x="241668" y="6743"/>
                  </a:lnTo>
                  <a:lnTo>
                    <a:pt x="234797" y="6248"/>
                  </a:lnTo>
                  <a:lnTo>
                    <a:pt x="232079" y="5613"/>
                  </a:lnTo>
                  <a:lnTo>
                    <a:pt x="228384" y="3771"/>
                  </a:lnTo>
                  <a:lnTo>
                    <a:pt x="227088" y="3606"/>
                  </a:lnTo>
                  <a:lnTo>
                    <a:pt x="221107" y="18846"/>
                  </a:lnTo>
                  <a:lnTo>
                    <a:pt x="221183" y="20853"/>
                  </a:lnTo>
                  <a:lnTo>
                    <a:pt x="221310" y="35102"/>
                  </a:lnTo>
                  <a:lnTo>
                    <a:pt x="221424" y="38785"/>
                  </a:lnTo>
                  <a:lnTo>
                    <a:pt x="221526" y="41287"/>
                  </a:lnTo>
                  <a:lnTo>
                    <a:pt x="223393" y="105613"/>
                  </a:lnTo>
                  <a:lnTo>
                    <a:pt x="224091" y="134213"/>
                  </a:lnTo>
                  <a:lnTo>
                    <a:pt x="224282" y="144056"/>
                  </a:lnTo>
                  <a:lnTo>
                    <a:pt x="224447" y="145059"/>
                  </a:lnTo>
                  <a:lnTo>
                    <a:pt x="224536" y="146481"/>
                  </a:lnTo>
                  <a:lnTo>
                    <a:pt x="224599" y="150710"/>
                  </a:lnTo>
                  <a:lnTo>
                    <a:pt x="224777" y="152222"/>
                  </a:lnTo>
                  <a:lnTo>
                    <a:pt x="231825" y="163410"/>
                  </a:lnTo>
                  <a:lnTo>
                    <a:pt x="234505" y="164414"/>
                  </a:lnTo>
                  <a:lnTo>
                    <a:pt x="238391" y="165036"/>
                  </a:lnTo>
                  <a:lnTo>
                    <a:pt x="248615" y="165544"/>
                  </a:lnTo>
                  <a:lnTo>
                    <a:pt x="253555" y="165455"/>
                  </a:lnTo>
                  <a:lnTo>
                    <a:pt x="263105" y="164617"/>
                  </a:lnTo>
                  <a:lnTo>
                    <a:pt x="267004" y="163906"/>
                  </a:lnTo>
                  <a:lnTo>
                    <a:pt x="273037" y="161899"/>
                  </a:lnTo>
                  <a:lnTo>
                    <a:pt x="273951" y="160731"/>
                  </a:lnTo>
                  <a:close/>
                </a:path>
                <a:path w="624839" h="245110">
                  <a:moveTo>
                    <a:pt x="276923" y="225234"/>
                  </a:moveTo>
                  <a:lnTo>
                    <a:pt x="272986" y="216103"/>
                  </a:lnTo>
                  <a:lnTo>
                    <a:pt x="271018" y="214007"/>
                  </a:lnTo>
                  <a:lnTo>
                    <a:pt x="270370" y="213563"/>
                  </a:lnTo>
                  <a:lnTo>
                    <a:pt x="270370" y="226009"/>
                  </a:lnTo>
                  <a:lnTo>
                    <a:pt x="270370" y="229285"/>
                  </a:lnTo>
                  <a:lnTo>
                    <a:pt x="261353" y="238912"/>
                  </a:lnTo>
                  <a:lnTo>
                    <a:pt x="258076" y="238912"/>
                  </a:lnTo>
                  <a:lnTo>
                    <a:pt x="249199" y="230060"/>
                  </a:lnTo>
                  <a:lnTo>
                    <a:pt x="249313" y="224497"/>
                  </a:lnTo>
                  <a:lnTo>
                    <a:pt x="258076" y="216382"/>
                  </a:lnTo>
                  <a:lnTo>
                    <a:pt x="261353" y="216382"/>
                  </a:lnTo>
                  <a:lnTo>
                    <a:pt x="270370" y="226009"/>
                  </a:lnTo>
                  <a:lnTo>
                    <a:pt x="270370" y="213563"/>
                  </a:lnTo>
                  <a:lnTo>
                    <a:pt x="269290" y="212813"/>
                  </a:lnTo>
                  <a:lnTo>
                    <a:pt x="265239" y="211074"/>
                  </a:lnTo>
                  <a:lnTo>
                    <a:pt x="262966" y="210642"/>
                  </a:lnTo>
                  <a:lnTo>
                    <a:pt x="258152" y="210642"/>
                  </a:lnTo>
                  <a:lnTo>
                    <a:pt x="255968" y="211137"/>
                  </a:lnTo>
                  <a:lnTo>
                    <a:pt x="251866" y="213093"/>
                  </a:lnTo>
                  <a:lnTo>
                    <a:pt x="250291" y="214426"/>
                  </a:lnTo>
                  <a:lnTo>
                    <a:pt x="249199" y="216103"/>
                  </a:lnTo>
                  <a:lnTo>
                    <a:pt x="249072" y="216103"/>
                  </a:lnTo>
                  <a:lnTo>
                    <a:pt x="249072" y="192214"/>
                  </a:lnTo>
                  <a:lnTo>
                    <a:pt x="242925" y="192214"/>
                  </a:lnTo>
                  <a:lnTo>
                    <a:pt x="242925" y="243827"/>
                  </a:lnTo>
                  <a:lnTo>
                    <a:pt x="249072" y="243827"/>
                  </a:lnTo>
                  <a:lnTo>
                    <a:pt x="249072" y="239179"/>
                  </a:lnTo>
                  <a:lnTo>
                    <a:pt x="249199" y="239179"/>
                  </a:lnTo>
                  <a:lnTo>
                    <a:pt x="250380" y="240919"/>
                  </a:lnTo>
                  <a:lnTo>
                    <a:pt x="252018" y="242252"/>
                  </a:lnTo>
                  <a:lnTo>
                    <a:pt x="256159" y="244170"/>
                  </a:lnTo>
                  <a:lnTo>
                    <a:pt x="258279" y="244652"/>
                  </a:lnTo>
                  <a:lnTo>
                    <a:pt x="262966" y="244652"/>
                  </a:lnTo>
                  <a:lnTo>
                    <a:pt x="265239" y="244208"/>
                  </a:lnTo>
                  <a:lnTo>
                    <a:pt x="269290" y="242481"/>
                  </a:lnTo>
                  <a:lnTo>
                    <a:pt x="271018" y="241274"/>
                  </a:lnTo>
                  <a:lnTo>
                    <a:pt x="272961" y="239179"/>
                  </a:lnTo>
                  <a:lnTo>
                    <a:pt x="273215" y="238912"/>
                  </a:lnTo>
                  <a:lnTo>
                    <a:pt x="273888" y="238188"/>
                  </a:lnTo>
                  <a:lnTo>
                    <a:pt x="274993" y="236385"/>
                  </a:lnTo>
                  <a:lnTo>
                    <a:pt x="276529" y="232283"/>
                  </a:lnTo>
                  <a:lnTo>
                    <a:pt x="276923" y="230060"/>
                  </a:lnTo>
                  <a:lnTo>
                    <a:pt x="276923" y="225234"/>
                  </a:lnTo>
                  <a:close/>
                </a:path>
                <a:path w="624839" h="245110">
                  <a:moveTo>
                    <a:pt x="341642" y="232968"/>
                  </a:moveTo>
                  <a:lnTo>
                    <a:pt x="328815" y="224396"/>
                  </a:lnTo>
                  <a:lnTo>
                    <a:pt x="327914" y="224116"/>
                  </a:lnTo>
                  <a:lnTo>
                    <a:pt x="326224" y="223393"/>
                  </a:lnTo>
                  <a:lnTo>
                    <a:pt x="325501" y="222910"/>
                  </a:lnTo>
                  <a:lnTo>
                    <a:pt x="324269" y="221729"/>
                  </a:lnTo>
                  <a:lnTo>
                    <a:pt x="323964" y="220954"/>
                  </a:lnTo>
                  <a:lnTo>
                    <a:pt x="324040" y="218681"/>
                  </a:lnTo>
                  <a:lnTo>
                    <a:pt x="324497" y="217919"/>
                  </a:lnTo>
                  <a:lnTo>
                    <a:pt x="326644" y="216687"/>
                  </a:lnTo>
                  <a:lnTo>
                    <a:pt x="327901" y="216382"/>
                  </a:lnTo>
                  <a:lnTo>
                    <a:pt x="330911" y="216382"/>
                  </a:lnTo>
                  <a:lnTo>
                    <a:pt x="332219" y="216687"/>
                  </a:lnTo>
                  <a:lnTo>
                    <a:pt x="334352" y="217919"/>
                  </a:lnTo>
                  <a:lnTo>
                    <a:pt x="335254" y="218681"/>
                  </a:lnTo>
                  <a:lnTo>
                    <a:pt x="335978" y="219595"/>
                  </a:lnTo>
                  <a:lnTo>
                    <a:pt x="340233" y="216382"/>
                  </a:lnTo>
                  <a:lnTo>
                    <a:pt x="331889" y="210642"/>
                  </a:lnTo>
                  <a:lnTo>
                    <a:pt x="328193" y="210642"/>
                  </a:lnTo>
                  <a:lnTo>
                    <a:pt x="317411" y="222161"/>
                  </a:lnTo>
                  <a:lnTo>
                    <a:pt x="317677" y="223456"/>
                  </a:lnTo>
                  <a:lnTo>
                    <a:pt x="330555" y="230543"/>
                  </a:lnTo>
                  <a:lnTo>
                    <a:pt x="331393" y="230822"/>
                  </a:lnTo>
                  <a:lnTo>
                    <a:pt x="332981" y="231508"/>
                  </a:lnTo>
                  <a:lnTo>
                    <a:pt x="333667" y="231965"/>
                  </a:lnTo>
                  <a:lnTo>
                    <a:pt x="334810" y="233159"/>
                  </a:lnTo>
                  <a:lnTo>
                    <a:pt x="335089" y="233908"/>
                  </a:lnTo>
                  <a:lnTo>
                    <a:pt x="335089" y="235496"/>
                  </a:lnTo>
                  <a:lnTo>
                    <a:pt x="329311" y="238912"/>
                  </a:lnTo>
                  <a:lnTo>
                    <a:pt x="326758" y="238912"/>
                  </a:lnTo>
                  <a:lnTo>
                    <a:pt x="325234" y="238518"/>
                  </a:lnTo>
                  <a:lnTo>
                    <a:pt x="322808" y="236982"/>
                  </a:lnTo>
                  <a:lnTo>
                    <a:pt x="321691" y="236093"/>
                  </a:lnTo>
                  <a:lnTo>
                    <a:pt x="320687" y="235089"/>
                  </a:lnTo>
                  <a:lnTo>
                    <a:pt x="316039" y="238912"/>
                  </a:lnTo>
                  <a:lnTo>
                    <a:pt x="317639" y="241096"/>
                  </a:lnTo>
                  <a:lnTo>
                    <a:pt x="319443" y="242595"/>
                  </a:lnTo>
                  <a:lnTo>
                    <a:pt x="323494" y="244233"/>
                  </a:lnTo>
                  <a:lnTo>
                    <a:pt x="325856" y="244652"/>
                  </a:lnTo>
                  <a:lnTo>
                    <a:pt x="330136" y="244652"/>
                  </a:lnTo>
                  <a:lnTo>
                    <a:pt x="340626" y="238912"/>
                  </a:lnTo>
                  <a:lnTo>
                    <a:pt x="341261" y="237858"/>
                  </a:lnTo>
                  <a:lnTo>
                    <a:pt x="341642" y="236296"/>
                  </a:lnTo>
                  <a:lnTo>
                    <a:pt x="341642" y="232968"/>
                  </a:lnTo>
                  <a:close/>
                </a:path>
                <a:path w="624839" h="245110">
                  <a:moveTo>
                    <a:pt x="353009" y="155867"/>
                  </a:moveTo>
                  <a:lnTo>
                    <a:pt x="332905" y="148082"/>
                  </a:lnTo>
                  <a:lnTo>
                    <a:pt x="329145" y="147408"/>
                  </a:lnTo>
                  <a:lnTo>
                    <a:pt x="317804" y="42545"/>
                  </a:lnTo>
                  <a:lnTo>
                    <a:pt x="317754" y="38023"/>
                  </a:lnTo>
                  <a:lnTo>
                    <a:pt x="315239" y="15417"/>
                  </a:lnTo>
                  <a:lnTo>
                    <a:pt x="314401" y="10058"/>
                  </a:lnTo>
                  <a:lnTo>
                    <a:pt x="311721" y="5867"/>
                  </a:lnTo>
                  <a:lnTo>
                    <a:pt x="307200" y="2857"/>
                  </a:lnTo>
                  <a:lnTo>
                    <a:pt x="303009" y="0"/>
                  </a:lnTo>
                  <a:lnTo>
                    <a:pt x="300075" y="762"/>
                  </a:lnTo>
                  <a:lnTo>
                    <a:pt x="298399" y="5118"/>
                  </a:lnTo>
                  <a:lnTo>
                    <a:pt x="296900" y="8636"/>
                  </a:lnTo>
                  <a:lnTo>
                    <a:pt x="296138" y="12484"/>
                  </a:lnTo>
                  <a:lnTo>
                    <a:pt x="296024" y="19100"/>
                  </a:lnTo>
                  <a:lnTo>
                    <a:pt x="295503" y="30365"/>
                  </a:lnTo>
                  <a:lnTo>
                    <a:pt x="294982" y="42545"/>
                  </a:lnTo>
                  <a:lnTo>
                    <a:pt x="294474" y="55486"/>
                  </a:lnTo>
                  <a:lnTo>
                    <a:pt x="293103" y="94310"/>
                  </a:lnTo>
                  <a:lnTo>
                    <a:pt x="291960" y="124879"/>
                  </a:lnTo>
                  <a:lnTo>
                    <a:pt x="291871" y="128397"/>
                  </a:lnTo>
                  <a:lnTo>
                    <a:pt x="291655" y="138531"/>
                  </a:lnTo>
                  <a:lnTo>
                    <a:pt x="291617" y="151841"/>
                  </a:lnTo>
                  <a:lnTo>
                    <a:pt x="292506" y="154317"/>
                  </a:lnTo>
                  <a:lnTo>
                    <a:pt x="296024" y="156159"/>
                  </a:lnTo>
                  <a:lnTo>
                    <a:pt x="298818" y="157289"/>
                  </a:lnTo>
                  <a:lnTo>
                    <a:pt x="302679" y="158635"/>
                  </a:lnTo>
                  <a:lnTo>
                    <a:pt x="303517" y="158965"/>
                  </a:lnTo>
                  <a:lnTo>
                    <a:pt x="304431" y="159258"/>
                  </a:lnTo>
                  <a:lnTo>
                    <a:pt x="306451" y="159766"/>
                  </a:lnTo>
                  <a:lnTo>
                    <a:pt x="308203" y="160134"/>
                  </a:lnTo>
                  <a:lnTo>
                    <a:pt x="311213" y="160477"/>
                  </a:lnTo>
                  <a:lnTo>
                    <a:pt x="314236" y="160896"/>
                  </a:lnTo>
                  <a:lnTo>
                    <a:pt x="320268" y="161899"/>
                  </a:lnTo>
                  <a:lnTo>
                    <a:pt x="323367" y="162229"/>
                  </a:lnTo>
                  <a:lnTo>
                    <a:pt x="330403" y="162560"/>
                  </a:lnTo>
                  <a:lnTo>
                    <a:pt x="334581" y="162610"/>
                  </a:lnTo>
                  <a:lnTo>
                    <a:pt x="343636" y="162433"/>
                  </a:lnTo>
                  <a:lnTo>
                    <a:pt x="351675" y="162394"/>
                  </a:lnTo>
                  <a:lnTo>
                    <a:pt x="353009" y="155867"/>
                  </a:lnTo>
                  <a:close/>
                </a:path>
                <a:path w="624839" h="245110">
                  <a:moveTo>
                    <a:pt x="400773" y="237959"/>
                  </a:moveTo>
                  <a:lnTo>
                    <a:pt x="400138" y="238315"/>
                  </a:lnTo>
                  <a:lnTo>
                    <a:pt x="399427" y="238569"/>
                  </a:lnTo>
                  <a:lnTo>
                    <a:pt x="397878" y="238848"/>
                  </a:lnTo>
                  <a:lnTo>
                    <a:pt x="397129" y="238912"/>
                  </a:lnTo>
                  <a:lnTo>
                    <a:pt x="395224" y="238912"/>
                  </a:lnTo>
                  <a:lnTo>
                    <a:pt x="391756" y="216789"/>
                  </a:lnTo>
                  <a:lnTo>
                    <a:pt x="400570" y="216789"/>
                  </a:lnTo>
                  <a:lnTo>
                    <a:pt x="400570" y="211467"/>
                  </a:lnTo>
                  <a:lnTo>
                    <a:pt x="391756" y="211467"/>
                  </a:lnTo>
                  <a:lnTo>
                    <a:pt x="391756" y="202387"/>
                  </a:lnTo>
                  <a:lnTo>
                    <a:pt x="385610" y="202387"/>
                  </a:lnTo>
                  <a:lnTo>
                    <a:pt x="385610" y="211467"/>
                  </a:lnTo>
                  <a:lnTo>
                    <a:pt x="378510" y="211467"/>
                  </a:lnTo>
                  <a:lnTo>
                    <a:pt x="378510" y="216789"/>
                  </a:lnTo>
                  <a:lnTo>
                    <a:pt x="385610" y="216789"/>
                  </a:lnTo>
                  <a:lnTo>
                    <a:pt x="385648" y="235851"/>
                  </a:lnTo>
                  <a:lnTo>
                    <a:pt x="385914" y="238912"/>
                  </a:lnTo>
                  <a:lnTo>
                    <a:pt x="392874" y="244652"/>
                  </a:lnTo>
                  <a:lnTo>
                    <a:pt x="395884" y="244652"/>
                  </a:lnTo>
                  <a:lnTo>
                    <a:pt x="396773" y="244563"/>
                  </a:lnTo>
                  <a:lnTo>
                    <a:pt x="399097" y="244246"/>
                  </a:lnTo>
                  <a:lnTo>
                    <a:pt x="400050" y="243967"/>
                  </a:lnTo>
                  <a:lnTo>
                    <a:pt x="400773" y="243560"/>
                  </a:lnTo>
                  <a:lnTo>
                    <a:pt x="400773" y="238912"/>
                  </a:lnTo>
                  <a:lnTo>
                    <a:pt x="400773" y="237959"/>
                  </a:lnTo>
                  <a:close/>
                </a:path>
                <a:path w="624839" h="245110">
                  <a:moveTo>
                    <a:pt x="433832" y="130746"/>
                  </a:moveTo>
                  <a:lnTo>
                    <a:pt x="424700" y="99123"/>
                  </a:lnTo>
                  <a:lnTo>
                    <a:pt x="422694" y="96405"/>
                  </a:lnTo>
                  <a:lnTo>
                    <a:pt x="422021" y="95567"/>
                  </a:lnTo>
                  <a:lnTo>
                    <a:pt x="420344" y="93395"/>
                  </a:lnTo>
                  <a:lnTo>
                    <a:pt x="419303" y="91211"/>
                  </a:lnTo>
                  <a:lnTo>
                    <a:pt x="418465" y="86855"/>
                  </a:lnTo>
                  <a:lnTo>
                    <a:pt x="418833" y="84924"/>
                  </a:lnTo>
                  <a:lnTo>
                    <a:pt x="418922" y="84429"/>
                  </a:lnTo>
                  <a:lnTo>
                    <a:pt x="427545" y="47828"/>
                  </a:lnTo>
                  <a:lnTo>
                    <a:pt x="427380" y="46659"/>
                  </a:lnTo>
                  <a:lnTo>
                    <a:pt x="427253" y="45275"/>
                  </a:lnTo>
                  <a:lnTo>
                    <a:pt x="427088" y="42087"/>
                  </a:lnTo>
                  <a:lnTo>
                    <a:pt x="426872" y="40373"/>
                  </a:lnTo>
                  <a:lnTo>
                    <a:pt x="426440" y="37858"/>
                  </a:lnTo>
                  <a:lnTo>
                    <a:pt x="425246" y="30238"/>
                  </a:lnTo>
                  <a:lnTo>
                    <a:pt x="425170" y="29908"/>
                  </a:lnTo>
                  <a:lnTo>
                    <a:pt x="422313" y="22821"/>
                  </a:lnTo>
                  <a:lnTo>
                    <a:pt x="419404" y="19024"/>
                  </a:lnTo>
                  <a:lnTo>
                    <a:pt x="414553" y="12725"/>
                  </a:lnTo>
                  <a:lnTo>
                    <a:pt x="414553" y="121031"/>
                  </a:lnTo>
                  <a:lnTo>
                    <a:pt x="414489" y="125082"/>
                  </a:lnTo>
                  <a:lnTo>
                    <a:pt x="406196" y="145567"/>
                  </a:lnTo>
                  <a:lnTo>
                    <a:pt x="405015" y="147078"/>
                  </a:lnTo>
                  <a:lnTo>
                    <a:pt x="403847" y="148158"/>
                  </a:lnTo>
                  <a:lnTo>
                    <a:pt x="402678" y="148831"/>
                  </a:lnTo>
                  <a:lnTo>
                    <a:pt x="399821" y="150837"/>
                  </a:lnTo>
                  <a:lnTo>
                    <a:pt x="388835" y="139534"/>
                  </a:lnTo>
                  <a:lnTo>
                    <a:pt x="388061" y="135978"/>
                  </a:lnTo>
                  <a:lnTo>
                    <a:pt x="387769" y="134099"/>
                  </a:lnTo>
                  <a:lnTo>
                    <a:pt x="387604" y="132245"/>
                  </a:lnTo>
                  <a:lnTo>
                    <a:pt x="386765" y="130403"/>
                  </a:lnTo>
                  <a:lnTo>
                    <a:pt x="386549" y="128320"/>
                  </a:lnTo>
                  <a:lnTo>
                    <a:pt x="387388" y="123621"/>
                  </a:lnTo>
                  <a:lnTo>
                    <a:pt x="387426" y="121031"/>
                  </a:lnTo>
                  <a:lnTo>
                    <a:pt x="387096" y="118173"/>
                  </a:lnTo>
                  <a:lnTo>
                    <a:pt x="386930" y="117170"/>
                  </a:lnTo>
                  <a:lnTo>
                    <a:pt x="386803" y="116217"/>
                  </a:lnTo>
                  <a:lnTo>
                    <a:pt x="386702" y="115074"/>
                  </a:lnTo>
                  <a:lnTo>
                    <a:pt x="386765" y="113398"/>
                  </a:lnTo>
                  <a:lnTo>
                    <a:pt x="387096" y="112395"/>
                  </a:lnTo>
                  <a:lnTo>
                    <a:pt x="402971" y="104406"/>
                  </a:lnTo>
                  <a:lnTo>
                    <a:pt x="405434" y="104609"/>
                  </a:lnTo>
                  <a:lnTo>
                    <a:pt x="414553" y="121031"/>
                  </a:lnTo>
                  <a:lnTo>
                    <a:pt x="414553" y="12725"/>
                  </a:lnTo>
                  <a:lnTo>
                    <a:pt x="413435" y="11264"/>
                  </a:lnTo>
                  <a:lnTo>
                    <a:pt x="408952" y="8255"/>
                  </a:lnTo>
                  <a:lnTo>
                    <a:pt x="408952" y="53936"/>
                  </a:lnTo>
                  <a:lnTo>
                    <a:pt x="408279" y="59296"/>
                  </a:lnTo>
                  <a:lnTo>
                    <a:pt x="406946" y="64655"/>
                  </a:lnTo>
                  <a:lnTo>
                    <a:pt x="405599" y="70866"/>
                  </a:lnTo>
                  <a:lnTo>
                    <a:pt x="402678" y="75971"/>
                  </a:lnTo>
                  <a:lnTo>
                    <a:pt x="398157" y="79984"/>
                  </a:lnTo>
                  <a:lnTo>
                    <a:pt x="394131" y="83337"/>
                  </a:lnTo>
                  <a:lnTo>
                    <a:pt x="389686" y="84924"/>
                  </a:lnTo>
                  <a:lnTo>
                    <a:pt x="384835" y="84759"/>
                  </a:lnTo>
                  <a:lnTo>
                    <a:pt x="384746" y="81584"/>
                  </a:lnTo>
                  <a:lnTo>
                    <a:pt x="384581" y="80746"/>
                  </a:lnTo>
                  <a:lnTo>
                    <a:pt x="384581" y="36360"/>
                  </a:lnTo>
                  <a:lnTo>
                    <a:pt x="384835" y="33248"/>
                  </a:lnTo>
                  <a:lnTo>
                    <a:pt x="394220" y="19024"/>
                  </a:lnTo>
                  <a:lnTo>
                    <a:pt x="396138" y="19024"/>
                  </a:lnTo>
                  <a:lnTo>
                    <a:pt x="408952" y="53936"/>
                  </a:lnTo>
                  <a:lnTo>
                    <a:pt x="408952" y="8255"/>
                  </a:lnTo>
                  <a:lnTo>
                    <a:pt x="407276" y="7124"/>
                  </a:lnTo>
                  <a:lnTo>
                    <a:pt x="394550" y="3098"/>
                  </a:lnTo>
                  <a:lnTo>
                    <a:pt x="389902" y="2603"/>
                  </a:lnTo>
                  <a:lnTo>
                    <a:pt x="381025" y="3606"/>
                  </a:lnTo>
                  <a:lnTo>
                    <a:pt x="376631" y="5537"/>
                  </a:lnTo>
                  <a:lnTo>
                    <a:pt x="372275" y="8877"/>
                  </a:lnTo>
                  <a:lnTo>
                    <a:pt x="370090" y="10731"/>
                  </a:lnTo>
                  <a:lnTo>
                    <a:pt x="369011" y="13068"/>
                  </a:lnTo>
                  <a:lnTo>
                    <a:pt x="369062" y="57162"/>
                  </a:lnTo>
                  <a:lnTo>
                    <a:pt x="369951" y="98171"/>
                  </a:lnTo>
                  <a:lnTo>
                    <a:pt x="371932" y="139827"/>
                  </a:lnTo>
                  <a:lnTo>
                    <a:pt x="372770" y="146316"/>
                  </a:lnTo>
                  <a:lnTo>
                    <a:pt x="373786" y="154698"/>
                  </a:lnTo>
                  <a:lnTo>
                    <a:pt x="377964" y="160312"/>
                  </a:lnTo>
                  <a:lnTo>
                    <a:pt x="388861" y="164490"/>
                  </a:lnTo>
                  <a:lnTo>
                    <a:pt x="392493" y="165201"/>
                  </a:lnTo>
                  <a:lnTo>
                    <a:pt x="400037" y="165366"/>
                  </a:lnTo>
                  <a:lnTo>
                    <a:pt x="403720" y="164909"/>
                  </a:lnTo>
                  <a:lnTo>
                    <a:pt x="425577" y="151384"/>
                  </a:lnTo>
                  <a:lnTo>
                    <a:pt x="428472" y="147574"/>
                  </a:lnTo>
                  <a:lnTo>
                    <a:pt x="430479" y="143675"/>
                  </a:lnTo>
                  <a:lnTo>
                    <a:pt x="433158" y="135140"/>
                  </a:lnTo>
                  <a:lnTo>
                    <a:pt x="433832" y="130746"/>
                  </a:lnTo>
                  <a:close/>
                </a:path>
                <a:path w="624839" h="245110">
                  <a:moveTo>
                    <a:pt x="469392" y="243827"/>
                  </a:moveTo>
                  <a:lnTo>
                    <a:pt x="469265" y="242481"/>
                  </a:lnTo>
                  <a:lnTo>
                    <a:pt x="469150" y="240360"/>
                  </a:lnTo>
                  <a:lnTo>
                    <a:pt x="469112" y="238912"/>
                  </a:lnTo>
                  <a:lnTo>
                    <a:pt x="469112" y="228257"/>
                  </a:lnTo>
                  <a:lnTo>
                    <a:pt x="469112" y="220027"/>
                  </a:lnTo>
                  <a:lnTo>
                    <a:pt x="457962" y="210642"/>
                  </a:lnTo>
                  <a:lnTo>
                    <a:pt x="453326" y="210642"/>
                  </a:lnTo>
                  <a:lnTo>
                    <a:pt x="451040" y="211048"/>
                  </a:lnTo>
                  <a:lnTo>
                    <a:pt x="446493" y="212636"/>
                  </a:lnTo>
                  <a:lnTo>
                    <a:pt x="444487" y="213829"/>
                  </a:lnTo>
                  <a:lnTo>
                    <a:pt x="442760" y="215430"/>
                  </a:lnTo>
                  <a:lnTo>
                    <a:pt x="446443" y="219252"/>
                  </a:lnTo>
                  <a:lnTo>
                    <a:pt x="448741" y="217500"/>
                  </a:lnTo>
                  <a:lnTo>
                    <a:pt x="449478" y="217055"/>
                  </a:lnTo>
                  <a:lnTo>
                    <a:pt x="450862" y="216420"/>
                  </a:lnTo>
                  <a:lnTo>
                    <a:pt x="451675" y="216128"/>
                  </a:lnTo>
                  <a:lnTo>
                    <a:pt x="453440" y="215671"/>
                  </a:lnTo>
                  <a:lnTo>
                    <a:pt x="454482" y="215557"/>
                  </a:lnTo>
                  <a:lnTo>
                    <a:pt x="456984" y="215557"/>
                  </a:lnTo>
                  <a:lnTo>
                    <a:pt x="463384" y="221564"/>
                  </a:lnTo>
                  <a:lnTo>
                    <a:pt x="463384" y="223748"/>
                  </a:lnTo>
                  <a:lnTo>
                    <a:pt x="463384" y="228257"/>
                  </a:lnTo>
                  <a:lnTo>
                    <a:pt x="455841" y="239725"/>
                  </a:lnTo>
                  <a:lnTo>
                    <a:pt x="452018" y="239725"/>
                  </a:lnTo>
                  <a:lnTo>
                    <a:pt x="450329" y="239318"/>
                  </a:lnTo>
                  <a:lnTo>
                    <a:pt x="447827" y="237680"/>
                  </a:lnTo>
                  <a:lnTo>
                    <a:pt x="447306" y="236550"/>
                  </a:lnTo>
                  <a:lnTo>
                    <a:pt x="447205" y="233197"/>
                  </a:lnTo>
                  <a:lnTo>
                    <a:pt x="447598" y="232156"/>
                  </a:lnTo>
                  <a:lnTo>
                    <a:pt x="458647" y="228257"/>
                  </a:lnTo>
                  <a:lnTo>
                    <a:pt x="463384" y="228257"/>
                  </a:lnTo>
                  <a:lnTo>
                    <a:pt x="463384" y="223748"/>
                  </a:lnTo>
                  <a:lnTo>
                    <a:pt x="456412" y="223748"/>
                  </a:lnTo>
                  <a:lnTo>
                    <a:pt x="454101" y="223951"/>
                  </a:lnTo>
                  <a:lnTo>
                    <a:pt x="441058" y="236550"/>
                  </a:lnTo>
                  <a:lnTo>
                    <a:pt x="441350" y="237947"/>
                  </a:lnTo>
                  <a:lnTo>
                    <a:pt x="450748" y="244652"/>
                  </a:lnTo>
                  <a:lnTo>
                    <a:pt x="454710" y="244652"/>
                  </a:lnTo>
                  <a:lnTo>
                    <a:pt x="456869" y="244208"/>
                  </a:lnTo>
                  <a:lnTo>
                    <a:pt x="460603" y="242481"/>
                  </a:lnTo>
                  <a:lnTo>
                    <a:pt x="462216" y="241007"/>
                  </a:lnTo>
                  <a:lnTo>
                    <a:pt x="463054" y="239725"/>
                  </a:lnTo>
                  <a:lnTo>
                    <a:pt x="463588" y="238912"/>
                  </a:lnTo>
                  <a:lnTo>
                    <a:pt x="463727" y="238912"/>
                  </a:lnTo>
                  <a:lnTo>
                    <a:pt x="463816" y="242481"/>
                  </a:lnTo>
                  <a:lnTo>
                    <a:pt x="463931" y="243827"/>
                  </a:lnTo>
                  <a:lnTo>
                    <a:pt x="469392" y="243827"/>
                  </a:lnTo>
                  <a:close/>
                </a:path>
                <a:path w="624839" h="245110">
                  <a:moveTo>
                    <a:pt x="521766" y="160134"/>
                  </a:moveTo>
                  <a:lnTo>
                    <a:pt x="521601" y="159804"/>
                  </a:lnTo>
                  <a:lnTo>
                    <a:pt x="520992" y="151511"/>
                  </a:lnTo>
                  <a:lnTo>
                    <a:pt x="520738" y="145732"/>
                  </a:lnTo>
                  <a:lnTo>
                    <a:pt x="520776" y="131635"/>
                  </a:lnTo>
                  <a:lnTo>
                    <a:pt x="520903" y="126212"/>
                  </a:lnTo>
                  <a:lnTo>
                    <a:pt x="520839" y="117005"/>
                  </a:lnTo>
                  <a:lnTo>
                    <a:pt x="518452" y="81457"/>
                  </a:lnTo>
                  <a:lnTo>
                    <a:pt x="518160" y="76809"/>
                  </a:lnTo>
                  <a:lnTo>
                    <a:pt x="517829" y="67094"/>
                  </a:lnTo>
                  <a:lnTo>
                    <a:pt x="517956" y="45313"/>
                  </a:lnTo>
                  <a:lnTo>
                    <a:pt x="518223" y="39624"/>
                  </a:lnTo>
                  <a:lnTo>
                    <a:pt x="518236" y="35814"/>
                  </a:lnTo>
                  <a:lnTo>
                    <a:pt x="500824" y="4229"/>
                  </a:lnTo>
                  <a:lnTo>
                    <a:pt x="500824" y="39624"/>
                  </a:lnTo>
                  <a:lnTo>
                    <a:pt x="500164" y="43802"/>
                  </a:lnTo>
                  <a:lnTo>
                    <a:pt x="500075" y="53517"/>
                  </a:lnTo>
                  <a:lnTo>
                    <a:pt x="500672" y="62103"/>
                  </a:lnTo>
                  <a:lnTo>
                    <a:pt x="500761" y="70091"/>
                  </a:lnTo>
                  <a:lnTo>
                    <a:pt x="500684" y="72491"/>
                  </a:lnTo>
                  <a:lnTo>
                    <a:pt x="500595" y="82410"/>
                  </a:lnTo>
                  <a:lnTo>
                    <a:pt x="500494" y="83591"/>
                  </a:lnTo>
                  <a:lnTo>
                    <a:pt x="499656" y="89115"/>
                  </a:lnTo>
                  <a:lnTo>
                    <a:pt x="498309" y="91833"/>
                  </a:lnTo>
                  <a:lnTo>
                    <a:pt x="493966" y="96024"/>
                  </a:lnTo>
                  <a:lnTo>
                    <a:pt x="491451" y="96913"/>
                  </a:lnTo>
                  <a:lnTo>
                    <a:pt x="488607" y="96570"/>
                  </a:lnTo>
                  <a:lnTo>
                    <a:pt x="485419" y="96570"/>
                  </a:lnTo>
                  <a:lnTo>
                    <a:pt x="483831" y="94640"/>
                  </a:lnTo>
                  <a:lnTo>
                    <a:pt x="483781" y="89115"/>
                  </a:lnTo>
                  <a:lnTo>
                    <a:pt x="483666" y="86271"/>
                  </a:lnTo>
                  <a:lnTo>
                    <a:pt x="483781" y="72491"/>
                  </a:lnTo>
                  <a:lnTo>
                    <a:pt x="483831" y="63398"/>
                  </a:lnTo>
                  <a:lnTo>
                    <a:pt x="483577" y="63398"/>
                  </a:lnTo>
                  <a:lnTo>
                    <a:pt x="483628" y="35814"/>
                  </a:lnTo>
                  <a:lnTo>
                    <a:pt x="483743" y="31242"/>
                  </a:lnTo>
                  <a:lnTo>
                    <a:pt x="484873" y="27432"/>
                  </a:lnTo>
                  <a:lnTo>
                    <a:pt x="489064" y="24257"/>
                  </a:lnTo>
                  <a:lnTo>
                    <a:pt x="491197" y="24079"/>
                  </a:lnTo>
                  <a:lnTo>
                    <a:pt x="495554" y="26593"/>
                  </a:lnTo>
                  <a:lnTo>
                    <a:pt x="497395" y="28943"/>
                  </a:lnTo>
                  <a:lnTo>
                    <a:pt x="500418" y="35814"/>
                  </a:lnTo>
                  <a:lnTo>
                    <a:pt x="500824" y="39624"/>
                  </a:lnTo>
                  <a:lnTo>
                    <a:pt x="500824" y="4229"/>
                  </a:lnTo>
                  <a:lnTo>
                    <a:pt x="497560" y="3441"/>
                  </a:lnTo>
                  <a:lnTo>
                    <a:pt x="491363" y="3606"/>
                  </a:lnTo>
                  <a:lnTo>
                    <a:pt x="484085" y="6057"/>
                  </a:lnTo>
                  <a:lnTo>
                    <a:pt x="463473" y="45313"/>
                  </a:lnTo>
                  <a:lnTo>
                    <a:pt x="462089" y="57721"/>
                  </a:lnTo>
                  <a:lnTo>
                    <a:pt x="460933" y="70091"/>
                  </a:lnTo>
                  <a:lnTo>
                    <a:pt x="460070" y="81711"/>
                  </a:lnTo>
                  <a:lnTo>
                    <a:pt x="458660" y="106959"/>
                  </a:lnTo>
                  <a:lnTo>
                    <a:pt x="457733" y="119278"/>
                  </a:lnTo>
                  <a:lnTo>
                    <a:pt x="456565" y="131787"/>
                  </a:lnTo>
                  <a:lnTo>
                    <a:pt x="455117" y="144767"/>
                  </a:lnTo>
                  <a:lnTo>
                    <a:pt x="455002" y="155079"/>
                  </a:lnTo>
                  <a:lnTo>
                    <a:pt x="455269" y="158381"/>
                  </a:lnTo>
                  <a:lnTo>
                    <a:pt x="456692" y="161480"/>
                  </a:lnTo>
                  <a:lnTo>
                    <a:pt x="461886" y="166001"/>
                  </a:lnTo>
                  <a:lnTo>
                    <a:pt x="464108" y="166916"/>
                  </a:lnTo>
                  <a:lnTo>
                    <a:pt x="467626" y="165912"/>
                  </a:lnTo>
                  <a:lnTo>
                    <a:pt x="469176" y="164655"/>
                  </a:lnTo>
                  <a:lnTo>
                    <a:pt x="470636" y="162483"/>
                  </a:lnTo>
                  <a:lnTo>
                    <a:pt x="471855" y="160807"/>
                  </a:lnTo>
                  <a:lnTo>
                    <a:pt x="472859" y="158927"/>
                  </a:lnTo>
                  <a:lnTo>
                    <a:pt x="474192" y="155079"/>
                  </a:lnTo>
                  <a:lnTo>
                    <a:pt x="474700" y="153022"/>
                  </a:lnTo>
                  <a:lnTo>
                    <a:pt x="475030" y="150837"/>
                  </a:lnTo>
                  <a:lnTo>
                    <a:pt x="475602" y="147408"/>
                  </a:lnTo>
                  <a:lnTo>
                    <a:pt x="475945" y="144945"/>
                  </a:lnTo>
                  <a:lnTo>
                    <a:pt x="476681" y="138201"/>
                  </a:lnTo>
                  <a:lnTo>
                    <a:pt x="477050" y="135509"/>
                  </a:lnTo>
                  <a:lnTo>
                    <a:pt x="478548" y="126466"/>
                  </a:lnTo>
                  <a:lnTo>
                    <a:pt x="480974" y="121450"/>
                  </a:lnTo>
                  <a:lnTo>
                    <a:pt x="484835" y="117424"/>
                  </a:lnTo>
                  <a:lnTo>
                    <a:pt x="487845" y="114249"/>
                  </a:lnTo>
                  <a:lnTo>
                    <a:pt x="504393" y="135978"/>
                  </a:lnTo>
                  <a:lnTo>
                    <a:pt x="504545" y="138569"/>
                  </a:lnTo>
                  <a:lnTo>
                    <a:pt x="504685" y="140538"/>
                  </a:lnTo>
                  <a:lnTo>
                    <a:pt x="504850" y="143395"/>
                  </a:lnTo>
                  <a:lnTo>
                    <a:pt x="505104" y="146151"/>
                  </a:lnTo>
                  <a:lnTo>
                    <a:pt x="505701" y="150837"/>
                  </a:lnTo>
                  <a:lnTo>
                    <a:pt x="505815" y="151625"/>
                  </a:lnTo>
                  <a:lnTo>
                    <a:pt x="506603" y="154101"/>
                  </a:lnTo>
                  <a:lnTo>
                    <a:pt x="507949" y="156616"/>
                  </a:lnTo>
                  <a:lnTo>
                    <a:pt x="509790" y="160134"/>
                  </a:lnTo>
                  <a:lnTo>
                    <a:pt x="511759" y="162191"/>
                  </a:lnTo>
                  <a:lnTo>
                    <a:pt x="515950" y="163360"/>
                  </a:lnTo>
                  <a:lnTo>
                    <a:pt x="518579" y="162483"/>
                  </a:lnTo>
                  <a:lnTo>
                    <a:pt x="521766" y="160134"/>
                  </a:lnTo>
                  <a:close/>
                </a:path>
                <a:path w="624839" h="245110">
                  <a:moveTo>
                    <a:pt x="540867" y="220865"/>
                  </a:moveTo>
                  <a:lnTo>
                    <a:pt x="540550" y="219011"/>
                  </a:lnTo>
                  <a:lnTo>
                    <a:pt x="539483" y="216382"/>
                  </a:lnTo>
                  <a:lnTo>
                    <a:pt x="539280" y="215874"/>
                  </a:lnTo>
                  <a:lnTo>
                    <a:pt x="530682" y="210642"/>
                  </a:lnTo>
                  <a:lnTo>
                    <a:pt x="526630" y="210642"/>
                  </a:lnTo>
                  <a:lnTo>
                    <a:pt x="524421" y="211175"/>
                  </a:lnTo>
                  <a:lnTo>
                    <a:pt x="520598" y="213321"/>
                  </a:lnTo>
                  <a:lnTo>
                    <a:pt x="519252" y="214718"/>
                  </a:lnTo>
                  <a:lnTo>
                    <a:pt x="518477" y="216446"/>
                  </a:lnTo>
                  <a:lnTo>
                    <a:pt x="518337" y="216446"/>
                  </a:lnTo>
                  <a:lnTo>
                    <a:pt x="518337" y="211467"/>
                  </a:lnTo>
                  <a:lnTo>
                    <a:pt x="512191" y="211467"/>
                  </a:lnTo>
                  <a:lnTo>
                    <a:pt x="512191" y="243827"/>
                  </a:lnTo>
                  <a:lnTo>
                    <a:pt x="518337" y="243827"/>
                  </a:lnTo>
                  <a:lnTo>
                    <a:pt x="518337" y="225298"/>
                  </a:lnTo>
                  <a:lnTo>
                    <a:pt x="518566" y="223685"/>
                  </a:lnTo>
                  <a:lnTo>
                    <a:pt x="525716" y="216446"/>
                  </a:lnTo>
                  <a:lnTo>
                    <a:pt x="526084" y="216382"/>
                  </a:lnTo>
                  <a:lnTo>
                    <a:pt x="528307" y="216382"/>
                  </a:lnTo>
                  <a:lnTo>
                    <a:pt x="529234" y="216535"/>
                  </a:lnTo>
                  <a:lnTo>
                    <a:pt x="534733" y="223202"/>
                  </a:lnTo>
                  <a:lnTo>
                    <a:pt x="534733" y="243827"/>
                  </a:lnTo>
                  <a:lnTo>
                    <a:pt x="540867" y="243827"/>
                  </a:lnTo>
                  <a:lnTo>
                    <a:pt x="540867" y="220865"/>
                  </a:lnTo>
                  <a:close/>
                </a:path>
                <a:path w="624839" h="245110">
                  <a:moveTo>
                    <a:pt x="616724" y="192214"/>
                  </a:moveTo>
                  <a:lnTo>
                    <a:pt x="610577" y="192214"/>
                  </a:lnTo>
                  <a:lnTo>
                    <a:pt x="610577" y="216103"/>
                  </a:lnTo>
                  <a:lnTo>
                    <a:pt x="610450" y="216103"/>
                  </a:lnTo>
                  <a:lnTo>
                    <a:pt x="610450" y="230060"/>
                  </a:lnTo>
                  <a:lnTo>
                    <a:pt x="610336" y="230797"/>
                  </a:lnTo>
                  <a:lnTo>
                    <a:pt x="601573" y="238912"/>
                  </a:lnTo>
                  <a:lnTo>
                    <a:pt x="598297" y="238912"/>
                  </a:lnTo>
                  <a:lnTo>
                    <a:pt x="589280" y="229285"/>
                  </a:lnTo>
                  <a:lnTo>
                    <a:pt x="589280" y="226009"/>
                  </a:lnTo>
                  <a:lnTo>
                    <a:pt x="610450" y="230060"/>
                  </a:lnTo>
                  <a:lnTo>
                    <a:pt x="610450" y="216103"/>
                  </a:lnTo>
                  <a:lnTo>
                    <a:pt x="609358" y="214426"/>
                  </a:lnTo>
                  <a:lnTo>
                    <a:pt x="607783" y="213093"/>
                  </a:lnTo>
                  <a:lnTo>
                    <a:pt x="603681" y="211137"/>
                  </a:lnTo>
                  <a:lnTo>
                    <a:pt x="601497" y="210642"/>
                  </a:lnTo>
                  <a:lnTo>
                    <a:pt x="596671" y="210642"/>
                  </a:lnTo>
                  <a:lnTo>
                    <a:pt x="582853" y="224497"/>
                  </a:lnTo>
                  <a:lnTo>
                    <a:pt x="582853" y="230797"/>
                  </a:lnTo>
                  <a:lnTo>
                    <a:pt x="596671" y="244652"/>
                  </a:lnTo>
                  <a:lnTo>
                    <a:pt x="601370" y="244652"/>
                  </a:lnTo>
                  <a:lnTo>
                    <a:pt x="603491" y="244170"/>
                  </a:lnTo>
                  <a:lnTo>
                    <a:pt x="607631" y="242252"/>
                  </a:lnTo>
                  <a:lnTo>
                    <a:pt x="609257" y="240919"/>
                  </a:lnTo>
                  <a:lnTo>
                    <a:pt x="610450" y="239179"/>
                  </a:lnTo>
                  <a:lnTo>
                    <a:pt x="610577" y="239179"/>
                  </a:lnTo>
                  <a:lnTo>
                    <a:pt x="610577" y="243827"/>
                  </a:lnTo>
                  <a:lnTo>
                    <a:pt x="616724" y="243827"/>
                  </a:lnTo>
                  <a:lnTo>
                    <a:pt x="616724" y="239179"/>
                  </a:lnTo>
                  <a:lnTo>
                    <a:pt x="616724" y="238912"/>
                  </a:lnTo>
                  <a:lnTo>
                    <a:pt x="616724" y="216382"/>
                  </a:lnTo>
                  <a:lnTo>
                    <a:pt x="616724" y="216103"/>
                  </a:lnTo>
                  <a:lnTo>
                    <a:pt x="616724" y="192214"/>
                  </a:lnTo>
                  <a:close/>
                </a:path>
                <a:path w="624839" h="245110">
                  <a:moveTo>
                    <a:pt x="624484" y="155613"/>
                  </a:moveTo>
                  <a:lnTo>
                    <a:pt x="624319" y="152603"/>
                  </a:lnTo>
                  <a:lnTo>
                    <a:pt x="623354" y="150672"/>
                  </a:lnTo>
                  <a:lnTo>
                    <a:pt x="621512" y="148323"/>
                  </a:lnTo>
                  <a:lnTo>
                    <a:pt x="617321" y="142240"/>
                  </a:lnTo>
                  <a:lnTo>
                    <a:pt x="601789" y="103606"/>
                  </a:lnTo>
                  <a:lnTo>
                    <a:pt x="601167" y="96062"/>
                  </a:lnTo>
                  <a:lnTo>
                    <a:pt x="601662" y="95732"/>
                  </a:lnTo>
                  <a:lnTo>
                    <a:pt x="602424" y="95059"/>
                  </a:lnTo>
                  <a:lnTo>
                    <a:pt x="617842" y="60071"/>
                  </a:lnTo>
                  <a:lnTo>
                    <a:pt x="617842" y="52260"/>
                  </a:lnTo>
                  <a:lnTo>
                    <a:pt x="597141" y="12966"/>
                  </a:lnTo>
                  <a:lnTo>
                    <a:pt x="591248" y="9245"/>
                  </a:lnTo>
                  <a:lnTo>
                    <a:pt x="591248" y="60071"/>
                  </a:lnTo>
                  <a:lnTo>
                    <a:pt x="591146" y="65036"/>
                  </a:lnTo>
                  <a:lnTo>
                    <a:pt x="585241" y="84924"/>
                  </a:lnTo>
                  <a:lnTo>
                    <a:pt x="584581" y="85267"/>
                  </a:lnTo>
                  <a:lnTo>
                    <a:pt x="568248" y="76466"/>
                  </a:lnTo>
                  <a:lnTo>
                    <a:pt x="571258" y="20688"/>
                  </a:lnTo>
                  <a:lnTo>
                    <a:pt x="572604" y="20688"/>
                  </a:lnTo>
                  <a:lnTo>
                    <a:pt x="574027" y="20612"/>
                  </a:lnTo>
                  <a:lnTo>
                    <a:pt x="577037" y="20269"/>
                  </a:lnTo>
                  <a:lnTo>
                    <a:pt x="578548" y="20231"/>
                  </a:lnTo>
                  <a:lnTo>
                    <a:pt x="581558" y="20396"/>
                  </a:lnTo>
                  <a:lnTo>
                    <a:pt x="590740" y="41795"/>
                  </a:lnTo>
                  <a:lnTo>
                    <a:pt x="591235" y="50838"/>
                  </a:lnTo>
                  <a:lnTo>
                    <a:pt x="591248" y="60071"/>
                  </a:lnTo>
                  <a:lnTo>
                    <a:pt x="591248" y="9245"/>
                  </a:lnTo>
                  <a:lnTo>
                    <a:pt x="561149" y="1930"/>
                  </a:lnTo>
                  <a:lnTo>
                    <a:pt x="555434" y="2768"/>
                  </a:lnTo>
                  <a:lnTo>
                    <a:pt x="549148" y="4610"/>
                  </a:lnTo>
                  <a:lnTo>
                    <a:pt x="549160" y="22948"/>
                  </a:lnTo>
                  <a:lnTo>
                    <a:pt x="549287" y="47193"/>
                  </a:lnTo>
                  <a:lnTo>
                    <a:pt x="549160" y="60071"/>
                  </a:lnTo>
                  <a:lnTo>
                    <a:pt x="546900" y="112928"/>
                  </a:lnTo>
                  <a:lnTo>
                    <a:pt x="542620" y="150672"/>
                  </a:lnTo>
                  <a:lnTo>
                    <a:pt x="544372" y="156870"/>
                  </a:lnTo>
                  <a:lnTo>
                    <a:pt x="549224" y="162267"/>
                  </a:lnTo>
                  <a:lnTo>
                    <a:pt x="550722" y="164071"/>
                  </a:lnTo>
                  <a:lnTo>
                    <a:pt x="552869" y="165582"/>
                  </a:lnTo>
                  <a:lnTo>
                    <a:pt x="557834" y="167259"/>
                  </a:lnTo>
                  <a:lnTo>
                    <a:pt x="560197" y="167424"/>
                  </a:lnTo>
                  <a:lnTo>
                    <a:pt x="564654" y="166420"/>
                  </a:lnTo>
                  <a:lnTo>
                    <a:pt x="566483" y="165201"/>
                  </a:lnTo>
                  <a:lnTo>
                    <a:pt x="569302" y="161353"/>
                  </a:lnTo>
                  <a:lnTo>
                    <a:pt x="569683" y="159131"/>
                  </a:lnTo>
                  <a:lnTo>
                    <a:pt x="569569" y="157289"/>
                  </a:lnTo>
                  <a:lnTo>
                    <a:pt x="568147" y="147497"/>
                  </a:lnTo>
                  <a:lnTo>
                    <a:pt x="567563" y="139966"/>
                  </a:lnTo>
                  <a:lnTo>
                    <a:pt x="572516" y="105359"/>
                  </a:lnTo>
                  <a:lnTo>
                    <a:pt x="572681" y="104698"/>
                  </a:lnTo>
                  <a:lnTo>
                    <a:pt x="573227" y="104228"/>
                  </a:lnTo>
                  <a:lnTo>
                    <a:pt x="575068" y="103733"/>
                  </a:lnTo>
                  <a:lnTo>
                    <a:pt x="576033" y="103606"/>
                  </a:lnTo>
                  <a:lnTo>
                    <a:pt x="578053" y="103606"/>
                  </a:lnTo>
                  <a:lnTo>
                    <a:pt x="596392" y="143306"/>
                  </a:lnTo>
                  <a:lnTo>
                    <a:pt x="597230" y="145478"/>
                  </a:lnTo>
                  <a:lnTo>
                    <a:pt x="613930" y="163779"/>
                  </a:lnTo>
                  <a:lnTo>
                    <a:pt x="618794" y="162267"/>
                  </a:lnTo>
                  <a:lnTo>
                    <a:pt x="620839" y="160972"/>
                  </a:lnTo>
                  <a:lnTo>
                    <a:pt x="622515" y="159131"/>
                  </a:lnTo>
                  <a:lnTo>
                    <a:pt x="623862" y="157289"/>
                  </a:lnTo>
                  <a:lnTo>
                    <a:pt x="624484" y="1556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91993" y="1530007"/>
              <a:ext cx="3852545" cy="148590"/>
            </a:xfrm>
            <a:custGeom>
              <a:avLst/>
              <a:gdLst/>
              <a:ahLst/>
              <a:cxnLst/>
              <a:rect l="l" t="t" r="r" b="b"/>
              <a:pathLst>
                <a:path w="3852545" h="148589">
                  <a:moveTo>
                    <a:pt x="3851998" y="0"/>
                  </a:moveTo>
                  <a:lnTo>
                    <a:pt x="0" y="0"/>
                  </a:lnTo>
                  <a:lnTo>
                    <a:pt x="0" y="148424"/>
                  </a:lnTo>
                  <a:lnTo>
                    <a:pt x="3851998" y="148424"/>
                  </a:lnTo>
                  <a:lnTo>
                    <a:pt x="3851998" y="0"/>
                  </a:lnTo>
                  <a:close/>
                </a:path>
              </a:pathLst>
            </a:custGeom>
            <a:solidFill>
              <a:srgbClr val="35A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39770" y="1267561"/>
              <a:ext cx="3187700" cy="680720"/>
            </a:xfrm>
            <a:custGeom>
              <a:avLst/>
              <a:gdLst/>
              <a:ahLst/>
              <a:cxnLst/>
              <a:rect l="l" t="t" r="r" b="b"/>
              <a:pathLst>
                <a:path w="3187700" h="680719">
                  <a:moveTo>
                    <a:pt x="605332" y="663854"/>
                  </a:moveTo>
                  <a:lnTo>
                    <a:pt x="292608" y="317296"/>
                  </a:lnTo>
                  <a:lnTo>
                    <a:pt x="580644" y="16459"/>
                  </a:lnTo>
                  <a:lnTo>
                    <a:pt x="394106" y="16459"/>
                  </a:lnTo>
                  <a:lnTo>
                    <a:pt x="142646" y="285292"/>
                  </a:lnTo>
                  <a:lnTo>
                    <a:pt x="142646" y="16459"/>
                  </a:lnTo>
                  <a:lnTo>
                    <a:pt x="0" y="16459"/>
                  </a:lnTo>
                  <a:lnTo>
                    <a:pt x="0" y="663854"/>
                  </a:lnTo>
                  <a:lnTo>
                    <a:pt x="142646" y="663854"/>
                  </a:lnTo>
                  <a:lnTo>
                    <a:pt x="142646" y="356616"/>
                  </a:lnTo>
                  <a:lnTo>
                    <a:pt x="405993" y="663854"/>
                  </a:lnTo>
                  <a:lnTo>
                    <a:pt x="605332" y="663854"/>
                  </a:lnTo>
                  <a:close/>
                </a:path>
                <a:path w="3187700" h="680719">
                  <a:moveTo>
                    <a:pt x="1318552" y="340156"/>
                  </a:moveTo>
                  <a:lnTo>
                    <a:pt x="1312037" y="266090"/>
                  </a:lnTo>
                  <a:lnTo>
                    <a:pt x="1292491" y="199339"/>
                  </a:lnTo>
                  <a:lnTo>
                    <a:pt x="1261287" y="140931"/>
                  </a:lnTo>
                  <a:lnTo>
                    <a:pt x="1254264" y="131673"/>
                  </a:lnTo>
                  <a:lnTo>
                    <a:pt x="1241818" y="115239"/>
                  </a:lnTo>
                  <a:lnTo>
                    <a:pt x="1219796" y="91897"/>
                  </a:lnTo>
                  <a:lnTo>
                    <a:pt x="1195387" y="71005"/>
                  </a:lnTo>
                  <a:lnTo>
                    <a:pt x="1170419" y="53809"/>
                  </a:lnTo>
                  <a:lnTo>
                    <a:pt x="1170419" y="340156"/>
                  </a:lnTo>
                  <a:lnTo>
                    <a:pt x="1169530" y="362534"/>
                  </a:lnTo>
                  <a:lnTo>
                    <a:pt x="1162443" y="404368"/>
                  </a:lnTo>
                  <a:lnTo>
                    <a:pt x="1148372" y="442163"/>
                  </a:lnTo>
                  <a:lnTo>
                    <a:pt x="1128039" y="475081"/>
                  </a:lnTo>
                  <a:lnTo>
                    <a:pt x="1101623" y="502831"/>
                  </a:lnTo>
                  <a:lnTo>
                    <a:pt x="1069860" y="524548"/>
                  </a:lnTo>
                  <a:lnTo>
                    <a:pt x="1032941" y="539902"/>
                  </a:lnTo>
                  <a:lnTo>
                    <a:pt x="991565" y="547662"/>
                  </a:lnTo>
                  <a:lnTo>
                    <a:pt x="969251" y="548640"/>
                  </a:lnTo>
                  <a:lnTo>
                    <a:pt x="946924" y="547662"/>
                  </a:lnTo>
                  <a:lnTo>
                    <a:pt x="905548" y="539902"/>
                  </a:lnTo>
                  <a:lnTo>
                    <a:pt x="868629" y="524548"/>
                  </a:lnTo>
                  <a:lnTo>
                    <a:pt x="836853" y="502831"/>
                  </a:lnTo>
                  <a:lnTo>
                    <a:pt x="810450" y="475081"/>
                  </a:lnTo>
                  <a:lnTo>
                    <a:pt x="790105" y="442163"/>
                  </a:lnTo>
                  <a:lnTo>
                    <a:pt x="776046" y="404368"/>
                  </a:lnTo>
                  <a:lnTo>
                    <a:pt x="768959" y="362534"/>
                  </a:lnTo>
                  <a:lnTo>
                    <a:pt x="768083" y="340156"/>
                  </a:lnTo>
                  <a:lnTo>
                    <a:pt x="768959" y="318160"/>
                  </a:lnTo>
                  <a:lnTo>
                    <a:pt x="776046" y="276542"/>
                  </a:lnTo>
                  <a:lnTo>
                    <a:pt x="790105" y="238404"/>
                  </a:lnTo>
                  <a:lnTo>
                    <a:pt x="810450" y="205257"/>
                  </a:lnTo>
                  <a:lnTo>
                    <a:pt x="836853" y="177482"/>
                  </a:lnTo>
                  <a:lnTo>
                    <a:pt x="868629" y="155765"/>
                  </a:lnTo>
                  <a:lnTo>
                    <a:pt x="905548" y="140411"/>
                  </a:lnTo>
                  <a:lnTo>
                    <a:pt x="946924" y="132638"/>
                  </a:lnTo>
                  <a:lnTo>
                    <a:pt x="969251" y="131673"/>
                  </a:lnTo>
                  <a:lnTo>
                    <a:pt x="991565" y="132638"/>
                  </a:lnTo>
                  <a:lnTo>
                    <a:pt x="1032941" y="140411"/>
                  </a:lnTo>
                  <a:lnTo>
                    <a:pt x="1069860" y="155765"/>
                  </a:lnTo>
                  <a:lnTo>
                    <a:pt x="1101623" y="177482"/>
                  </a:lnTo>
                  <a:lnTo>
                    <a:pt x="1128039" y="205257"/>
                  </a:lnTo>
                  <a:lnTo>
                    <a:pt x="1148372" y="238404"/>
                  </a:lnTo>
                  <a:lnTo>
                    <a:pt x="1162443" y="276542"/>
                  </a:lnTo>
                  <a:lnTo>
                    <a:pt x="1169530" y="318160"/>
                  </a:lnTo>
                  <a:lnTo>
                    <a:pt x="1170419" y="340156"/>
                  </a:lnTo>
                  <a:lnTo>
                    <a:pt x="1170419" y="53809"/>
                  </a:lnTo>
                  <a:lnTo>
                    <a:pt x="1109154" y="23774"/>
                  </a:lnTo>
                  <a:lnTo>
                    <a:pt x="1042174" y="5943"/>
                  </a:lnTo>
                  <a:lnTo>
                    <a:pt x="969251" y="0"/>
                  </a:lnTo>
                  <a:lnTo>
                    <a:pt x="932040" y="1485"/>
                  </a:lnTo>
                  <a:lnTo>
                    <a:pt x="862088" y="13373"/>
                  </a:lnTo>
                  <a:lnTo>
                    <a:pt x="798423" y="36944"/>
                  </a:lnTo>
                  <a:lnTo>
                    <a:pt x="743102" y="71005"/>
                  </a:lnTo>
                  <a:lnTo>
                    <a:pt x="696671" y="115239"/>
                  </a:lnTo>
                  <a:lnTo>
                    <a:pt x="660323" y="168960"/>
                  </a:lnTo>
                  <a:lnTo>
                    <a:pt x="634606" y="231800"/>
                  </a:lnTo>
                  <a:lnTo>
                    <a:pt x="621576" y="302209"/>
                  </a:lnTo>
                  <a:lnTo>
                    <a:pt x="619950" y="340156"/>
                  </a:lnTo>
                  <a:lnTo>
                    <a:pt x="621576" y="378104"/>
                  </a:lnTo>
                  <a:lnTo>
                    <a:pt x="634606" y="448513"/>
                  </a:lnTo>
                  <a:lnTo>
                    <a:pt x="660323" y="511340"/>
                  </a:lnTo>
                  <a:lnTo>
                    <a:pt x="696671" y="565061"/>
                  </a:lnTo>
                  <a:lnTo>
                    <a:pt x="743102" y="609307"/>
                  </a:lnTo>
                  <a:lnTo>
                    <a:pt x="798423" y="643369"/>
                  </a:lnTo>
                  <a:lnTo>
                    <a:pt x="862088" y="666940"/>
                  </a:lnTo>
                  <a:lnTo>
                    <a:pt x="932040" y="678827"/>
                  </a:lnTo>
                  <a:lnTo>
                    <a:pt x="969251" y="680313"/>
                  </a:lnTo>
                  <a:lnTo>
                    <a:pt x="1006449" y="678827"/>
                  </a:lnTo>
                  <a:lnTo>
                    <a:pt x="1076401" y="666940"/>
                  </a:lnTo>
                  <a:lnTo>
                    <a:pt x="1140066" y="643369"/>
                  </a:lnTo>
                  <a:lnTo>
                    <a:pt x="1195387" y="609307"/>
                  </a:lnTo>
                  <a:lnTo>
                    <a:pt x="1241818" y="565061"/>
                  </a:lnTo>
                  <a:lnTo>
                    <a:pt x="1254264" y="548640"/>
                  </a:lnTo>
                  <a:lnTo>
                    <a:pt x="1261287" y="539381"/>
                  </a:lnTo>
                  <a:lnTo>
                    <a:pt x="1292491" y="480974"/>
                  </a:lnTo>
                  <a:lnTo>
                    <a:pt x="1312037" y="414223"/>
                  </a:lnTo>
                  <a:lnTo>
                    <a:pt x="1316913" y="378104"/>
                  </a:lnTo>
                  <a:lnTo>
                    <a:pt x="1318552" y="340156"/>
                  </a:lnTo>
                  <a:close/>
                </a:path>
                <a:path w="3187700" h="680719">
                  <a:moveTo>
                    <a:pt x="2079320" y="340156"/>
                  </a:moveTo>
                  <a:lnTo>
                    <a:pt x="2072805" y="266090"/>
                  </a:lnTo>
                  <a:lnTo>
                    <a:pt x="2053259" y="199339"/>
                  </a:lnTo>
                  <a:lnTo>
                    <a:pt x="2022055" y="140931"/>
                  </a:lnTo>
                  <a:lnTo>
                    <a:pt x="2015032" y="131673"/>
                  </a:lnTo>
                  <a:lnTo>
                    <a:pt x="2002586" y="115239"/>
                  </a:lnTo>
                  <a:lnTo>
                    <a:pt x="1980565" y="91897"/>
                  </a:lnTo>
                  <a:lnTo>
                    <a:pt x="1956155" y="71005"/>
                  </a:lnTo>
                  <a:lnTo>
                    <a:pt x="1931187" y="53809"/>
                  </a:lnTo>
                  <a:lnTo>
                    <a:pt x="1931187" y="340156"/>
                  </a:lnTo>
                  <a:lnTo>
                    <a:pt x="1930298" y="362534"/>
                  </a:lnTo>
                  <a:lnTo>
                    <a:pt x="1923211" y="404368"/>
                  </a:lnTo>
                  <a:lnTo>
                    <a:pt x="1909140" y="442163"/>
                  </a:lnTo>
                  <a:lnTo>
                    <a:pt x="1888807" y="475081"/>
                  </a:lnTo>
                  <a:lnTo>
                    <a:pt x="1862391" y="502831"/>
                  </a:lnTo>
                  <a:lnTo>
                    <a:pt x="1830628" y="524548"/>
                  </a:lnTo>
                  <a:lnTo>
                    <a:pt x="1793709" y="539902"/>
                  </a:lnTo>
                  <a:lnTo>
                    <a:pt x="1752333" y="547662"/>
                  </a:lnTo>
                  <a:lnTo>
                    <a:pt x="1730019" y="548640"/>
                  </a:lnTo>
                  <a:lnTo>
                    <a:pt x="1707692" y="547662"/>
                  </a:lnTo>
                  <a:lnTo>
                    <a:pt x="1666316" y="539902"/>
                  </a:lnTo>
                  <a:lnTo>
                    <a:pt x="1629397" y="524548"/>
                  </a:lnTo>
                  <a:lnTo>
                    <a:pt x="1597621" y="502831"/>
                  </a:lnTo>
                  <a:lnTo>
                    <a:pt x="1571218" y="475081"/>
                  </a:lnTo>
                  <a:lnTo>
                    <a:pt x="1550873" y="442163"/>
                  </a:lnTo>
                  <a:lnTo>
                    <a:pt x="1536814" y="404368"/>
                  </a:lnTo>
                  <a:lnTo>
                    <a:pt x="1529727" y="362534"/>
                  </a:lnTo>
                  <a:lnTo>
                    <a:pt x="1528851" y="340156"/>
                  </a:lnTo>
                  <a:lnTo>
                    <a:pt x="1529727" y="318160"/>
                  </a:lnTo>
                  <a:lnTo>
                    <a:pt x="1536814" y="276542"/>
                  </a:lnTo>
                  <a:lnTo>
                    <a:pt x="1550873" y="238404"/>
                  </a:lnTo>
                  <a:lnTo>
                    <a:pt x="1571218" y="205257"/>
                  </a:lnTo>
                  <a:lnTo>
                    <a:pt x="1597621" y="177482"/>
                  </a:lnTo>
                  <a:lnTo>
                    <a:pt x="1629397" y="155765"/>
                  </a:lnTo>
                  <a:lnTo>
                    <a:pt x="1666316" y="140411"/>
                  </a:lnTo>
                  <a:lnTo>
                    <a:pt x="1707692" y="132638"/>
                  </a:lnTo>
                  <a:lnTo>
                    <a:pt x="1730019" y="131673"/>
                  </a:lnTo>
                  <a:lnTo>
                    <a:pt x="1752333" y="132638"/>
                  </a:lnTo>
                  <a:lnTo>
                    <a:pt x="1793709" y="140411"/>
                  </a:lnTo>
                  <a:lnTo>
                    <a:pt x="1830628" y="155765"/>
                  </a:lnTo>
                  <a:lnTo>
                    <a:pt x="1862391" y="177482"/>
                  </a:lnTo>
                  <a:lnTo>
                    <a:pt x="1888807" y="205257"/>
                  </a:lnTo>
                  <a:lnTo>
                    <a:pt x="1909140" y="238404"/>
                  </a:lnTo>
                  <a:lnTo>
                    <a:pt x="1923211" y="276542"/>
                  </a:lnTo>
                  <a:lnTo>
                    <a:pt x="1930298" y="318160"/>
                  </a:lnTo>
                  <a:lnTo>
                    <a:pt x="1931187" y="340156"/>
                  </a:lnTo>
                  <a:lnTo>
                    <a:pt x="1931187" y="53809"/>
                  </a:lnTo>
                  <a:lnTo>
                    <a:pt x="1869922" y="23774"/>
                  </a:lnTo>
                  <a:lnTo>
                    <a:pt x="1802942" y="5943"/>
                  </a:lnTo>
                  <a:lnTo>
                    <a:pt x="1730019" y="0"/>
                  </a:lnTo>
                  <a:lnTo>
                    <a:pt x="1692795" y="1485"/>
                  </a:lnTo>
                  <a:lnTo>
                    <a:pt x="1622844" y="13373"/>
                  </a:lnTo>
                  <a:lnTo>
                    <a:pt x="1559191" y="36944"/>
                  </a:lnTo>
                  <a:lnTo>
                    <a:pt x="1503870" y="71005"/>
                  </a:lnTo>
                  <a:lnTo>
                    <a:pt x="1457439" y="115239"/>
                  </a:lnTo>
                  <a:lnTo>
                    <a:pt x="1421091" y="168960"/>
                  </a:lnTo>
                  <a:lnTo>
                    <a:pt x="1395374" y="231800"/>
                  </a:lnTo>
                  <a:lnTo>
                    <a:pt x="1382344" y="302209"/>
                  </a:lnTo>
                  <a:lnTo>
                    <a:pt x="1380718" y="340156"/>
                  </a:lnTo>
                  <a:lnTo>
                    <a:pt x="1382344" y="378104"/>
                  </a:lnTo>
                  <a:lnTo>
                    <a:pt x="1395374" y="448513"/>
                  </a:lnTo>
                  <a:lnTo>
                    <a:pt x="1421091" y="511340"/>
                  </a:lnTo>
                  <a:lnTo>
                    <a:pt x="1457439" y="565061"/>
                  </a:lnTo>
                  <a:lnTo>
                    <a:pt x="1503870" y="609307"/>
                  </a:lnTo>
                  <a:lnTo>
                    <a:pt x="1559191" y="643369"/>
                  </a:lnTo>
                  <a:lnTo>
                    <a:pt x="1622844" y="666940"/>
                  </a:lnTo>
                  <a:lnTo>
                    <a:pt x="1692795" y="678827"/>
                  </a:lnTo>
                  <a:lnTo>
                    <a:pt x="1730019" y="680313"/>
                  </a:lnTo>
                  <a:lnTo>
                    <a:pt x="1767217" y="678827"/>
                  </a:lnTo>
                  <a:lnTo>
                    <a:pt x="1837169" y="666940"/>
                  </a:lnTo>
                  <a:lnTo>
                    <a:pt x="1900834" y="643369"/>
                  </a:lnTo>
                  <a:lnTo>
                    <a:pt x="1956155" y="609307"/>
                  </a:lnTo>
                  <a:lnTo>
                    <a:pt x="2002586" y="565061"/>
                  </a:lnTo>
                  <a:lnTo>
                    <a:pt x="2015032" y="548640"/>
                  </a:lnTo>
                  <a:lnTo>
                    <a:pt x="2022055" y="539381"/>
                  </a:lnTo>
                  <a:lnTo>
                    <a:pt x="2053259" y="480974"/>
                  </a:lnTo>
                  <a:lnTo>
                    <a:pt x="2072805" y="414223"/>
                  </a:lnTo>
                  <a:lnTo>
                    <a:pt x="2077681" y="378104"/>
                  </a:lnTo>
                  <a:lnTo>
                    <a:pt x="2079320" y="340156"/>
                  </a:lnTo>
                  <a:close/>
                </a:path>
                <a:path w="3187700" h="680719">
                  <a:moveTo>
                    <a:pt x="2695613" y="663854"/>
                  </a:moveTo>
                  <a:lnTo>
                    <a:pt x="2539822" y="405079"/>
                  </a:lnTo>
                  <a:lnTo>
                    <a:pt x="2531021" y="390448"/>
                  </a:lnTo>
                  <a:lnTo>
                    <a:pt x="2563253" y="381838"/>
                  </a:lnTo>
                  <a:lnTo>
                    <a:pt x="2591371" y="368846"/>
                  </a:lnTo>
                  <a:lnTo>
                    <a:pt x="2615374" y="351434"/>
                  </a:lnTo>
                  <a:lnTo>
                    <a:pt x="2635262" y="329641"/>
                  </a:lnTo>
                  <a:lnTo>
                    <a:pt x="2650858" y="304342"/>
                  </a:lnTo>
                  <a:lnTo>
                    <a:pt x="2658846" y="284378"/>
                  </a:lnTo>
                  <a:lnTo>
                    <a:pt x="2662009" y="276491"/>
                  </a:lnTo>
                  <a:lnTo>
                    <a:pt x="2668689" y="246049"/>
                  </a:lnTo>
                  <a:lnTo>
                    <a:pt x="2670924" y="213055"/>
                  </a:lnTo>
                  <a:lnTo>
                    <a:pt x="2669692" y="185877"/>
                  </a:lnTo>
                  <a:lnTo>
                    <a:pt x="2666009" y="161048"/>
                  </a:lnTo>
                  <a:lnTo>
                    <a:pt x="2659862" y="138557"/>
                  </a:lnTo>
                  <a:lnTo>
                    <a:pt x="2659265" y="137160"/>
                  </a:lnTo>
                  <a:lnTo>
                    <a:pt x="2651264" y="118414"/>
                  </a:lnTo>
                  <a:lnTo>
                    <a:pt x="2628163" y="84353"/>
                  </a:lnTo>
                  <a:lnTo>
                    <a:pt x="2598229" y="58064"/>
                  </a:lnTo>
                  <a:lnTo>
                    <a:pt x="2562098" y="38862"/>
                  </a:lnTo>
                  <a:lnTo>
                    <a:pt x="2522791" y="26657"/>
                  </a:lnTo>
                  <a:lnTo>
                    <a:pt x="2522791" y="212140"/>
                  </a:lnTo>
                  <a:lnTo>
                    <a:pt x="2522067" y="224663"/>
                  </a:lnTo>
                  <a:lnTo>
                    <a:pt x="2505265" y="260108"/>
                  </a:lnTo>
                  <a:lnTo>
                    <a:pt x="2464143" y="280263"/>
                  </a:lnTo>
                  <a:lnTo>
                    <a:pt x="2422779" y="284035"/>
                  </a:lnTo>
                  <a:lnTo>
                    <a:pt x="2403005" y="284378"/>
                  </a:lnTo>
                  <a:lnTo>
                    <a:pt x="2318880" y="284378"/>
                  </a:lnTo>
                  <a:lnTo>
                    <a:pt x="2318880" y="137160"/>
                  </a:lnTo>
                  <a:lnTo>
                    <a:pt x="2412149" y="137160"/>
                  </a:lnTo>
                  <a:lnTo>
                    <a:pt x="2451468" y="139903"/>
                  </a:lnTo>
                  <a:lnTo>
                    <a:pt x="2494546" y="154736"/>
                  </a:lnTo>
                  <a:lnTo>
                    <a:pt x="2520277" y="189966"/>
                  </a:lnTo>
                  <a:lnTo>
                    <a:pt x="2522791" y="212140"/>
                  </a:lnTo>
                  <a:lnTo>
                    <a:pt x="2522791" y="26657"/>
                  </a:lnTo>
                  <a:lnTo>
                    <a:pt x="2474887" y="18859"/>
                  </a:lnTo>
                  <a:lnTo>
                    <a:pt x="2426779" y="16459"/>
                  </a:lnTo>
                  <a:lnTo>
                    <a:pt x="2176234" y="16459"/>
                  </a:lnTo>
                  <a:lnTo>
                    <a:pt x="2176234" y="663854"/>
                  </a:lnTo>
                  <a:lnTo>
                    <a:pt x="2318880" y="663854"/>
                  </a:lnTo>
                  <a:lnTo>
                    <a:pt x="2318880" y="405079"/>
                  </a:lnTo>
                  <a:lnTo>
                    <a:pt x="2389289" y="405079"/>
                  </a:lnTo>
                  <a:lnTo>
                    <a:pt x="2524620" y="663854"/>
                  </a:lnTo>
                  <a:lnTo>
                    <a:pt x="2695613" y="663854"/>
                  </a:lnTo>
                  <a:close/>
                </a:path>
                <a:path w="3187700" h="680719">
                  <a:moveTo>
                    <a:pt x="3187560" y="467258"/>
                  </a:moveTo>
                  <a:lnTo>
                    <a:pt x="3182074" y="416280"/>
                  </a:lnTo>
                  <a:lnTo>
                    <a:pt x="3165614" y="376732"/>
                  </a:lnTo>
                  <a:lnTo>
                    <a:pt x="3140799" y="346329"/>
                  </a:lnTo>
                  <a:lnTo>
                    <a:pt x="3110293" y="322783"/>
                  </a:lnTo>
                  <a:lnTo>
                    <a:pt x="3075648" y="304952"/>
                  </a:lnTo>
                  <a:lnTo>
                    <a:pt x="3038513" y="291693"/>
                  </a:lnTo>
                  <a:lnTo>
                    <a:pt x="3001353" y="280720"/>
                  </a:lnTo>
                  <a:lnTo>
                    <a:pt x="2983725" y="275234"/>
                  </a:lnTo>
                  <a:lnTo>
                    <a:pt x="2936202" y="257632"/>
                  </a:lnTo>
                  <a:lnTo>
                    <a:pt x="2901810" y="234594"/>
                  </a:lnTo>
                  <a:lnTo>
                    <a:pt x="2889466" y="198424"/>
                  </a:lnTo>
                  <a:lnTo>
                    <a:pt x="2890024" y="189623"/>
                  </a:lnTo>
                  <a:lnTo>
                    <a:pt x="2909112" y="155790"/>
                  </a:lnTo>
                  <a:lnTo>
                    <a:pt x="2945346" y="137414"/>
                  </a:lnTo>
                  <a:lnTo>
                    <a:pt x="2985478" y="131673"/>
                  </a:lnTo>
                  <a:lnTo>
                    <a:pt x="2998927" y="132334"/>
                  </a:lnTo>
                  <a:lnTo>
                    <a:pt x="3041713" y="142189"/>
                  </a:lnTo>
                  <a:lnTo>
                    <a:pt x="3079331" y="164388"/>
                  </a:lnTo>
                  <a:lnTo>
                    <a:pt x="3088805" y="174650"/>
                  </a:lnTo>
                  <a:lnTo>
                    <a:pt x="3128099" y="131673"/>
                  </a:lnTo>
                  <a:lnTo>
                    <a:pt x="3186646" y="67665"/>
                  </a:lnTo>
                  <a:lnTo>
                    <a:pt x="3165437" y="50698"/>
                  </a:lnTo>
                  <a:lnTo>
                    <a:pt x="3142970" y="36347"/>
                  </a:lnTo>
                  <a:lnTo>
                    <a:pt x="3094291" y="15544"/>
                  </a:lnTo>
                  <a:lnTo>
                    <a:pt x="3042158" y="3886"/>
                  </a:lnTo>
                  <a:lnTo>
                    <a:pt x="2988221" y="0"/>
                  </a:lnTo>
                  <a:lnTo>
                    <a:pt x="2964599" y="825"/>
                  </a:lnTo>
                  <a:lnTo>
                    <a:pt x="2918422" y="7454"/>
                  </a:lnTo>
                  <a:lnTo>
                    <a:pt x="2874111" y="20713"/>
                  </a:lnTo>
                  <a:lnTo>
                    <a:pt x="2834563" y="40601"/>
                  </a:lnTo>
                  <a:lnTo>
                    <a:pt x="2800477" y="67094"/>
                  </a:lnTo>
                  <a:lnTo>
                    <a:pt x="2773045" y="100012"/>
                  </a:lnTo>
                  <a:lnTo>
                    <a:pt x="2752902" y="139331"/>
                  </a:lnTo>
                  <a:lnTo>
                    <a:pt x="2742615" y="185051"/>
                  </a:lnTo>
                  <a:lnTo>
                    <a:pt x="2741333" y="210312"/>
                  </a:lnTo>
                  <a:lnTo>
                    <a:pt x="2742730" y="235978"/>
                  </a:lnTo>
                  <a:lnTo>
                    <a:pt x="2753918" y="279400"/>
                  </a:lnTo>
                  <a:lnTo>
                    <a:pt x="2775635" y="312839"/>
                  </a:lnTo>
                  <a:lnTo>
                    <a:pt x="2803753" y="339356"/>
                  </a:lnTo>
                  <a:lnTo>
                    <a:pt x="2837218" y="359752"/>
                  </a:lnTo>
                  <a:lnTo>
                    <a:pt x="2873794" y="375767"/>
                  </a:lnTo>
                  <a:lnTo>
                    <a:pt x="2912427" y="388162"/>
                  </a:lnTo>
                  <a:lnTo>
                    <a:pt x="2931058" y="394106"/>
                  </a:lnTo>
                  <a:lnTo>
                    <a:pt x="2982468" y="412242"/>
                  </a:lnTo>
                  <a:lnTo>
                    <a:pt x="3022511" y="434797"/>
                  </a:lnTo>
                  <a:lnTo>
                    <a:pt x="3043504" y="467118"/>
                  </a:lnTo>
                  <a:lnTo>
                    <a:pt x="3044914" y="480974"/>
                  </a:lnTo>
                  <a:lnTo>
                    <a:pt x="3044367" y="489369"/>
                  </a:lnTo>
                  <a:lnTo>
                    <a:pt x="3020098" y="527773"/>
                  </a:lnTo>
                  <a:lnTo>
                    <a:pt x="2981363" y="544525"/>
                  </a:lnTo>
                  <a:lnTo>
                    <a:pt x="2946158" y="548640"/>
                  </a:lnTo>
                  <a:lnTo>
                    <a:pt x="2928467" y="547636"/>
                  </a:lnTo>
                  <a:lnTo>
                    <a:pt x="2877121" y="532638"/>
                  </a:lnTo>
                  <a:lnTo>
                    <a:pt x="2833484" y="501180"/>
                  </a:lnTo>
                  <a:lnTo>
                    <a:pt x="2821800" y="487375"/>
                  </a:lnTo>
                  <a:lnTo>
                    <a:pt x="2720302" y="598932"/>
                  </a:lnTo>
                  <a:lnTo>
                    <a:pt x="2768752" y="635965"/>
                  </a:lnTo>
                  <a:lnTo>
                    <a:pt x="2820886" y="661111"/>
                  </a:lnTo>
                  <a:lnTo>
                    <a:pt x="2877108" y="675513"/>
                  </a:lnTo>
                  <a:lnTo>
                    <a:pt x="2937929" y="680313"/>
                  </a:lnTo>
                  <a:lnTo>
                    <a:pt x="2962745" y="679513"/>
                  </a:lnTo>
                  <a:lnTo>
                    <a:pt x="3010535" y="673112"/>
                  </a:lnTo>
                  <a:lnTo>
                    <a:pt x="3055429" y="660247"/>
                  </a:lnTo>
                  <a:lnTo>
                    <a:pt x="3095206" y="640600"/>
                  </a:lnTo>
                  <a:lnTo>
                    <a:pt x="3129292" y="614070"/>
                  </a:lnTo>
                  <a:lnTo>
                    <a:pt x="3156483" y="580707"/>
                  </a:lnTo>
                  <a:lnTo>
                    <a:pt x="3172803" y="548640"/>
                  </a:lnTo>
                  <a:lnTo>
                    <a:pt x="3176232" y="540461"/>
                  </a:lnTo>
                  <a:lnTo>
                    <a:pt x="3182518" y="517779"/>
                  </a:lnTo>
                  <a:lnTo>
                    <a:pt x="3186290" y="493382"/>
                  </a:lnTo>
                  <a:lnTo>
                    <a:pt x="3187560" y="4672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59999" y="1530007"/>
              <a:ext cx="512445" cy="148590"/>
            </a:xfrm>
            <a:custGeom>
              <a:avLst/>
              <a:gdLst/>
              <a:ahLst/>
              <a:cxnLst/>
              <a:rect l="l" t="t" r="r" b="b"/>
              <a:pathLst>
                <a:path w="512445" h="148589">
                  <a:moveTo>
                    <a:pt x="512000" y="0"/>
                  </a:moveTo>
                  <a:lnTo>
                    <a:pt x="0" y="0"/>
                  </a:lnTo>
                  <a:lnTo>
                    <a:pt x="0" y="148424"/>
                  </a:lnTo>
                  <a:lnTo>
                    <a:pt x="512000" y="148424"/>
                  </a:lnTo>
                  <a:lnTo>
                    <a:pt x="512000" y="0"/>
                  </a:lnTo>
                  <a:close/>
                </a:path>
              </a:pathLst>
            </a:custGeom>
            <a:solidFill>
              <a:srgbClr val="35A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6D02F876-67F3-41A1-9980-A34B7DFE377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4E06E488-196A-42FE-A7FF-36E7E5D42521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85261FB-9597-4C90-8E7A-563CCC55AB03}"/>
              </a:ext>
            </a:extLst>
          </p:cNvPr>
          <p:cNvGrpSpPr/>
          <p:nvPr/>
        </p:nvGrpSpPr>
        <p:grpSpPr>
          <a:xfrm>
            <a:off x="1244702" y="1346203"/>
            <a:ext cx="2489249" cy="441569"/>
            <a:chOff x="1146086" y="1215264"/>
            <a:chExt cx="2489249" cy="441569"/>
          </a:xfrm>
        </p:grpSpPr>
        <p:sp>
          <p:nvSpPr>
            <p:cNvPr id="15" name="Rechteck: obere Ecken abgerundet 14">
              <a:extLst>
                <a:ext uri="{FF2B5EF4-FFF2-40B4-BE49-F238E27FC236}">
                  <a16:creationId xmlns:a16="http://schemas.microsoft.com/office/drawing/2014/main" id="{1543CF93-1550-42DB-873A-87F77DC0D1BC}"/>
                </a:ext>
              </a:extLst>
            </p:cNvPr>
            <p:cNvSpPr/>
            <p:nvPr/>
          </p:nvSpPr>
          <p:spPr>
            <a:xfrm rot="5400000">
              <a:off x="2169926" y="191424"/>
              <a:ext cx="441569" cy="24892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hteck: obere Ecken abgerundet 4">
              <a:extLst>
                <a:ext uri="{FF2B5EF4-FFF2-40B4-BE49-F238E27FC236}">
                  <a16:creationId xmlns:a16="http://schemas.microsoft.com/office/drawing/2014/main" id="{8DEDF033-D0B4-492B-A3D5-FBC297E3EE66}"/>
                </a:ext>
              </a:extLst>
            </p:cNvPr>
            <p:cNvSpPr txBox="1"/>
            <p:nvPr/>
          </p:nvSpPr>
          <p:spPr>
            <a:xfrm>
              <a:off x="1146086" y="1236820"/>
              <a:ext cx="2467693" cy="39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23825" rIns="108000" bIns="123825" numCol="1" spcCol="1270" anchor="ctr" anchorCtr="0">
              <a:noAutofit/>
            </a:bodyPr>
            <a:lstStyle/>
            <a:p>
              <a:pPr marL="114295" lvl="1" indent="-114295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dirty="0" err="1">
                  <a:latin typeface="Arial" panose="020B0604020202020204" pitchFamily="34" charset="0"/>
                  <a:cs typeface="Arial" panose="020B0604020202020204" pitchFamily="34" charset="0"/>
                </a:rPr>
                <a:t>Challengezeit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#2 </a:t>
              </a:r>
            </a:p>
          </p:txBody>
        </p:sp>
      </p:grpSp>
      <p:sp>
        <p:nvSpPr>
          <p:cNvPr id="17" name="object 12">
            <a:extLst>
              <a:ext uri="{FF2B5EF4-FFF2-40B4-BE49-F238E27FC236}">
                <a16:creationId xmlns:a16="http://schemas.microsoft.com/office/drawing/2014/main" id="{0E4A85DC-710A-400A-B013-2C6C4A99ED54}"/>
              </a:ext>
            </a:extLst>
          </p:cNvPr>
          <p:cNvSpPr txBox="1"/>
          <p:nvPr/>
        </p:nvSpPr>
        <p:spPr>
          <a:xfrm>
            <a:off x="3959067" y="1346201"/>
            <a:ext cx="26606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AAF6F06-4F96-46E4-A1A1-21E9D634DB02}"/>
              </a:ext>
            </a:extLst>
          </p:cNvPr>
          <p:cNvSpPr txBox="1"/>
          <p:nvPr/>
        </p:nvSpPr>
        <p:spPr>
          <a:xfrm>
            <a:off x="3959339" y="13456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>
            <a:noAutofit/>
          </a:bodyPr>
          <a:lstStyle/>
          <a:p>
            <a:pPr algn="ctr"/>
            <a:r>
              <a:rPr lang="de-DE" sz="79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GAMEOVER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4E8A771-4A25-4C0E-9739-9BE29A262AD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BFE460D-912E-47E5-BA66-114F6412143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DA83182-2FE7-4677-9B9B-4A5C16C58976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4A598F7-6807-4AB9-B0CC-24B399DB01F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30A30F6-D43C-40A2-8E14-BF1EB74BE76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5745415-6671-4D6A-B979-FA5BCBCD31B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A4FCFA3-9EFB-484D-86D3-E74805F44F5C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87C3CF0-4CD2-4C37-8C96-BA08496E95B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1BD57EB-D1F4-4070-81D0-40F058531C2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168533E-788D-4B15-AB6F-8A8198C2D12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D2034C1-0267-4DE2-8893-AEECA4C665D8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9339D3D-CA90-4CBE-B804-CDF61BFD72D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DDC53B02-3861-443B-A2CD-4E6D18DABE8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C8CCCDF-5DA7-4777-9F36-9B38562E5D1B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BD6981A-9BA3-4FEA-B346-C80336177F1E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BF39B75-0681-4126-8135-4494F759220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D01521D-AEED-43AD-8CB8-3E87264D8DA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5822E00-8EAB-45FA-90A0-707049C16E5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D1AD9CD-2C61-436B-87CE-C1AE2AA1D6C8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40D17E2-A922-4BEB-922C-A5CA5F7C36F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65BF2C9-8ACC-4E40-AD74-BC9A9FED5BAE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5F38B6D-25AB-4DF3-AC04-9085C0FED55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0DC83AE-2ECB-4DB6-9F89-019D68619B0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A5E68EF-BCBD-473F-AEE7-88AE75361BD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24C6A4A-8039-4006-95F9-A47DF278A25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57BA254-9DAB-4040-924D-1268A696A1C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16DF1FE-92AA-4C66-BEF1-D9CF5ECEBCD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B82C5E5-272E-4440-9C41-26BF7223C81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F85DC187-B8C9-4AAC-A91F-626B54292E4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CCD49A0-0AFD-4848-B873-74FB19A84BE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67AF6B3-46BD-479B-B045-C9D2FA6FA63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A0DF3214-AD2D-4783-A0A3-A9E973A994F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C5BFC2B-6101-43FA-B803-84833D715BA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B611009-8458-4FB4-9EB0-34398B11164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7ED4505-AD58-465D-B285-881F5D93536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B945FCA-F3DE-413E-B34E-FC6ADE2F583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6CCA3E0-6E64-4749-AA0E-8FDD76F1EF4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BA8C83C6-A08F-42A9-8555-14803A3E042C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EC3A5E2-D3A3-416D-9EF7-21905AE1384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7A2843E-B9B9-4CD4-96C0-AA7C6B762FE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63E31BC-FE19-4A34-9FF4-F749C520FB0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7EB2FC6-7919-4D97-9D38-2C72007E2F8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A0EF2FC-C1E4-45AA-9E64-D0AE48D2AF17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7A01F281-FA7A-4DEB-ABFF-F23E6B3BCEB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3458BB88-70DD-472A-BECD-6AD7801A653C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F55F05F0-4911-42A7-8D00-E8D0D795926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07B2F06-2EA9-461D-BC30-B375E59D353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E78D5BC9-61F7-450E-893A-1DE9E4DD515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A9C183A-09F1-41D6-81DC-053F631F0C0E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722A2C03-487C-4D89-BEAF-7C4D1E26FA2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6E6DF1D-A02F-4101-AB78-9C2A6E4BF40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31CE01D-AF5B-4981-8BDE-C5A6D0C602E7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4F5DE603-A7E3-44EA-81DB-43BBE8C379EB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2E9B2F1B-F74D-4702-94CB-B5233437D786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51687FEB-8976-456E-88A4-86205DFCABC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027D003F-B9D6-49FB-9F01-A4E36356F1A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731A67C3-143A-403C-87F0-823183B9DB36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3A23C9B6-70AD-4B0F-A0BA-339AC13AB02F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AA5E94A7-09D6-4E7F-90B4-330770F3784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098DFC93-3968-40E2-8FCF-44CFA6D5664A}"/>
              </a:ext>
            </a:extLst>
          </p:cNvPr>
          <p:cNvGrpSpPr/>
          <p:nvPr/>
        </p:nvGrpSpPr>
        <p:grpSpPr>
          <a:xfrm>
            <a:off x="1244702" y="1937062"/>
            <a:ext cx="2489249" cy="1034738"/>
            <a:chOff x="1146086" y="1794824"/>
            <a:chExt cx="2489249" cy="441569"/>
          </a:xfrm>
        </p:grpSpPr>
        <p:sp>
          <p:nvSpPr>
            <p:cNvPr id="80" name="Rechteck: obere Ecken abgerundet 79">
              <a:extLst>
                <a:ext uri="{FF2B5EF4-FFF2-40B4-BE49-F238E27FC236}">
                  <a16:creationId xmlns:a16="http://schemas.microsoft.com/office/drawing/2014/main" id="{04A753AF-0680-4EC4-87AF-A151CD819C20}"/>
                </a:ext>
              </a:extLst>
            </p:cNvPr>
            <p:cNvSpPr/>
            <p:nvPr/>
          </p:nvSpPr>
          <p:spPr>
            <a:xfrm rot="5400000">
              <a:off x="2169926" y="770984"/>
              <a:ext cx="441569" cy="24892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1" name="Rechteck: obere Ecken abgerundet 4">
              <a:extLst>
                <a:ext uri="{FF2B5EF4-FFF2-40B4-BE49-F238E27FC236}">
                  <a16:creationId xmlns:a16="http://schemas.microsoft.com/office/drawing/2014/main" id="{EF93F675-D8CC-40D9-AD56-BD952CB1338C}"/>
                </a:ext>
              </a:extLst>
            </p:cNvPr>
            <p:cNvSpPr txBox="1"/>
            <p:nvPr/>
          </p:nvSpPr>
          <p:spPr>
            <a:xfrm>
              <a:off x="1146086" y="1816380"/>
              <a:ext cx="2467693" cy="39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23825" rIns="108000" bIns="123825" numCol="1" spcCol="1270" anchor="ctr" anchorCtr="0">
              <a:noAutofit/>
            </a:bodyPr>
            <a:lstStyle/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dann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Zeiteintragung (in Sek.)</a:t>
              </a:r>
            </a:p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b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Wechsel der Challenge</a:t>
              </a:r>
            </a:p>
          </p:txBody>
        </p:sp>
      </p:grpSp>
      <p:sp>
        <p:nvSpPr>
          <p:cNvPr id="88" name="object 2">
            <a:extLst>
              <a:ext uri="{FF2B5EF4-FFF2-40B4-BE49-F238E27FC236}">
                <a16:creationId xmlns:a16="http://schemas.microsoft.com/office/drawing/2014/main" id="{15A2AE01-04AD-4BB4-8267-1C9FEE971301}"/>
              </a:ext>
            </a:extLst>
          </p:cNvPr>
          <p:cNvSpPr txBox="1">
            <a:spLocks/>
          </p:cNvSpPr>
          <p:nvPr/>
        </p:nvSpPr>
        <p:spPr>
          <a:xfrm>
            <a:off x="1244699" y="367970"/>
            <a:ext cx="49774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1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 einer Challenge</a:t>
            </a: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E9D6743-B1EE-4DFB-AC28-C75023EC9105}"/>
              </a:ext>
            </a:extLst>
          </p:cNvPr>
          <p:cNvSpPr txBox="1"/>
          <p:nvPr/>
        </p:nvSpPr>
        <p:spPr>
          <a:xfrm>
            <a:off x="3960000" y="13464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207056B0-176D-425E-A019-DA2F23496115}"/>
              </a:ext>
            </a:extLst>
          </p:cNvPr>
          <p:cNvGrpSpPr/>
          <p:nvPr/>
        </p:nvGrpSpPr>
        <p:grpSpPr>
          <a:xfrm>
            <a:off x="3960000" y="1346400"/>
            <a:ext cx="3240000" cy="2520000"/>
            <a:chOff x="3959064" y="1346200"/>
            <a:chExt cx="3240000" cy="2520000"/>
          </a:xfrm>
        </p:grpSpPr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5FB6488A-FE78-4608-ADDD-AAF78F05F2A4}"/>
                </a:ext>
              </a:extLst>
            </p:cNvPr>
            <p:cNvSpPr txBox="1"/>
            <p:nvPr/>
          </p:nvSpPr>
          <p:spPr>
            <a:xfrm>
              <a:off x="3959064" y="1346200"/>
              <a:ext cx="3240000" cy="2520000"/>
            </a:xfrm>
            <a:prstGeom prst="rect">
              <a:avLst/>
            </a:prstGeom>
            <a:solidFill>
              <a:srgbClr val="00AEEF"/>
            </a:solidFill>
          </p:spPr>
          <p:txBody>
            <a:bodyPr wrap="square" rtlCol="0" anchor="t" anchorCtr="0">
              <a:noAutofit/>
            </a:bodyPr>
            <a:lstStyle/>
            <a:p>
              <a:pPr algn="ctr"/>
              <a:endParaRPr lang="de-DE" sz="16599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5" name="Grafik 94" descr="Wiedergabe mit einfarbiger Füllung">
              <a:extLst>
                <a:ext uri="{FF2B5EF4-FFF2-40B4-BE49-F238E27FC236}">
                  <a16:creationId xmlns:a16="http://schemas.microsoft.com/office/drawing/2014/main" id="{16B2B50D-A49E-468C-A8A8-205594609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73650" y="2010435"/>
              <a:ext cx="1319040" cy="1319040"/>
            </a:xfrm>
            <a:prstGeom prst="rect">
              <a:avLst/>
            </a:prstGeom>
          </p:spPr>
        </p:pic>
      </p:grpSp>
      <p:pic>
        <p:nvPicPr>
          <p:cNvPr id="82" name="Grafik 81" descr="Zurück mit einfarbiger Füllung">
            <a:hlinkClick r:id="rId7" action="ppaction://hlinksldjump"/>
            <a:extLst>
              <a:ext uri="{FF2B5EF4-FFF2-40B4-BE49-F238E27FC236}">
                <a16:creationId xmlns:a16="http://schemas.microsoft.com/office/drawing/2014/main" id="{86E94363-89B0-44AA-85F2-0909020563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6706305" y="4073214"/>
            <a:ext cx="435565" cy="435565"/>
          </a:xfrm>
          <a:prstGeom prst="rect">
            <a:avLst/>
          </a:prstGeom>
        </p:spPr>
      </p:pic>
      <p:sp>
        <p:nvSpPr>
          <p:cNvPr id="84" name="Textfeld 83">
            <a:extLst>
              <a:ext uri="{FF2B5EF4-FFF2-40B4-BE49-F238E27FC236}">
                <a16:creationId xmlns:a16="http://schemas.microsoft.com/office/drawing/2014/main" id="{F128D7A4-142F-4F10-AC30-C9A0F74F9C8F}"/>
              </a:ext>
            </a:extLst>
          </p:cNvPr>
          <p:cNvSpPr txBox="1"/>
          <p:nvPr/>
        </p:nvSpPr>
        <p:spPr>
          <a:xfrm>
            <a:off x="1244702" y="3105855"/>
            <a:ext cx="25335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rgbClr val="F89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Hinweis: Schafft man eine Challenge nicht, so werden 60 Sekunden eingetragen.</a:t>
            </a:r>
          </a:p>
        </p:txBody>
      </p:sp>
    </p:spTree>
    <p:extLst>
      <p:ext uri="{BB962C8B-B14F-4D97-AF65-F5344CB8AC3E}">
        <p14:creationId xmlns:p14="http://schemas.microsoft.com/office/powerpoint/2010/main" val="35719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2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3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4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5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6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7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8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9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1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11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12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13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14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15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16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17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18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19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2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21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22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23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24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25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26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27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28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29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3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31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32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33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34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35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36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37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38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39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4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41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42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43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44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45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46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47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48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49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5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5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5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5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5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5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500"/>
                            </p:stCondLst>
                            <p:childTnLst>
                              <p:par>
                                <p:cTn id="1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8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1C015137-BEF4-40FE-BA22-42BBEF9E9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02829"/>
              </p:ext>
            </p:extLst>
          </p:nvPr>
        </p:nvGraphicFramePr>
        <p:xfrm>
          <a:off x="1214541" y="1044517"/>
          <a:ext cx="5760000" cy="3419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77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Anknüpfung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Einheit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165" marR="18034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(ggf.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Vorstellung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 err="1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koordinativen</a:t>
                      </a:r>
                      <a:r>
                        <a:rPr lang="de-DE"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Fähigkeiten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noFill/>
                      <a:prstDash val="solid"/>
                    </a:lnL>
                    <a:lnR w="12700">
                      <a:noFill/>
                      <a:prstDash val="solid"/>
                    </a:lnR>
                    <a:lnT w="12700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72"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Vorbereitung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</a:pP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(inkl.</a:t>
                      </a:r>
                      <a:r>
                        <a:rPr lang="de-DE"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Aufbau</a:t>
                      </a:r>
                      <a:r>
                        <a:rPr lang="de-DE"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lang="de-DE"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Tische</a:t>
                      </a:r>
                      <a:r>
                        <a:rPr lang="de-DE"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lang="de-DE"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Stühle sowie </a:t>
                      </a:r>
                      <a:r>
                        <a:rPr lang="de-DE" sz="1400" dirty="0" err="1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de-DE" sz="1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80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Durchführung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(inkl.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Verbesserungsvorschlägen)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0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Bepunktung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7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Reflexionsphase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(Welche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Feedbacks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geholfen?)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772">
                <a:tc>
                  <a:txBody>
                    <a:bodyPr/>
                    <a:lstStyle/>
                    <a:p>
                      <a:pPr marL="50800" marR="4013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Durchführung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Challenges II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4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(Anwendung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Verbesserungsvorschläge)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Ausblick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70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Abbau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4">
            <a:extLst>
              <a:ext uri="{FF2B5EF4-FFF2-40B4-BE49-F238E27FC236}">
                <a16:creationId xmlns:a16="http://schemas.microsoft.com/office/drawing/2014/main" id="{78120F42-BD01-4963-B48B-2E1315B51B0C}"/>
              </a:ext>
            </a:extLst>
          </p:cNvPr>
          <p:cNvSpPr txBox="1"/>
          <p:nvPr/>
        </p:nvSpPr>
        <p:spPr>
          <a:xfrm>
            <a:off x="1208686" y="381002"/>
            <a:ext cx="45789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</a:t>
            </a:r>
            <a:r>
              <a:rPr sz="16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verbessere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Koors-Fähigkeiten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sz="16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entwickle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Lösungsstrategien“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ject 2">
            <a:extLst>
              <a:ext uri="{FF2B5EF4-FFF2-40B4-BE49-F238E27FC236}">
                <a16:creationId xmlns:a16="http://schemas.microsoft.com/office/drawing/2014/main" id="{AE15402E-5BCF-4F65-9210-7DE0B1AE056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A2FE5FFB-C11E-4F7D-B3E3-3B30449AF7F3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2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7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FCBAD877-4855-4649-9C52-F8B9D4FD4385}"/>
              </a:ext>
            </a:extLst>
          </p:cNvPr>
          <p:cNvSpPr txBox="1">
            <a:spLocks/>
          </p:cNvSpPr>
          <p:nvPr/>
        </p:nvSpPr>
        <p:spPr>
          <a:xfrm>
            <a:off x="347300" y="257305"/>
            <a:ext cx="44716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venir"/>
                <a:ea typeface="+mj-ea"/>
                <a:cs typeface="Avenir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0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 und Aufbau</a:t>
            </a: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56D1FC16-F7C1-4450-BB76-9BF8222394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1524000"/>
            <a:ext cx="7560005" cy="1293126"/>
          </a:xfrm>
          <a:prstGeom prst="rect">
            <a:avLst/>
          </a:prstGeom>
        </p:spPr>
      </p:pic>
      <p:sp>
        <p:nvSpPr>
          <p:cNvPr id="4" name="object 4">
            <a:extLst>
              <a:ext uri="{FF2B5EF4-FFF2-40B4-BE49-F238E27FC236}">
                <a16:creationId xmlns:a16="http://schemas.microsoft.com/office/drawing/2014/main" id="{5C31FD49-0BB4-41C0-B1A4-7B9E70E23B1D}"/>
              </a:ext>
            </a:extLst>
          </p:cNvPr>
          <p:cNvSpPr txBox="1"/>
          <p:nvPr/>
        </p:nvSpPr>
        <p:spPr>
          <a:xfrm>
            <a:off x="606907" y="1829994"/>
            <a:ext cx="8382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EINHEIT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1A1917C-A365-46C0-A90E-A2F75E9C2FD9}"/>
              </a:ext>
            </a:extLst>
          </p:cNvPr>
          <p:cNvSpPr txBox="1"/>
          <p:nvPr/>
        </p:nvSpPr>
        <p:spPr>
          <a:xfrm>
            <a:off x="2609889" y="1829994"/>
            <a:ext cx="8382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EINHEIT</a:t>
            </a:r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8115A27-30DE-4A40-9680-54CA2C3FB7D8}"/>
              </a:ext>
            </a:extLst>
          </p:cNvPr>
          <p:cNvSpPr txBox="1"/>
          <p:nvPr/>
        </p:nvSpPr>
        <p:spPr>
          <a:xfrm>
            <a:off x="4176908" y="1823945"/>
            <a:ext cx="8382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EINHEIT</a:t>
            </a:r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7488891A-0808-4184-9F08-83A6B80D1586}"/>
              </a:ext>
            </a:extLst>
          </p:cNvPr>
          <p:cNvSpPr txBox="1"/>
          <p:nvPr/>
        </p:nvSpPr>
        <p:spPr>
          <a:xfrm>
            <a:off x="5885889" y="1829994"/>
            <a:ext cx="8382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EINHEIT</a:t>
            </a:r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642924DF-883F-41A3-AD6A-6C18179B1F3D}"/>
              </a:ext>
            </a:extLst>
          </p:cNvPr>
          <p:cNvSpPr txBox="1"/>
          <p:nvPr/>
        </p:nvSpPr>
        <p:spPr>
          <a:xfrm>
            <a:off x="344144" y="1982394"/>
            <a:ext cx="14097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7463" algn="ctr"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D5F642ED-B7AF-4ACA-8862-142BE72B7981}"/>
              </a:ext>
            </a:extLst>
          </p:cNvPr>
          <p:cNvSpPr txBox="1"/>
          <p:nvPr/>
        </p:nvSpPr>
        <p:spPr>
          <a:xfrm>
            <a:off x="1899259" y="1982394"/>
            <a:ext cx="1333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0322" algn="r"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441938B-4479-43FD-BC4B-E7A0FA145E0F}"/>
              </a:ext>
            </a:extLst>
          </p:cNvPr>
          <p:cNvSpPr txBox="1"/>
          <p:nvPr/>
        </p:nvSpPr>
        <p:spPr>
          <a:xfrm>
            <a:off x="3451202" y="1976345"/>
            <a:ext cx="14331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4773" algn="r"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F00FD57C-926F-41F8-B5C7-AA3E7752854C}"/>
              </a:ext>
            </a:extLst>
          </p:cNvPr>
          <p:cNvSpPr txBox="1"/>
          <p:nvPr/>
        </p:nvSpPr>
        <p:spPr>
          <a:xfrm>
            <a:off x="5003139" y="1982394"/>
            <a:ext cx="21882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269" algn="ctr"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9EBD2AC-A0E8-49D6-B3DF-7CF93D0013EF}"/>
              </a:ext>
            </a:extLst>
          </p:cNvPr>
          <p:cNvSpPr txBox="1"/>
          <p:nvPr/>
        </p:nvSpPr>
        <p:spPr>
          <a:xfrm>
            <a:off x="120653" y="2780751"/>
            <a:ext cx="156016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>
              <a:spcBef>
                <a:spcPts val="2415"/>
              </a:spcBef>
            </a:pPr>
            <a:r>
              <a:rPr lang="de-DE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</a:t>
            </a:r>
            <a:r>
              <a:rPr lang="de-DE" sz="14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lerne</a:t>
            </a:r>
            <a:r>
              <a:rPr lang="de-DE" sz="14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cap="small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</a:t>
            </a:r>
            <a:r>
              <a:rPr lang="de-DE" sz="1400" b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kennen </a:t>
            </a:r>
            <a:r>
              <a:rPr lang="de-DE" sz="1400" b="1" spc="-27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sammle erste </a:t>
            </a:r>
            <a:r>
              <a:rPr lang="de-DE" sz="1400" b="1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Erfahrungen“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398BA2C-19FC-4B4D-A42C-0C0484DE4F84}"/>
              </a:ext>
            </a:extLst>
          </p:cNvPr>
          <p:cNvSpPr txBox="1"/>
          <p:nvPr/>
        </p:nvSpPr>
        <p:spPr>
          <a:xfrm>
            <a:off x="1816100" y="2758005"/>
            <a:ext cx="147971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>
              <a:spcBef>
                <a:spcPts val="2415"/>
              </a:spcBef>
            </a:pP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 </a:t>
            </a:r>
            <a:r>
              <a:rPr lang="de-DE" sz="1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verbessere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 </a:t>
            </a:r>
            <a:r>
              <a:rPr lang="de-DE" sz="1400" spc="-2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cap="small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-Fähigkeiten und entwickle Lösungs-</a:t>
            </a:r>
            <a:b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strategien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C45D27-BBFB-4B98-823E-53FFD2735DBF}"/>
              </a:ext>
            </a:extLst>
          </p:cNvPr>
          <p:cNvSpPr txBox="1"/>
          <p:nvPr/>
        </p:nvSpPr>
        <p:spPr>
          <a:xfrm>
            <a:off x="3431098" y="2780750"/>
            <a:ext cx="138729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>
              <a:spcBef>
                <a:spcPts val="2460"/>
              </a:spcBef>
            </a:pP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 entwickle und </a:t>
            </a:r>
            <a:r>
              <a:rPr lang="de-DE" sz="1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erprobe</a:t>
            </a:r>
            <a:r>
              <a:rPr lang="de-DE" sz="140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</a:t>
            </a:r>
            <a:r>
              <a:rPr lang="de-DE" sz="140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cap="small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</a:t>
            </a:r>
            <a:r>
              <a:rPr lang="de-DE" sz="1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erstelle dazu B</a:t>
            </a:r>
            <a:r>
              <a:rPr lang="de-DE" sz="1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eschrei-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bungen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8D7187-1642-46A8-833F-592D0C340EFF}"/>
              </a:ext>
            </a:extLst>
          </p:cNvPr>
          <p:cNvSpPr txBox="1"/>
          <p:nvPr/>
        </p:nvSpPr>
        <p:spPr>
          <a:xfrm>
            <a:off x="5003142" y="2758005"/>
            <a:ext cx="243271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9" marR="5079">
              <a:spcBef>
                <a:spcPts val="2415"/>
              </a:spcBef>
            </a:pP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 </a:t>
            </a:r>
            <a:r>
              <a:rPr lang="de-DE" sz="1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konkurriere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sz="1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anderen </a:t>
            </a:r>
            <a:r>
              <a:rPr lang="de-DE" sz="14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Teams,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beurteile die neu entwickelten </a:t>
            </a:r>
            <a:r>
              <a:rPr lang="de-DE" sz="1400" cap="small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14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reflektiere</a:t>
            </a:r>
            <a:r>
              <a:rPr lang="de-DE" sz="1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de-DE" sz="1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cap="small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</a:t>
            </a:r>
            <a:r>
              <a:rPr lang="de-DE" sz="1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-Fähigkei</a:t>
            </a:r>
            <a:r>
              <a:rPr lang="de-DE" sz="1400" spc="-2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ten.“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3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1C015137-BEF4-40FE-BA22-42BBEF9E9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792637"/>
              </p:ext>
            </p:extLst>
          </p:nvPr>
        </p:nvGraphicFramePr>
        <p:xfrm>
          <a:off x="1214541" y="1044516"/>
          <a:ext cx="5760000" cy="34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9910">
                <a:tc>
                  <a:txBody>
                    <a:bodyPr/>
                    <a:lstStyle/>
                    <a:p>
                      <a:pPr marL="50800" marR="45339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Einstieg und Vorstellung von KOORS  Anknüpfung an Vorwissen und Aktivierung</a:t>
                      </a:r>
                    </a:p>
                  </a:txBody>
                  <a:tcPr marL="0" marR="0" marT="50800" marB="0" anchor="ctr">
                    <a:lnL w="12700">
                      <a:noFill/>
                      <a:prstDash val="solid"/>
                    </a:lnL>
                    <a:lnR w="12700">
                      <a:noFill/>
                      <a:prstDash val="solid"/>
                    </a:lnR>
                    <a:lnT w="12700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Vorbereitung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</a:pP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(inkl.</a:t>
                      </a:r>
                      <a:r>
                        <a:rPr lang="de-DE"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Aufbau</a:t>
                      </a:r>
                      <a:r>
                        <a:rPr lang="de-DE"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lang="de-DE"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Tische</a:t>
                      </a:r>
                      <a:r>
                        <a:rPr lang="de-DE"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lang="de-DE"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Stühle sowie </a:t>
                      </a:r>
                      <a:r>
                        <a:rPr lang="de-DE" sz="1400" dirty="0" err="1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C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33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Durchführung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079">
                <a:tc>
                  <a:txBody>
                    <a:bodyPr/>
                    <a:lstStyle/>
                    <a:p>
                      <a:pPr marL="508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</a:t>
                      </a:r>
                      <a:r>
                        <a:rPr lang="de-DE"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lang="de-DE" sz="14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Ausblick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079">
                <a:tc>
                  <a:txBody>
                    <a:bodyPr/>
                    <a:lstStyle/>
                    <a:p>
                      <a:pPr marL="508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Abbau</a:t>
                      </a: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278926"/>
                  </a:ext>
                </a:extLst>
              </a:tr>
            </a:tbl>
          </a:graphicData>
        </a:graphic>
      </p:graphicFrame>
      <p:sp>
        <p:nvSpPr>
          <p:cNvPr id="3" name="object 4">
            <a:extLst>
              <a:ext uri="{FF2B5EF4-FFF2-40B4-BE49-F238E27FC236}">
                <a16:creationId xmlns:a16="http://schemas.microsoft.com/office/drawing/2014/main" id="{78120F42-BD01-4963-B48B-2E1315B51B0C}"/>
              </a:ext>
            </a:extLst>
          </p:cNvPr>
          <p:cNvSpPr txBox="1"/>
          <p:nvPr/>
        </p:nvSpPr>
        <p:spPr>
          <a:xfrm>
            <a:off x="1208686" y="381002"/>
            <a:ext cx="45789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</a:t>
            </a:r>
            <a:r>
              <a:rPr sz="16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verbessere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Koors-Fähigkeiten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sz="16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entwickle</a:t>
            </a:r>
            <a:r>
              <a:rPr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Lösungsstrategien“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ject 2">
            <a:extLst>
              <a:ext uri="{FF2B5EF4-FFF2-40B4-BE49-F238E27FC236}">
                <a16:creationId xmlns:a16="http://schemas.microsoft.com/office/drawing/2014/main" id="{AE15402E-5BCF-4F65-9210-7DE0B1AE056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A2FE5FFB-C11E-4F7D-B3E3-3B30449AF7F3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6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725C4659-CFC9-44FA-9EFB-BA4FE6EB751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125AD4D3-FDC3-47BB-8C5C-B4756BC18CC8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FDE978B-7278-4919-A0E1-34D72BC5E31A}"/>
              </a:ext>
            </a:extLst>
          </p:cNvPr>
          <p:cNvSpPr txBox="1">
            <a:spLocks/>
          </p:cNvSpPr>
          <p:nvPr/>
        </p:nvSpPr>
        <p:spPr>
          <a:xfrm>
            <a:off x="1232061" y="367970"/>
            <a:ext cx="41849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1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</a:t>
            </a: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AD8F9F6-57C9-4082-AF25-F4BA81B6A1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11607" y="0"/>
            <a:ext cx="3174908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8AE1128-4AB2-4C72-91C1-3F690CE9D7BD}"/>
              </a:ext>
            </a:extLst>
          </p:cNvPr>
          <p:cNvSpPr txBox="1"/>
          <p:nvPr/>
        </p:nvSpPr>
        <p:spPr>
          <a:xfrm rot="19800000">
            <a:off x="2564227" y="1105724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eigenen Aufbau einfügen</a:t>
            </a:r>
          </a:p>
        </p:txBody>
      </p:sp>
    </p:spTree>
    <p:extLst>
      <p:ext uri="{BB962C8B-B14F-4D97-AF65-F5344CB8AC3E}">
        <p14:creationId xmlns:p14="http://schemas.microsoft.com/office/powerpoint/2010/main" val="167277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>
            <a:extLst>
              <a:ext uri="{FF2B5EF4-FFF2-40B4-BE49-F238E27FC236}">
                <a16:creationId xmlns:a16="http://schemas.microsoft.com/office/drawing/2014/main" id="{2E52E0DF-7394-4147-AF14-7E04030E8D8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9B0349C6-C67A-4253-83E5-3B2AAA49C85F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D132906-3FEA-4CC6-BFB4-522913657FAF}"/>
              </a:ext>
            </a:extLst>
          </p:cNvPr>
          <p:cNvSpPr txBox="1">
            <a:spLocks/>
          </p:cNvSpPr>
          <p:nvPr/>
        </p:nvSpPr>
        <p:spPr>
          <a:xfrm>
            <a:off x="1232061" y="381000"/>
            <a:ext cx="497747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1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Einteilung der Startposition und Zweierteams</a:t>
            </a: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99">
              <a:spcBef>
                <a:spcPts val="100"/>
              </a:spcBef>
            </a:pP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C6035BF-C660-4ED4-8575-3FF19553D197}"/>
              </a:ext>
            </a:extLst>
          </p:cNvPr>
          <p:cNvSpPr txBox="1"/>
          <p:nvPr/>
        </p:nvSpPr>
        <p:spPr>
          <a:xfrm>
            <a:off x="1219278" y="960647"/>
            <a:ext cx="60954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Challenge 01: Anna &amp; Jan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Challenge 02: ….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Challenge 03: …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36" indent="-285736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2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300" y="257305"/>
            <a:ext cx="3083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</a:t>
            </a:r>
            <a:r>
              <a:rPr b="0" spc="-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-Curling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4251" y="116506"/>
            <a:ext cx="2800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venir"/>
                <a:cs typeface="Avenir"/>
              </a:rPr>
              <a:t>Level</a:t>
            </a:r>
            <a:endParaRPr sz="800">
              <a:latin typeface="Avenir"/>
              <a:cs typeface="Aveni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10931" y="358378"/>
            <a:ext cx="561975" cy="153670"/>
            <a:chOff x="6610931" y="358378"/>
            <a:chExt cx="561975" cy="1536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0931" y="358378"/>
              <a:ext cx="161137" cy="1536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1310" y="358378"/>
              <a:ext cx="161137" cy="15364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1691" y="358378"/>
              <a:ext cx="161137" cy="15364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47300" y="887305"/>
            <a:ext cx="3298190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Arial" panose="020B0604020202020204" pitchFamily="34" charset="0"/>
                <a:cs typeface="Arial" panose="020B0604020202020204" pitchFamily="34" charset="0"/>
              </a:rPr>
              <a:t>Ziel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Sechs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Becher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Zielzone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nahe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Tischkante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curlen  (schieben).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 panose="020B0604020202020204" pitchFamily="34" charset="0"/>
                <a:cs typeface="Arial" panose="020B0604020202020204" pitchFamily="34" charset="0"/>
              </a:rPr>
              <a:t>Spielvorbereitung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14629">
              <a:lnSpc>
                <a:spcPct val="100000"/>
              </a:lnSpc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Zielzone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Pappdeckel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definiert.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Zone </a:t>
            </a:r>
            <a:r>
              <a:rPr sz="1000" spc="-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beginnt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äußeren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Rändern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Pappdeckel.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 panose="020B0604020202020204" pitchFamily="34" charset="0"/>
                <a:cs typeface="Arial" panose="020B0604020202020204" pitchFamily="34" charset="0"/>
              </a:rPr>
              <a:t>Regeln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5575">
              <a:lnSpc>
                <a:spcPct val="100000"/>
              </a:lnSpc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Becher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mindestens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Rand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Zielzone </a:t>
            </a:r>
            <a:r>
              <a:rPr sz="1000" spc="-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berühren.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Becher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dürfen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geführt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werden.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Ellenbogen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muss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hinter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Tischkante</a:t>
            </a: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bleiben.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 panose="020B0604020202020204" pitchFamily="34" charset="0"/>
                <a:cs typeface="Arial" panose="020B0604020202020204" pitchFamily="34" charset="0"/>
              </a:rPr>
              <a:t>Materialien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0" indent="-107950">
              <a:lnSpc>
                <a:spcPct val="100000"/>
              </a:lnSpc>
              <a:buChar char="•"/>
              <a:tabLst>
                <a:tab pos="120650" algn="l"/>
              </a:tabLst>
            </a:pP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Vier</a:t>
            </a:r>
            <a:r>
              <a:rPr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Pappdeckel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sz="1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Zielzonenmarkierung</a:t>
            </a:r>
          </a:p>
          <a:p>
            <a:pPr marL="120650" indent="-107950">
              <a:lnSpc>
                <a:spcPct val="100000"/>
              </a:lnSpc>
              <a:buChar char="•"/>
              <a:tabLst>
                <a:tab pos="120650" algn="l"/>
              </a:tabLst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sechs</a:t>
            </a:r>
            <a:r>
              <a:rPr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Becher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0" y="899998"/>
            <a:ext cx="7560309" cy="4428490"/>
            <a:chOff x="0" y="899998"/>
            <a:chExt cx="7560309" cy="442849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40009" y="899998"/>
              <a:ext cx="2959989" cy="360000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0" y="4769205"/>
              <a:ext cx="7560309" cy="558800"/>
            </a:xfrm>
            <a:custGeom>
              <a:avLst/>
              <a:gdLst/>
              <a:ahLst/>
              <a:cxnLst/>
              <a:rect l="l" t="t" r="r" b="b"/>
              <a:pathLst>
                <a:path w="7560309" h="558800">
                  <a:moveTo>
                    <a:pt x="2789618" y="355117"/>
                  </a:moveTo>
                  <a:lnTo>
                    <a:pt x="2789402" y="354330"/>
                  </a:lnTo>
                  <a:lnTo>
                    <a:pt x="2788577" y="354330"/>
                  </a:lnTo>
                  <a:lnTo>
                    <a:pt x="2789618" y="355117"/>
                  </a:lnTo>
                  <a:close/>
                </a:path>
                <a:path w="7560309" h="558800">
                  <a:moveTo>
                    <a:pt x="2800070" y="363042"/>
                  </a:moveTo>
                  <a:lnTo>
                    <a:pt x="2789618" y="355117"/>
                  </a:lnTo>
                  <a:lnTo>
                    <a:pt x="2789669" y="355295"/>
                  </a:lnTo>
                  <a:lnTo>
                    <a:pt x="2800070" y="363042"/>
                  </a:lnTo>
                  <a:close/>
                </a:path>
                <a:path w="7560309" h="558800">
                  <a:moveTo>
                    <a:pt x="2820860" y="64020"/>
                  </a:moveTo>
                  <a:lnTo>
                    <a:pt x="2820632" y="63919"/>
                  </a:lnTo>
                  <a:lnTo>
                    <a:pt x="2820771" y="64020"/>
                  </a:lnTo>
                  <a:close/>
                </a:path>
                <a:path w="7560309" h="558800">
                  <a:moveTo>
                    <a:pt x="2821127" y="64135"/>
                  </a:moveTo>
                  <a:lnTo>
                    <a:pt x="2820962" y="64071"/>
                  </a:lnTo>
                  <a:lnTo>
                    <a:pt x="2821127" y="64135"/>
                  </a:lnTo>
                  <a:close/>
                </a:path>
                <a:path w="7560309" h="558800">
                  <a:moveTo>
                    <a:pt x="5130622" y="8890"/>
                  </a:moveTo>
                  <a:lnTo>
                    <a:pt x="5129415" y="8890"/>
                  </a:lnTo>
                  <a:lnTo>
                    <a:pt x="5129250" y="9220"/>
                  </a:lnTo>
                  <a:lnTo>
                    <a:pt x="5130622" y="8890"/>
                  </a:lnTo>
                  <a:close/>
                </a:path>
                <a:path w="7560309" h="558800">
                  <a:moveTo>
                    <a:pt x="6947281" y="82550"/>
                  </a:moveTo>
                  <a:lnTo>
                    <a:pt x="6945795" y="82550"/>
                  </a:lnTo>
                  <a:lnTo>
                    <a:pt x="6945681" y="82842"/>
                  </a:lnTo>
                  <a:lnTo>
                    <a:pt x="6947281" y="82550"/>
                  </a:lnTo>
                  <a:close/>
                </a:path>
                <a:path w="7560309" h="558800">
                  <a:moveTo>
                    <a:pt x="7015429" y="57543"/>
                  </a:moveTo>
                  <a:lnTo>
                    <a:pt x="7013562" y="58420"/>
                  </a:lnTo>
                  <a:lnTo>
                    <a:pt x="7015175" y="58420"/>
                  </a:lnTo>
                  <a:lnTo>
                    <a:pt x="7015429" y="57543"/>
                  </a:lnTo>
                  <a:close/>
                </a:path>
                <a:path w="7560309" h="558800">
                  <a:moveTo>
                    <a:pt x="7016229" y="57150"/>
                  </a:moveTo>
                  <a:lnTo>
                    <a:pt x="7015531" y="57150"/>
                  </a:lnTo>
                  <a:lnTo>
                    <a:pt x="7015429" y="57543"/>
                  </a:lnTo>
                  <a:lnTo>
                    <a:pt x="7016229" y="57150"/>
                  </a:lnTo>
                  <a:close/>
                </a:path>
                <a:path w="7560309" h="558800">
                  <a:moveTo>
                    <a:pt x="7559992" y="63500"/>
                  </a:moveTo>
                  <a:lnTo>
                    <a:pt x="7509243" y="66040"/>
                  </a:lnTo>
                  <a:lnTo>
                    <a:pt x="7457592" y="71120"/>
                  </a:lnTo>
                  <a:lnTo>
                    <a:pt x="7425588" y="74930"/>
                  </a:lnTo>
                  <a:lnTo>
                    <a:pt x="7393572" y="77470"/>
                  </a:lnTo>
                  <a:lnTo>
                    <a:pt x="7361517" y="76200"/>
                  </a:lnTo>
                  <a:lnTo>
                    <a:pt x="7329424" y="69850"/>
                  </a:lnTo>
                  <a:lnTo>
                    <a:pt x="7272947" y="77470"/>
                  </a:lnTo>
                  <a:lnTo>
                    <a:pt x="7216800" y="77470"/>
                  </a:lnTo>
                  <a:lnTo>
                    <a:pt x="7161047" y="72390"/>
                  </a:lnTo>
                  <a:lnTo>
                    <a:pt x="7118007" y="63500"/>
                  </a:lnTo>
                  <a:lnTo>
                    <a:pt x="7105713" y="60960"/>
                  </a:lnTo>
                  <a:lnTo>
                    <a:pt x="7098614" y="63500"/>
                  </a:lnTo>
                  <a:lnTo>
                    <a:pt x="7091972" y="63500"/>
                  </a:lnTo>
                  <a:lnTo>
                    <a:pt x="7085825" y="60960"/>
                  </a:lnTo>
                  <a:lnTo>
                    <a:pt x="7080161" y="57150"/>
                  </a:lnTo>
                  <a:lnTo>
                    <a:pt x="7063422" y="49530"/>
                  </a:lnTo>
                  <a:lnTo>
                    <a:pt x="7046989" y="45720"/>
                  </a:lnTo>
                  <a:lnTo>
                    <a:pt x="7030885" y="48260"/>
                  </a:lnTo>
                  <a:lnTo>
                    <a:pt x="7015175" y="58420"/>
                  </a:lnTo>
                  <a:lnTo>
                    <a:pt x="6997598" y="63500"/>
                  </a:lnTo>
                  <a:lnTo>
                    <a:pt x="6978726" y="66040"/>
                  </a:lnTo>
                  <a:lnTo>
                    <a:pt x="6961111" y="71120"/>
                  </a:lnTo>
                  <a:lnTo>
                    <a:pt x="6947281" y="82550"/>
                  </a:lnTo>
                  <a:lnTo>
                    <a:pt x="6948259" y="82550"/>
                  </a:lnTo>
                  <a:lnTo>
                    <a:pt x="6945300" y="83820"/>
                  </a:lnTo>
                  <a:lnTo>
                    <a:pt x="6945681" y="82842"/>
                  </a:lnTo>
                  <a:lnTo>
                    <a:pt x="6926250" y="86360"/>
                  </a:lnTo>
                  <a:lnTo>
                    <a:pt x="6905574" y="87630"/>
                  </a:lnTo>
                  <a:lnTo>
                    <a:pt x="6892087" y="85090"/>
                  </a:lnTo>
                  <a:lnTo>
                    <a:pt x="6885343" y="83820"/>
                  </a:lnTo>
                  <a:lnTo>
                    <a:pt x="6868947" y="77470"/>
                  </a:lnTo>
                  <a:lnTo>
                    <a:pt x="6865658" y="76200"/>
                  </a:lnTo>
                  <a:lnTo>
                    <a:pt x="6857924" y="77470"/>
                  </a:lnTo>
                  <a:lnTo>
                    <a:pt x="6850913" y="77470"/>
                  </a:lnTo>
                  <a:lnTo>
                    <a:pt x="6844639" y="74930"/>
                  </a:lnTo>
                  <a:lnTo>
                    <a:pt x="6839115" y="69850"/>
                  </a:lnTo>
                  <a:lnTo>
                    <a:pt x="6791033" y="69850"/>
                  </a:lnTo>
                  <a:lnTo>
                    <a:pt x="6614274" y="74523"/>
                  </a:lnTo>
                  <a:lnTo>
                    <a:pt x="6614274" y="477520"/>
                  </a:lnTo>
                  <a:lnTo>
                    <a:pt x="6614033" y="480060"/>
                  </a:lnTo>
                  <a:lnTo>
                    <a:pt x="6613474" y="483870"/>
                  </a:lnTo>
                  <a:lnTo>
                    <a:pt x="6602933" y="483870"/>
                  </a:lnTo>
                  <a:lnTo>
                    <a:pt x="6598069" y="482600"/>
                  </a:lnTo>
                  <a:lnTo>
                    <a:pt x="6603606" y="481330"/>
                  </a:lnTo>
                  <a:lnTo>
                    <a:pt x="6608800" y="478790"/>
                  </a:lnTo>
                  <a:lnTo>
                    <a:pt x="6614274" y="477520"/>
                  </a:lnTo>
                  <a:lnTo>
                    <a:pt x="6614274" y="74523"/>
                  </a:lnTo>
                  <a:lnTo>
                    <a:pt x="6598501" y="74930"/>
                  </a:lnTo>
                  <a:lnTo>
                    <a:pt x="6550444" y="74930"/>
                  </a:lnTo>
                  <a:lnTo>
                    <a:pt x="6502438" y="73660"/>
                  </a:lnTo>
                  <a:lnTo>
                    <a:pt x="6454521" y="69850"/>
                  </a:lnTo>
                  <a:lnTo>
                    <a:pt x="6406731" y="63500"/>
                  </a:lnTo>
                  <a:lnTo>
                    <a:pt x="6359055" y="54610"/>
                  </a:lnTo>
                  <a:lnTo>
                    <a:pt x="6353937" y="58420"/>
                  </a:lnTo>
                  <a:lnTo>
                    <a:pt x="6348565" y="59690"/>
                  </a:lnTo>
                  <a:lnTo>
                    <a:pt x="6342901" y="58420"/>
                  </a:lnTo>
                  <a:lnTo>
                    <a:pt x="6336919" y="55880"/>
                  </a:lnTo>
                  <a:lnTo>
                    <a:pt x="6300025" y="63500"/>
                  </a:lnTo>
                  <a:lnTo>
                    <a:pt x="6261430" y="62230"/>
                  </a:lnTo>
                  <a:lnTo>
                    <a:pt x="6222987" y="62230"/>
                  </a:lnTo>
                  <a:lnTo>
                    <a:pt x="6186602" y="72390"/>
                  </a:lnTo>
                  <a:lnTo>
                    <a:pt x="6159843" y="82550"/>
                  </a:lnTo>
                  <a:lnTo>
                    <a:pt x="6133401" y="83820"/>
                  </a:lnTo>
                  <a:lnTo>
                    <a:pt x="6124651" y="82550"/>
                  </a:lnTo>
                  <a:lnTo>
                    <a:pt x="6107138" y="80010"/>
                  </a:lnTo>
                  <a:lnTo>
                    <a:pt x="6097321" y="76200"/>
                  </a:lnTo>
                  <a:lnTo>
                    <a:pt x="6084252" y="71120"/>
                  </a:lnTo>
                  <a:lnTo>
                    <a:pt x="6080976" y="69850"/>
                  </a:lnTo>
                  <a:lnTo>
                    <a:pt x="6081166" y="70548"/>
                  </a:lnTo>
                  <a:lnTo>
                    <a:pt x="6080074" y="69850"/>
                  </a:lnTo>
                  <a:lnTo>
                    <a:pt x="6080976" y="69850"/>
                  </a:lnTo>
                  <a:lnTo>
                    <a:pt x="6068199" y="62230"/>
                  </a:lnTo>
                  <a:lnTo>
                    <a:pt x="6066066" y="60960"/>
                  </a:lnTo>
                  <a:lnTo>
                    <a:pt x="6063932" y="59690"/>
                  </a:lnTo>
                  <a:lnTo>
                    <a:pt x="6048006" y="54610"/>
                  </a:lnTo>
                  <a:lnTo>
                    <a:pt x="6044019" y="53340"/>
                  </a:lnTo>
                  <a:lnTo>
                    <a:pt x="6017806" y="46990"/>
                  </a:lnTo>
                  <a:lnTo>
                    <a:pt x="6002388" y="43180"/>
                  </a:lnTo>
                  <a:lnTo>
                    <a:pt x="5961672" y="39370"/>
                  </a:lnTo>
                  <a:lnTo>
                    <a:pt x="5948057" y="36830"/>
                  </a:lnTo>
                  <a:lnTo>
                    <a:pt x="5948159" y="35560"/>
                  </a:lnTo>
                  <a:lnTo>
                    <a:pt x="5944286" y="33020"/>
                  </a:lnTo>
                  <a:lnTo>
                    <a:pt x="5936577" y="31750"/>
                  </a:lnTo>
                  <a:lnTo>
                    <a:pt x="5929350" y="29210"/>
                  </a:lnTo>
                  <a:lnTo>
                    <a:pt x="5922467" y="31750"/>
                  </a:lnTo>
                  <a:lnTo>
                    <a:pt x="5915939" y="38100"/>
                  </a:lnTo>
                  <a:lnTo>
                    <a:pt x="5868428" y="46990"/>
                  </a:lnTo>
                  <a:lnTo>
                    <a:pt x="5821299" y="46990"/>
                  </a:lnTo>
                  <a:lnTo>
                    <a:pt x="5774436" y="41910"/>
                  </a:lnTo>
                  <a:lnTo>
                    <a:pt x="5733542" y="33020"/>
                  </a:lnTo>
                  <a:lnTo>
                    <a:pt x="5727700" y="31750"/>
                  </a:lnTo>
                  <a:lnTo>
                    <a:pt x="5704967" y="33020"/>
                  </a:lnTo>
                  <a:lnTo>
                    <a:pt x="5682627" y="33020"/>
                  </a:lnTo>
                  <a:lnTo>
                    <a:pt x="5660733" y="29210"/>
                  </a:lnTo>
                  <a:lnTo>
                    <a:pt x="5639308" y="22860"/>
                  </a:lnTo>
                  <a:lnTo>
                    <a:pt x="5585841" y="16510"/>
                  </a:lnTo>
                  <a:lnTo>
                    <a:pt x="5534685" y="24130"/>
                  </a:lnTo>
                  <a:lnTo>
                    <a:pt x="5484279" y="34290"/>
                  </a:lnTo>
                  <a:lnTo>
                    <a:pt x="5462016" y="37604"/>
                  </a:lnTo>
                  <a:lnTo>
                    <a:pt x="5462016" y="356870"/>
                  </a:lnTo>
                  <a:lnTo>
                    <a:pt x="5456682" y="370840"/>
                  </a:lnTo>
                  <a:lnTo>
                    <a:pt x="5443169" y="384810"/>
                  </a:lnTo>
                  <a:lnTo>
                    <a:pt x="5447233" y="370840"/>
                  </a:lnTo>
                  <a:lnTo>
                    <a:pt x="5448325" y="365760"/>
                  </a:lnTo>
                  <a:lnTo>
                    <a:pt x="5450497" y="355600"/>
                  </a:lnTo>
                  <a:lnTo>
                    <a:pt x="5452935" y="341630"/>
                  </a:lnTo>
                  <a:lnTo>
                    <a:pt x="5454510" y="327660"/>
                  </a:lnTo>
                  <a:lnTo>
                    <a:pt x="5460758" y="342900"/>
                  </a:lnTo>
                  <a:lnTo>
                    <a:pt x="5462016" y="356870"/>
                  </a:lnTo>
                  <a:lnTo>
                    <a:pt x="5462016" y="37604"/>
                  </a:lnTo>
                  <a:lnTo>
                    <a:pt x="5433047" y="41910"/>
                  </a:lnTo>
                  <a:lnTo>
                    <a:pt x="5395455" y="31750"/>
                  </a:lnTo>
                  <a:lnTo>
                    <a:pt x="5371579" y="29210"/>
                  </a:lnTo>
                  <a:lnTo>
                    <a:pt x="5347690" y="26670"/>
                  </a:lnTo>
                  <a:lnTo>
                    <a:pt x="5299265" y="24130"/>
                  </a:lnTo>
                  <a:lnTo>
                    <a:pt x="5250739" y="24130"/>
                  </a:lnTo>
                  <a:lnTo>
                    <a:pt x="5202669" y="20320"/>
                  </a:lnTo>
                  <a:lnTo>
                    <a:pt x="5166106" y="11430"/>
                  </a:lnTo>
                  <a:lnTo>
                    <a:pt x="5155654" y="8890"/>
                  </a:lnTo>
                  <a:lnTo>
                    <a:pt x="5155933" y="10160"/>
                  </a:lnTo>
                  <a:lnTo>
                    <a:pt x="5156619" y="10160"/>
                  </a:lnTo>
                  <a:lnTo>
                    <a:pt x="5156530" y="11430"/>
                  </a:lnTo>
                  <a:lnTo>
                    <a:pt x="5155501" y="10160"/>
                  </a:lnTo>
                  <a:lnTo>
                    <a:pt x="5154473" y="8890"/>
                  </a:lnTo>
                  <a:lnTo>
                    <a:pt x="5155654" y="8890"/>
                  </a:lnTo>
                  <a:lnTo>
                    <a:pt x="5154790" y="7620"/>
                  </a:lnTo>
                  <a:lnTo>
                    <a:pt x="5152529" y="5080"/>
                  </a:lnTo>
                  <a:lnTo>
                    <a:pt x="5147830" y="2540"/>
                  </a:lnTo>
                  <a:lnTo>
                    <a:pt x="5142293" y="0"/>
                  </a:lnTo>
                  <a:lnTo>
                    <a:pt x="5136591" y="2540"/>
                  </a:lnTo>
                  <a:lnTo>
                    <a:pt x="5130622" y="8890"/>
                  </a:lnTo>
                  <a:lnTo>
                    <a:pt x="5131460" y="8890"/>
                  </a:lnTo>
                  <a:lnTo>
                    <a:pt x="5128780" y="10160"/>
                  </a:lnTo>
                  <a:lnTo>
                    <a:pt x="5129250" y="9220"/>
                  </a:lnTo>
                  <a:lnTo>
                    <a:pt x="5104130" y="15240"/>
                  </a:lnTo>
                  <a:lnTo>
                    <a:pt x="5076202" y="15240"/>
                  </a:lnTo>
                  <a:lnTo>
                    <a:pt x="5048415" y="16510"/>
                  </a:lnTo>
                  <a:lnTo>
                    <a:pt x="5022329" y="24130"/>
                  </a:lnTo>
                  <a:lnTo>
                    <a:pt x="5016055" y="27940"/>
                  </a:lnTo>
                  <a:lnTo>
                    <a:pt x="5009337" y="29210"/>
                  </a:lnTo>
                  <a:lnTo>
                    <a:pt x="5002187" y="29210"/>
                  </a:lnTo>
                  <a:lnTo>
                    <a:pt x="4994567" y="26670"/>
                  </a:lnTo>
                  <a:lnTo>
                    <a:pt x="4981689" y="31750"/>
                  </a:lnTo>
                  <a:lnTo>
                    <a:pt x="4968964" y="31750"/>
                  </a:lnTo>
                  <a:lnTo>
                    <a:pt x="4956365" y="30480"/>
                  </a:lnTo>
                  <a:lnTo>
                    <a:pt x="4943868" y="25400"/>
                  </a:lnTo>
                  <a:lnTo>
                    <a:pt x="4930749" y="25400"/>
                  </a:lnTo>
                  <a:lnTo>
                    <a:pt x="4918062" y="27940"/>
                  </a:lnTo>
                  <a:lnTo>
                    <a:pt x="4906480" y="31750"/>
                  </a:lnTo>
                  <a:lnTo>
                    <a:pt x="4895418" y="36830"/>
                  </a:lnTo>
                  <a:lnTo>
                    <a:pt x="4884344" y="40640"/>
                  </a:lnTo>
                  <a:lnTo>
                    <a:pt x="4852314" y="45720"/>
                  </a:lnTo>
                  <a:lnTo>
                    <a:pt x="4802581" y="52070"/>
                  </a:lnTo>
                  <a:lnTo>
                    <a:pt x="4753127" y="54610"/>
                  </a:lnTo>
                  <a:lnTo>
                    <a:pt x="4703927" y="53340"/>
                  </a:lnTo>
                  <a:lnTo>
                    <a:pt x="4654956" y="46990"/>
                  </a:lnTo>
                  <a:lnTo>
                    <a:pt x="4611624" y="36830"/>
                  </a:lnTo>
                  <a:lnTo>
                    <a:pt x="4606201" y="35560"/>
                  </a:lnTo>
                  <a:lnTo>
                    <a:pt x="4607725" y="36830"/>
                  </a:lnTo>
                  <a:lnTo>
                    <a:pt x="4571746" y="33020"/>
                  </a:lnTo>
                  <a:lnTo>
                    <a:pt x="4537748" y="36830"/>
                  </a:lnTo>
                  <a:lnTo>
                    <a:pt x="4504575" y="45720"/>
                  </a:lnTo>
                  <a:lnTo>
                    <a:pt x="4471098" y="52070"/>
                  </a:lnTo>
                  <a:lnTo>
                    <a:pt x="4466158" y="59690"/>
                  </a:lnTo>
                  <a:lnTo>
                    <a:pt x="4458944" y="60960"/>
                  </a:lnTo>
                  <a:lnTo>
                    <a:pt x="4449673" y="57150"/>
                  </a:lnTo>
                  <a:lnTo>
                    <a:pt x="4426699" y="60960"/>
                  </a:lnTo>
                  <a:lnTo>
                    <a:pt x="4403903" y="62230"/>
                  </a:lnTo>
                  <a:lnTo>
                    <a:pt x="4381385" y="60960"/>
                  </a:lnTo>
                  <a:lnTo>
                    <a:pt x="4375074" y="58420"/>
                  </a:lnTo>
                  <a:lnTo>
                    <a:pt x="4359300" y="52070"/>
                  </a:lnTo>
                  <a:lnTo>
                    <a:pt x="4309097" y="50800"/>
                  </a:lnTo>
                  <a:lnTo>
                    <a:pt x="4264126" y="58420"/>
                  </a:lnTo>
                  <a:lnTo>
                    <a:pt x="4170946" y="55880"/>
                  </a:lnTo>
                  <a:lnTo>
                    <a:pt x="4126331" y="66040"/>
                  </a:lnTo>
                  <a:lnTo>
                    <a:pt x="4116400" y="71120"/>
                  </a:lnTo>
                  <a:lnTo>
                    <a:pt x="4104525" y="68580"/>
                  </a:lnTo>
                  <a:lnTo>
                    <a:pt x="4095724" y="68580"/>
                  </a:lnTo>
                  <a:lnTo>
                    <a:pt x="4090771" y="72390"/>
                  </a:lnTo>
                  <a:lnTo>
                    <a:pt x="4087698" y="76200"/>
                  </a:lnTo>
                  <a:lnTo>
                    <a:pt x="4078986" y="74930"/>
                  </a:lnTo>
                  <a:lnTo>
                    <a:pt x="4070540" y="72390"/>
                  </a:lnTo>
                  <a:lnTo>
                    <a:pt x="4062450" y="68580"/>
                  </a:lnTo>
                  <a:lnTo>
                    <a:pt x="4057370" y="66040"/>
                  </a:lnTo>
                  <a:lnTo>
                    <a:pt x="4054830" y="64770"/>
                  </a:lnTo>
                  <a:lnTo>
                    <a:pt x="4056570" y="64770"/>
                  </a:lnTo>
                  <a:lnTo>
                    <a:pt x="4056672" y="62230"/>
                  </a:lnTo>
                  <a:lnTo>
                    <a:pt x="4053509" y="60960"/>
                  </a:lnTo>
                  <a:lnTo>
                    <a:pt x="4046791" y="57150"/>
                  </a:lnTo>
                  <a:lnTo>
                    <a:pt x="4039781" y="54610"/>
                  </a:lnTo>
                  <a:lnTo>
                    <a:pt x="4032097" y="55880"/>
                  </a:lnTo>
                  <a:lnTo>
                    <a:pt x="4023690" y="60960"/>
                  </a:lnTo>
                  <a:lnTo>
                    <a:pt x="4017822" y="64770"/>
                  </a:lnTo>
                  <a:lnTo>
                    <a:pt x="4011726" y="66040"/>
                  </a:lnTo>
                  <a:lnTo>
                    <a:pt x="3998887" y="63500"/>
                  </a:lnTo>
                  <a:lnTo>
                    <a:pt x="3986530" y="66040"/>
                  </a:lnTo>
                  <a:lnTo>
                    <a:pt x="3975163" y="71120"/>
                  </a:lnTo>
                  <a:lnTo>
                    <a:pt x="3964470" y="76200"/>
                  </a:lnTo>
                  <a:lnTo>
                    <a:pt x="3954107" y="82550"/>
                  </a:lnTo>
                  <a:lnTo>
                    <a:pt x="3919207" y="82550"/>
                  </a:lnTo>
                  <a:lnTo>
                    <a:pt x="3902506" y="77470"/>
                  </a:lnTo>
                  <a:lnTo>
                    <a:pt x="3877462" y="69850"/>
                  </a:lnTo>
                  <a:lnTo>
                    <a:pt x="3835069" y="66040"/>
                  </a:lnTo>
                  <a:lnTo>
                    <a:pt x="3792169" y="67310"/>
                  </a:lnTo>
                  <a:lnTo>
                    <a:pt x="3748887" y="73660"/>
                  </a:lnTo>
                  <a:lnTo>
                    <a:pt x="3741470" y="76200"/>
                  </a:lnTo>
                  <a:lnTo>
                    <a:pt x="3733787" y="77470"/>
                  </a:lnTo>
                  <a:lnTo>
                    <a:pt x="3725849" y="77470"/>
                  </a:lnTo>
                  <a:lnTo>
                    <a:pt x="3717645" y="76200"/>
                  </a:lnTo>
                  <a:lnTo>
                    <a:pt x="3698659" y="82550"/>
                  </a:lnTo>
                  <a:lnTo>
                    <a:pt x="3680015" y="85090"/>
                  </a:lnTo>
                  <a:lnTo>
                    <a:pt x="3661765" y="81280"/>
                  </a:lnTo>
                  <a:lnTo>
                    <a:pt x="3643947" y="72390"/>
                  </a:lnTo>
                  <a:lnTo>
                    <a:pt x="3644633" y="72390"/>
                  </a:lnTo>
                  <a:lnTo>
                    <a:pt x="3620097" y="60960"/>
                  </a:lnTo>
                  <a:lnTo>
                    <a:pt x="3594862" y="57150"/>
                  </a:lnTo>
                  <a:lnTo>
                    <a:pt x="3569043" y="59690"/>
                  </a:lnTo>
                  <a:lnTo>
                    <a:pt x="3542715" y="67310"/>
                  </a:lnTo>
                  <a:lnTo>
                    <a:pt x="3508006" y="71120"/>
                  </a:lnTo>
                  <a:lnTo>
                    <a:pt x="3473475" y="72390"/>
                  </a:lnTo>
                  <a:lnTo>
                    <a:pt x="3439210" y="69850"/>
                  </a:lnTo>
                  <a:lnTo>
                    <a:pt x="3424669" y="66040"/>
                  </a:lnTo>
                  <a:lnTo>
                    <a:pt x="3405276" y="60960"/>
                  </a:lnTo>
                  <a:lnTo>
                    <a:pt x="3405454" y="59690"/>
                  </a:lnTo>
                  <a:lnTo>
                    <a:pt x="3401580" y="57150"/>
                  </a:lnTo>
                  <a:lnTo>
                    <a:pt x="3393795" y="54610"/>
                  </a:lnTo>
                  <a:lnTo>
                    <a:pt x="3386150" y="53340"/>
                  </a:lnTo>
                  <a:lnTo>
                    <a:pt x="3378657" y="54610"/>
                  </a:lnTo>
                  <a:lnTo>
                    <a:pt x="3371151" y="60960"/>
                  </a:lnTo>
                  <a:lnTo>
                    <a:pt x="3361626" y="66040"/>
                  </a:lnTo>
                  <a:lnTo>
                    <a:pt x="3350323" y="63500"/>
                  </a:lnTo>
                  <a:lnTo>
                    <a:pt x="3311893" y="68580"/>
                  </a:lnTo>
                  <a:lnTo>
                    <a:pt x="3272663" y="71120"/>
                  </a:lnTo>
                  <a:lnTo>
                    <a:pt x="3233686" y="74930"/>
                  </a:lnTo>
                  <a:lnTo>
                    <a:pt x="3196031" y="83820"/>
                  </a:lnTo>
                  <a:lnTo>
                    <a:pt x="3192246" y="83820"/>
                  </a:lnTo>
                  <a:lnTo>
                    <a:pt x="3188030" y="85090"/>
                  </a:lnTo>
                  <a:lnTo>
                    <a:pt x="3184753" y="85090"/>
                  </a:lnTo>
                  <a:lnTo>
                    <a:pt x="3177667" y="83820"/>
                  </a:lnTo>
                  <a:lnTo>
                    <a:pt x="3171012" y="81280"/>
                  </a:lnTo>
                  <a:lnTo>
                    <a:pt x="3164217" y="78740"/>
                  </a:lnTo>
                  <a:lnTo>
                    <a:pt x="3164382" y="76200"/>
                  </a:lnTo>
                  <a:lnTo>
                    <a:pt x="3160788" y="74930"/>
                  </a:lnTo>
                  <a:lnTo>
                    <a:pt x="3153664" y="71120"/>
                  </a:lnTo>
                  <a:lnTo>
                    <a:pt x="3148012" y="69850"/>
                  </a:lnTo>
                  <a:lnTo>
                    <a:pt x="3136138" y="72390"/>
                  </a:lnTo>
                  <a:lnTo>
                    <a:pt x="3123615" y="80010"/>
                  </a:lnTo>
                  <a:lnTo>
                    <a:pt x="3117088" y="81280"/>
                  </a:lnTo>
                  <a:lnTo>
                    <a:pt x="3110331" y="80010"/>
                  </a:lnTo>
                  <a:lnTo>
                    <a:pt x="3103372" y="77470"/>
                  </a:lnTo>
                  <a:lnTo>
                    <a:pt x="3081159" y="83820"/>
                  </a:lnTo>
                  <a:lnTo>
                    <a:pt x="3059188" y="85090"/>
                  </a:lnTo>
                  <a:lnTo>
                    <a:pt x="3037421" y="81280"/>
                  </a:lnTo>
                  <a:lnTo>
                    <a:pt x="3024441" y="77470"/>
                  </a:lnTo>
                  <a:lnTo>
                    <a:pt x="3015780" y="74930"/>
                  </a:lnTo>
                  <a:lnTo>
                    <a:pt x="3000578" y="77470"/>
                  </a:lnTo>
                  <a:lnTo>
                    <a:pt x="2985897" y="77470"/>
                  </a:lnTo>
                  <a:lnTo>
                    <a:pt x="2971749" y="73660"/>
                  </a:lnTo>
                  <a:lnTo>
                    <a:pt x="2968358" y="72390"/>
                  </a:lnTo>
                  <a:lnTo>
                    <a:pt x="2958185" y="68580"/>
                  </a:lnTo>
                  <a:lnTo>
                    <a:pt x="2932798" y="58420"/>
                  </a:lnTo>
                  <a:lnTo>
                    <a:pt x="2907411" y="54610"/>
                  </a:lnTo>
                  <a:lnTo>
                    <a:pt x="2882036" y="57150"/>
                  </a:lnTo>
                  <a:lnTo>
                    <a:pt x="2856661" y="67310"/>
                  </a:lnTo>
                  <a:lnTo>
                    <a:pt x="2858211" y="67310"/>
                  </a:lnTo>
                  <a:lnTo>
                    <a:pt x="2858173" y="68580"/>
                  </a:lnTo>
                  <a:lnTo>
                    <a:pt x="2853817" y="71120"/>
                  </a:lnTo>
                  <a:lnTo>
                    <a:pt x="2845143" y="72390"/>
                  </a:lnTo>
                  <a:lnTo>
                    <a:pt x="2838881" y="72390"/>
                  </a:lnTo>
                  <a:lnTo>
                    <a:pt x="2832785" y="71120"/>
                  </a:lnTo>
                  <a:lnTo>
                    <a:pt x="2826842" y="68580"/>
                  </a:lnTo>
                  <a:lnTo>
                    <a:pt x="2821051" y="64770"/>
                  </a:lnTo>
                  <a:lnTo>
                    <a:pt x="2805684" y="65532"/>
                  </a:lnTo>
                  <a:lnTo>
                    <a:pt x="2805684" y="365760"/>
                  </a:lnTo>
                  <a:lnTo>
                    <a:pt x="2803715" y="365760"/>
                  </a:lnTo>
                  <a:lnTo>
                    <a:pt x="2800070" y="363042"/>
                  </a:lnTo>
                  <a:lnTo>
                    <a:pt x="2803652" y="365760"/>
                  </a:lnTo>
                  <a:lnTo>
                    <a:pt x="2794343" y="359410"/>
                  </a:lnTo>
                  <a:lnTo>
                    <a:pt x="2789745" y="355600"/>
                  </a:lnTo>
                  <a:lnTo>
                    <a:pt x="2789669" y="355295"/>
                  </a:lnTo>
                  <a:lnTo>
                    <a:pt x="2788374" y="354330"/>
                  </a:lnTo>
                  <a:lnTo>
                    <a:pt x="2788234" y="353060"/>
                  </a:lnTo>
                  <a:lnTo>
                    <a:pt x="2787332" y="353060"/>
                  </a:lnTo>
                  <a:lnTo>
                    <a:pt x="2787065" y="352704"/>
                  </a:lnTo>
                  <a:lnTo>
                    <a:pt x="2787065" y="353060"/>
                  </a:lnTo>
                  <a:lnTo>
                    <a:pt x="2785541" y="351790"/>
                  </a:lnTo>
                  <a:lnTo>
                    <a:pt x="2785326" y="351421"/>
                  </a:lnTo>
                  <a:lnTo>
                    <a:pt x="2787065" y="353060"/>
                  </a:lnTo>
                  <a:lnTo>
                    <a:pt x="2787065" y="352704"/>
                  </a:lnTo>
                  <a:lnTo>
                    <a:pt x="2786380" y="351790"/>
                  </a:lnTo>
                  <a:lnTo>
                    <a:pt x="2785046" y="350951"/>
                  </a:lnTo>
                  <a:lnTo>
                    <a:pt x="2784792" y="350520"/>
                  </a:lnTo>
                  <a:lnTo>
                    <a:pt x="2784373" y="350520"/>
                  </a:lnTo>
                  <a:lnTo>
                    <a:pt x="2782925" y="349250"/>
                  </a:lnTo>
                  <a:lnTo>
                    <a:pt x="2781985" y="347980"/>
                  </a:lnTo>
                  <a:lnTo>
                    <a:pt x="2781579" y="346710"/>
                  </a:lnTo>
                  <a:lnTo>
                    <a:pt x="2781173" y="345440"/>
                  </a:lnTo>
                  <a:lnTo>
                    <a:pt x="2780487" y="345440"/>
                  </a:lnTo>
                  <a:lnTo>
                    <a:pt x="2779496" y="346710"/>
                  </a:lnTo>
                  <a:lnTo>
                    <a:pt x="2778798" y="345440"/>
                  </a:lnTo>
                  <a:lnTo>
                    <a:pt x="2777579" y="345440"/>
                  </a:lnTo>
                  <a:lnTo>
                    <a:pt x="2776359" y="344271"/>
                  </a:lnTo>
                  <a:lnTo>
                    <a:pt x="2777502" y="345440"/>
                  </a:lnTo>
                  <a:lnTo>
                    <a:pt x="2773438" y="345440"/>
                  </a:lnTo>
                  <a:lnTo>
                    <a:pt x="2769857" y="346710"/>
                  </a:lnTo>
                  <a:lnTo>
                    <a:pt x="2771991" y="344170"/>
                  </a:lnTo>
                  <a:lnTo>
                    <a:pt x="2773616" y="342900"/>
                  </a:lnTo>
                  <a:lnTo>
                    <a:pt x="2775026" y="342900"/>
                  </a:lnTo>
                  <a:lnTo>
                    <a:pt x="2778671" y="341630"/>
                  </a:lnTo>
                  <a:lnTo>
                    <a:pt x="2780106" y="342900"/>
                  </a:lnTo>
                  <a:lnTo>
                    <a:pt x="2781173" y="345440"/>
                  </a:lnTo>
                  <a:lnTo>
                    <a:pt x="2784094" y="346710"/>
                  </a:lnTo>
                  <a:lnTo>
                    <a:pt x="2805684" y="365760"/>
                  </a:lnTo>
                  <a:lnTo>
                    <a:pt x="2805684" y="65532"/>
                  </a:lnTo>
                  <a:lnTo>
                    <a:pt x="2769247" y="67310"/>
                  </a:lnTo>
                  <a:lnTo>
                    <a:pt x="2749156" y="67805"/>
                  </a:lnTo>
                  <a:lnTo>
                    <a:pt x="2749156" y="492760"/>
                  </a:lnTo>
                  <a:lnTo>
                    <a:pt x="2749092" y="494030"/>
                  </a:lnTo>
                  <a:lnTo>
                    <a:pt x="2749092" y="492760"/>
                  </a:lnTo>
                  <a:lnTo>
                    <a:pt x="2749156" y="67805"/>
                  </a:lnTo>
                  <a:lnTo>
                    <a:pt x="2717469" y="68580"/>
                  </a:lnTo>
                  <a:lnTo>
                    <a:pt x="2665933" y="72390"/>
                  </a:lnTo>
                  <a:lnTo>
                    <a:pt x="2614853" y="80010"/>
                  </a:lnTo>
                  <a:lnTo>
                    <a:pt x="2550858" y="80010"/>
                  </a:lnTo>
                  <a:lnTo>
                    <a:pt x="2538349" y="85090"/>
                  </a:lnTo>
                  <a:lnTo>
                    <a:pt x="2525865" y="86360"/>
                  </a:lnTo>
                  <a:lnTo>
                    <a:pt x="2519629" y="85090"/>
                  </a:lnTo>
                  <a:lnTo>
                    <a:pt x="2513406" y="83820"/>
                  </a:lnTo>
                  <a:lnTo>
                    <a:pt x="2510294" y="82550"/>
                  </a:lnTo>
                  <a:lnTo>
                    <a:pt x="2500973" y="78740"/>
                  </a:lnTo>
                  <a:lnTo>
                    <a:pt x="2494483" y="82550"/>
                  </a:lnTo>
                  <a:lnTo>
                    <a:pt x="2488438" y="82550"/>
                  </a:lnTo>
                  <a:lnTo>
                    <a:pt x="2482799" y="81280"/>
                  </a:lnTo>
                  <a:lnTo>
                    <a:pt x="2477566" y="76200"/>
                  </a:lnTo>
                  <a:lnTo>
                    <a:pt x="2449233" y="69850"/>
                  </a:lnTo>
                  <a:lnTo>
                    <a:pt x="2420658" y="74930"/>
                  </a:lnTo>
                  <a:lnTo>
                    <a:pt x="2392083" y="81280"/>
                  </a:lnTo>
                  <a:lnTo>
                    <a:pt x="2363711" y="74930"/>
                  </a:lnTo>
                  <a:lnTo>
                    <a:pt x="2355278" y="74930"/>
                  </a:lnTo>
                  <a:lnTo>
                    <a:pt x="2311565" y="81280"/>
                  </a:lnTo>
                  <a:lnTo>
                    <a:pt x="2267280" y="80010"/>
                  </a:lnTo>
                  <a:lnTo>
                    <a:pt x="2222804" y="77470"/>
                  </a:lnTo>
                  <a:lnTo>
                    <a:pt x="2178507" y="77470"/>
                  </a:lnTo>
                  <a:lnTo>
                    <a:pt x="2134755" y="83820"/>
                  </a:lnTo>
                  <a:lnTo>
                    <a:pt x="2107844" y="83820"/>
                  </a:lnTo>
                  <a:lnTo>
                    <a:pt x="2098929" y="85090"/>
                  </a:lnTo>
                  <a:lnTo>
                    <a:pt x="2056015" y="73660"/>
                  </a:lnTo>
                  <a:lnTo>
                    <a:pt x="2013064" y="68580"/>
                  </a:lnTo>
                  <a:lnTo>
                    <a:pt x="1970011" y="69850"/>
                  </a:lnTo>
                  <a:lnTo>
                    <a:pt x="1926818" y="81280"/>
                  </a:lnTo>
                  <a:lnTo>
                    <a:pt x="1919719" y="85090"/>
                  </a:lnTo>
                  <a:lnTo>
                    <a:pt x="1912353" y="86360"/>
                  </a:lnTo>
                  <a:lnTo>
                    <a:pt x="1908276" y="86360"/>
                  </a:lnTo>
                  <a:lnTo>
                    <a:pt x="1908276" y="408940"/>
                  </a:lnTo>
                  <a:lnTo>
                    <a:pt x="1906752" y="407670"/>
                  </a:lnTo>
                  <a:lnTo>
                    <a:pt x="1905927" y="407670"/>
                  </a:lnTo>
                  <a:lnTo>
                    <a:pt x="1906778" y="406400"/>
                  </a:lnTo>
                  <a:lnTo>
                    <a:pt x="1907247" y="407670"/>
                  </a:lnTo>
                  <a:lnTo>
                    <a:pt x="1907794" y="407670"/>
                  </a:lnTo>
                  <a:lnTo>
                    <a:pt x="1908276" y="408940"/>
                  </a:lnTo>
                  <a:lnTo>
                    <a:pt x="1908276" y="86360"/>
                  </a:lnTo>
                  <a:lnTo>
                    <a:pt x="1904720" y="86360"/>
                  </a:lnTo>
                  <a:lnTo>
                    <a:pt x="1896833" y="85090"/>
                  </a:lnTo>
                  <a:lnTo>
                    <a:pt x="1855038" y="86360"/>
                  </a:lnTo>
                  <a:lnTo>
                    <a:pt x="1729397" y="86360"/>
                  </a:lnTo>
                  <a:lnTo>
                    <a:pt x="1722310" y="88900"/>
                  </a:lnTo>
                  <a:lnTo>
                    <a:pt x="1707388" y="91440"/>
                  </a:lnTo>
                  <a:lnTo>
                    <a:pt x="1662595" y="83820"/>
                  </a:lnTo>
                  <a:lnTo>
                    <a:pt x="1617611" y="78740"/>
                  </a:lnTo>
                  <a:lnTo>
                    <a:pt x="1591398" y="78003"/>
                  </a:lnTo>
                  <a:lnTo>
                    <a:pt x="1591398" y="523240"/>
                  </a:lnTo>
                  <a:lnTo>
                    <a:pt x="1590967" y="524510"/>
                  </a:lnTo>
                  <a:lnTo>
                    <a:pt x="1590332" y="525780"/>
                  </a:lnTo>
                  <a:lnTo>
                    <a:pt x="1589620" y="525780"/>
                  </a:lnTo>
                  <a:lnTo>
                    <a:pt x="1589214" y="524510"/>
                  </a:lnTo>
                  <a:lnTo>
                    <a:pt x="1589087" y="523240"/>
                  </a:lnTo>
                  <a:lnTo>
                    <a:pt x="1591398" y="523240"/>
                  </a:lnTo>
                  <a:lnTo>
                    <a:pt x="1591398" y="78003"/>
                  </a:lnTo>
                  <a:lnTo>
                    <a:pt x="1572437" y="77470"/>
                  </a:lnTo>
                  <a:lnTo>
                    <a:pt x="1527060" y="78740"/>
                  </a:lnTo>
                  <a:lnTo>
                    <a:pt x="1446758" y="90170"/>
                  </a:lnTo>
                  <a:lnTo>
                    <a:pt x="1412265" y="91440"/>
                  </a:lnTo>
                  <a:lnTo>
                    <a:pt x="1377962" y="87630"/>
                  </a:lnTo>
                  <a:lnTo>
                    <a:pt x="1343850" y="81280"/>
                  </a:lnTo>
                  <a:lnTo>
                    <a:pt x="1343964" y="78740"/>
                  </a:lnTo>
                  <a:lnTo>
                    <a:pt x="1340307" y="76200"/>
                  </a:lnTo>
                  <a:lnTo>
                    <a:pt x="1333017" y="73660"/>
                  </a:lnTo>
                  <a:lnTo>
                    <a:pt x="1325664" y="72390"/>
                  </a:lnTo>
                  <a:lnTo>
                    <a:pt x="1317828" y="73660"/>
                  </a:lnTo>
                  <a:lnTo>
                    <a:pt x="1309776" y="78740"/>
                  </a:lnTo>
                  <a:lnTo>
                    <a:pt x="1270431" y="80010"/>
                  </a:lnTo>
                  <a:lnTo>
                    <a:pt x="1257338" y="80010"/>
                  </a:lnTo>
                  <a:lnTo>
                    <a:pt x="1230858" y="86360"/>
                  </a:lnTo>
                  <a:lnTo>
                    <a:pt x="1175791" y="88900"/>
                  </a:lnTo>
                  <a:lnTo>
                    <a:pt x="1149223" y="93980"/>
                  </a:lnTo>
                  <a:lnTo>
                    <a:pt x="1135367" y="87630"/>
                  </a:lnTo>
                  <a:lnTo>
                    <a:pt x="1128344" y="85090"/>
                  </a:lnTo>
                  <a:lnTo>
                    <a:pt x="1121308" y="82550"/>
                  </a:lnTo>
                  <a:lnTo>
                    <a:pt x="1111758" y="80010"/>
                  </a:lnTo>
                  <a:lnTo>
                    <a:pt x="1106970" y="78740"/>
                  </a:lnTo>
                  <a:lnTo>
                    <a:pt x="1092276" y="73660"/>
                  </a:lnTo>
                  <a:lnTo>
                    <a:pt x="1081951" y="73660"/>
                  </a:lnTo>
                  <a:lnTo>
                    <a:pt x="1043178" y="77863"/>
                  </a:lnTo>
                  <a:lnTo>
                    <a:pt x="1043178" y="519430"/>
                  </a:lnTo>
                  <a:lnTo>
                    <a:pt x="1043165" y="520700"/>
                  </a:lnTo>
                  <a:lnTo>
                    <a:pt x="1039215" y="523240"/>
                  </a:lnTo>
                  <a:lnTo>
                    <a:pt x="1036561" y="523240"/>
                  </a:lnTo>
                  <a:lnTo>
                    <a:pt x="1038745" y="521970"/>
                  </a:lnTo>
                  <a:lnTo>
                    <a:pt x="1040993" y="520700"/>
                  </a:lnTo>
                  <a:lnTo>
                    <a:pt x="1043165" y="519442"/>
                  </a:lnTo>
                  <a:lnTo>
                    <a:pt x="1043178" y="77863"/>
                  </a:lnTo>
                  <a:lnTo>
                    <a:pt x="1034973" y="78740"/>
                  </a:lnTo>
                  <a:lnTo>
                    <a:pt x="987831" y="80010"/>
                  </a:lnTo>
                  <a:lnTo>
                    <a:pt x="940587" y="78740"/>
                  </a:lnTo>
                  <a:lnTo>
                    <a:pt x="893279" y="76200"/>
                  </a:lnTo>
                  <a:lnTo>
                    <a:pt x="845959" y="72390"/>
                  </a:lnTo>
                  <a:lnTo>
                    <a:pt x="798664" y="69850"/>
                  </a:lnTo>
                  <a:lnTo>
                    <a:pt x="751446" y="69850"/>
                  </a:lnTo>
                  <a:lnTo>
                    <a:pt x="704354" y="72390"/>
                  </a:lnTo>
                  <a:lnTo>
                    <a:pt x="657428" y="78740"/>
                  </a:lnTo>
                  <a:lnTo>
                    <a:pt x="657987" y="78740"/>
                  </a:lnTo>
                  <a:lnTo>
                    <a:pt x="657809" y="81280"/>
                  </a:lnTo>
                  <a:lnTo>
                    <a:pt x="645464" y="85090"/>
                  </a:lnTo>
                  <a:lnTo>
                    <a:pt x="639305" y="85090"/>
                  </a:lnTo>
                  <a:lnTo>
                    <a:pt x="627164" y="82550"/>
                  </a:lnTo>
                  <a:lnTo>
                    <a:pt x="621157" y="78740"/>
                  </a:lnTo>
                  <a:lnTo>
                    <a:pt x="622414" y="78740"/>
                  </a:lnTo>
                  <a:lnTo>
                    <a:pt x="603973" y="73660"/>
                  </a:lnTo>
                  <a:lnTo>
                    <a:pt x="571690" y="64770"/>
                  </a:lnTo>
                  <a:lnTo>
                    <a:pt x="520534" y="58420"/>
                  </a:lnTo>
                  <a:lnTo>
                    <a:pt x="468934" y="60960"/>
                  </a:lnTo>
                  <a:lnTo>
                    <a:pt x="416890" y="69850"/>
                  </a:lnTo>
                  <a:lnTo>
                    <a:pt x="369062" y="73660"/>
                  </a:lnTo>
                  <a:lnTo>
                    <a:pt x="321398" y="72390"/>
                  </a:lnTo>
                  <a:lnTo>
                    <a:pt x="297624" y="71120"/>
                  </a:lnTo>
                  <a:lnTo>
                    <a:pt x="273837" y="69850"/>
                  </a:lnTo>
                  <a:lnTo>
                    <a:pt x="226352" y="64770"/>
                  </a:lnTo>
                  <a:lnTo>
                    <a:pt x="184416" y="70307"/>
                  </a:lnTo>
                  <a:lnTo>
                    <a:pt x="184416" y="543560"/>
                  </a:lnTo>
                  <a:lnTo>
                    <a:pt x="182524" y="544830"/>
                  </a:lnTo>
                  <a:lnTo>
                    <a:pt x="181737" y="546100"/>
                  </a:lnTo>
                  <a:lnTo>
                    <a:pt x="180390" y="547370"/>
                  </a:lnTo>
                  <a:lnTo>
                    <a:pt x="180390" y="546100"/>
                  </a:lnTo>
                  <a:lnTo>
                    <a:pt x="181737" y="546100"/>
                  </a:lnTo>
                  <a:lnTo>
                    <a:pt x="182384" y="544830"/>
                  </a:lnTo>
                  <a:lnTo>
                    <a:pt x="184416" y="543560"/>
                  </a:lnTo>
                  <a:lnTo>
                    <a:pt x="184416" y="70307"/>
                  </a:lnTo>
                  <a:lnTo>
                    <a:pt x="178181" y="71120"/>
                  </a:lnTo>
                  <a:lnTo>
                    <a:pt x="129806" y="71120"/>
                  </a:lnTo>
                  <a:lnTo>
                    <a:pt x="32842" y="66040"/>
                  </a:lnTo>
                  <a:lnTo>
                    <a:pt x="0" y="66040"/>
                  </a:lnTo>
                  <a:lnTo>
                    <a:pt x="0" y="558800"/>
                  </a:lnTo>
                  <a:lnTo>
                    <a:pt x="7559992" y="558800"/>
                  </a:lnTo>
                  <a:lnTo>
                    <a:pt x="7559992" y="547370"/>
                  </a:lnTo>
                  <a:lnTo>
                    <a:pt x="7559992" y="543560"/>
                  </a:lnTo>
                  <a:lnTo>
                    <a:pt x="7559992" y="77470"/>
                  </a:lnTo>
                  <a:lnTo>
                    <a:pt x="7559992" y="63500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836515"/>
              <a:ext cx="7560309" cy="491490"/>
            </a:xfrm>
            <a:custGeom>
              <a:avLst/>
              <a:gdLst/>
              <a:ahLst/>
              <a:cxnLst/>
              <a:rect l="l" t="t" r="r" b="b"/>
              <a:pathLst>
                <a:path w="7560309" h="491489">
                  <a:moveTo>
                    <a:pt x="2776486" y="344170"/>
                  </a:moveTo>
                  <a:lnTo>
                    <a:pt x="2774023" y="342900"/>
                  </a:lnTo>
                  <a:lnTo>
                    <a:pt x="2775254" y="344170"/>
                  </a:lnTo>
                  <a:lnTo>
                    <a:pt x="2776486" y="344170"/>
                  </a:lnTo>
                  <a:close/>
                </a:path>
                <a:path w="7560309" h="491489">
                  <a:moveTo>
                    <a:pt x="2777794" y="345440"/>
                  </a:moveTo>
                  <a:lnTo>
                    <a:pt x="2776563" y="344170"/>
                  </a:lnTo>
                  <a:lnTo>
                    <a:pt x="2777794" y="345440"/>
                  </a:lnTo>
                  <a:close/>
                </a:path>
                <a:path w="7560309" h="491489">
                  <a:moveTo>
                    <a:pt x="2783941" y="350799"/>
                  </a:moveTo>
                  <a:lnTo>
                    <a:pt x="2783789" y="350520"/>
                  </a:lnTo>
                  <a:lnTo>
                    <a:pt x="2783370" y="350520"/>
                  </a:lnTo>
                  <a:lnTo>
                    <a:pt x="2783941" y="350799"/>
                  </a:lnTo>
                  <a:close/>
                </a:path>
                <a:path w="7560309" h="491489">
                  <a:moveTo>
                    <a:pt x="2786062" y="351790"/>
                  </a:moveTo>
                  <a:lnTo>
                    <a:pt x="2783941" y="350799"/>
                  </a:lnTo>
                  <a:lnTo>
                    <a:pt x="2784144" y="351142"/>
                  </a:lnTo>
                  <a:lnTo>
                    <a:pt x="2784983" y="351790"/>
                  </a:lnTo>
                  <a:lnTo>
                    <a:pt x="2786062" y="351790"/>
                  </a:lnTo>
                  <a:close/>
                </a:path>
                <a:path w="7560309" h="491489">
                  <a:moveTo>
                    <a:pt x="2801963" y="365213"/>
                  </a:moveTo>
                  <a:lnTo>
                    <a:pt x="2789047" y="354304"/>
                  </a:lnTo>
                  <a:lnTo>
                    <a:pt x="2787878" y="353517"/>
                  </a:lnTo>
                  <a:lnTo>
                    <a:pt x="2793022" y="357974"/>
                  </a:lnTo>
                  <a:lnTo>
                    <a:pt x="2793339" y="358140"/>
                  </a:lnTo>
                  <a:lnTo>
                    <a:pt x="2801963" y="365213"/>
                  </a:lnTo>
                  <a:close/>
                </a:path>
                <a:path w="7560309" h="491489">
                  <a:moveTo>
                    <a:pt x="2819844" y="63715"/>
                  </a:moveTo>
                  <a:lnTo>
                    <a:pt x="2819616" y="63614"/>
                  </a:lnTo>
                  <a:lnTo>
                    <a:pt x="2819755" y="63715"/>
                  </a:lnTo>
                  <a:close/>
                </a:path>
                <a:path w="7560309" h="491489">
                  <a:moveTo>
                    <a:pt x="2820111" y="63830"/>
                  </a:moveTo>
                  <a:lnTo>
                    <a:pt x="2819946" y="63766"/>
                  </a:lnTo>
                  <a:lnTo>
                    <a:pt x="2820111" y="63830"/>
                  </a:lnTo>
                  <a:close/>
                </a:path>
                <a:path w="7560309" h="491489">
                  <a:moveTo>
                    <a:pt x="5129111" y="8890"/>
                  </a:moveTo>
                  <a:lnTo>
                    <a:pt x="5128412" y="8890"/>
                  </a:lnTo>
                  <a:lnTo>
                    <a:pt x="5128285" y="9156"/>
                  </a:lnTo>
                  <a:lnTo>
                    <a:pt x="5128984" y="9017"/>
                  </a:lnTo>
                  <a:lnTo>
                    <a:pt x="5129111" y="8890"/>
                  </a:lnTo>
                  <a:close/>
                </a:path>
                <a:path w="7560309" h="491489">
                  <a:moveTo>
                    <a:pt x="5130457" y="7620"/>
                  </a:moveTo>
                  <a:lnTo>
                    <a:pt x="5130177" y="7620"/>
                  </a:lnTo>
                  <a:lnTo>
                    <a:pt x="5130101" y="7962"/>
                  </a:lnTo>
                  <a:lnTo>
                    <a:pt x="5130457" y="7620"/>
                  </a:lnTo>
                  <a:close/>
                </a:path>
                <a:path w="7560309" h="491489">
                  <a:moveTo>
                    <a:pt x="6080353" y="69989"/>
                  </a:moveTo>
                  <a:lnTo>
                    <a:pt x="6080315" y="69850"/>
                  </a:lnTo>
                  <a:lnTo>
                    <a:pt x="6079972" y="69850"/>
                  </a:lnTo>
                  <a:lnTo>
                    <a:pt x="6080353" y="69989"/>
                  </a:lnTo>
                  <a:close/>
                </a:path>
                <a:path w="7560309" h="491489">
                  <a:moveTo>
                    <a:pt x="7560005" y="63500"/>
                  </a:moveTo>
                  <a:lnTo>
                    <a:pt x="7508240" y="66040"/>
                  </a:lnTo>
                  <a:lnTo>
                    <a:pt x="7456589" y="71120"/>
                  </a:lnTo>
                  <a:lnTo>
                    <a:pt x="7424572" y="74930"/>
                  </a:lnTo>
                  <a:lnTo>
                    <a:pt x="7392556" y="77470"/>
                  </a:lnTo>
                  <a:lnTo>
                    <a:pt x="7360501" y="76200"/>
                  </a:lnTo>
                  <a:lnTo>
                    <a:pt x="7328408" y="69850"/>
                  </a:lnTo>
                  <a:lnTo>
                    <a:pt x="7271918" y="76200"/>
                  </a:lnTo>
                  <a:lnTo>
                    <a:pt x="7215784" y="77470"/>
                  </a:lnTo>
                  <a:lnTo>
                    <a:pt x="7160031" y="72390"/>
                  </a:lnTo>
                  <a:lnTo>
                    <a:pt x="7117004" y="63500"/>
                  </a:lnTo>
                  <a:lnTo>
                    <a:pt x="7104710" y="60960"/>
                  </a:lnTo>
                  <a:lnTo>
                    <a:pt x="7097598" y="62230"/>
                  </a:lnTo>
                  <a:lnTo>
                    <a:pt x="7090969" y="63500"/>
                  </a:lnTo>
                  <a:lnTo>
                    <a:pt x="7084809" y="60960"/>
                  </a:lnTo>
                  <a:lnTo>
                    <a:pt x="7081037" y="58420"/>
                  </a:lnTo>
                  <a:lnTo>
                    <a:pt x="7079158" y="57150"/>
                  </a:lnTo>
                  <a:lnTo>
                    <a:pt x="7062419" y="48260"/>
                  </a:lnTo>
                  <a:lnTo>
                    <a:pt x="7045973" y="45720"/>
                  </a:lnTo>
                  <a:lnTo>
                    <a:pt x="7029882" y="48260"/>
                  </a:lnTo>
                  <a:lnTo>
                    <a:pt x="7014172" y="57150"/>
                  </a:lnTo>
                  <a:lnTo>
                    <a:pt x="7015226" y="57150"/>
                  </a:lnTo>
                  <a:lnTo>
                    <a:pt x="7013930" y="57772"/>
                  </a:lnTo>
                  <a:lnTo>
                    <a:pt x="7014172" y="57150"/>
                  </a:lnTo>
                  <a:lnTo>
                    <a:pt x="6996582" y="62230"/>
                  </a:lnTo>
                  <a:lnTo>
                    <a:pt x="6977723" y="66040"/>
                  </a:lnTo>
                  <a:lnTo>
                    <a:pt x="6960095" y="71120"/>
                  </a:lnTo>
                  <a:lnTo>
                    <a:pt x="6946278" y="81280"/>
                  </a:lnTo>
                  <a:lnTo>
                    <a:pt x="6947255" y="81280"/>
                  </a:lnTo>
                  <a:lnTo>
                    <a:pt x="6944296" y="83820"/>
                  </a:lnTo>
                  <a:lnTo>
                    <a:pt x="6944792" y="82550"/>
                  </a:lnTo>
                  <a:lnTo>
                    <a:pt x="6945706" y="82550"/>
                  </a:lnTo>
                  <a:lnTo>
                    <a:pt x="6946278" y="81280"/>
                  </a:lnTo>
                  <a:lnTo>
                    <a:pt x="6925234" y="86360"/>
                  </a:lnTo>
                  <a:lnTo>
                    <a:pt x="6904558" y="86360"/>
                  </a:lnTo>
                  <a:lnTo>
                    <a:pt x="6894449" y="85090"/>
                  </a:lnTo>
                  <a:lnTo>
                    <a:pt x="6884340" y="83820"/>
                  </a:lnTo>
                  <a:lnTo>
                    <a:pt x="6867931" y="77470"/>
                  </a:lnTo>
                  <a:lnTo>
                    <a:pt x="6864655" y="76200"/>
                  </a:lnTo>
                  <a:lnTo>
                    <a:pt x="6856908" y="77470"/>
                  </a:lnTo>
                  <a:lnTo>
                    <a:pt x="6849897" y="76200"/>
                  </a:lnTo>
                  <a:lnTo>
                    <a:pt x="6846760" y="74930"/>
                  </a:lnTo>
                  <a:lnTo>
                    <a:pt x="6843623" y="73660"/>
                  </a:lnTo>
                  <a:lnTo>
                    <a:pt x="6838099" y="69850"/>
                  </a:lnTo>
                  <a:lnTo>
                    <a:pt x="6790017" y="69850"/>
                  </a:lnTo>
                  <a:lnTo>
                    <a:pt x="6613271" y="74523"/>
                  </a:lnTo>
                  <a:lnTo>
                    <a:pt x="6613271" y="477520"/>
                  </a:lnTo>
                  <a:lnTo>
                    <a:pt x="6613030" y="478790"/>
                  </a:lnTo>
                  <a:lnTo>
                    <a:pt x="6612852" y="481330"/>
                  </a:lnTo>
                  <a:lnTo>
                    <a:pt x="6612471" y="483870"/>
                  </a:lnTo>
                  <a:lnTo>
                    <a:pt x="6607086" y="483870"/>
                  </a:lnTo>
                  <a:lnTo>
                    <a:pt x="6601930" y="482600"/>
                  </a:lnTo>
                  <a:lnTo>
                    <a:pt x="6597066" y="482600"/>
                  </a:lnTo>
                  <a:lnTo>
                    <a:pt x="6602603" y="481330"/>
                  </a:lnTo>
                  <a:lnTo>
                    <a:pt x="6607797" y="478790"/>
                  </a:lnTo>
                  <a:lnTo>
                    <a:pt x="6613271" y="477520"/>
                  </a:lnTo>
                  <a:lnTo>
                    <a:pt x="6613271" y="74523"/>
                  </a:lnTo>
                  <a:lnTo>
                    <a:pt x="6597497" y="74930"/>
                  </a:lnTo>
                  <a:lnTo>
                    <a:pt x="6549428" y="74930"/>
                  </a:lnTo>
                  <a:lnTo>
                    <a:pt x="6501422" y="72390"/>
                  </a:lnTo>
                  <a:lnTo>
                    <a:pt x="6453518" y="68580"/>
                  </a:lnTo>
                  <a:lnTo>
                    <a:pt x="6405715" y="63500"/>
                  </a:lnTo>
                  <a:lnTo>
                    <a:pt x="6358052" y="54610"/>
                  </a:lnTo>
                  <a:lnTo>
                    <a:pt x="6352934" y="58420"/>
                  </a:lnTo>
                  <a:lnTo>
                    <a:pt x="6347549" y="59690"/>
                  </a:lnTo>
                  <a:lnTo>
                    <a:pt x="6341897" y="58420"/>
                  </a:lnTo>
                  <a:lnTo>
                    <a:pt x="6335916" y="55880"/>
                  </a:lnTo>
                  <a:lnTo>
                    <a:pt x="6299022" y="62230"/>
                  </a:lnTo>
                  <a:lnTo>
                    <a:pt x="6221971" y="62230"/>
                  </a:lnTo>
                  <a:lnTo>
                    <a:pt x="6185586" y="72390"/>
                  </a:lnTo>
                  <a:lnTo>
                    <a:pt x="6158827" y="81280"/>
                  </a:lnTo>
                  <a:lnTo>
                    <a:pt x="6132385" y="83820"/>
                  </a:lnTo>
                  <a:lnTo>
                    <a:pt x="6125819" y="82550"/>
                  </a:lnTo>
                  <a:lnTo>
                    <a:pt x="6106122" y="78740"/>
                  </a:lnTo>
                  <a:lnTo>
                    <a:pt x="6098654" y="76200"/>
                  </a:lnTo>
                  <a:lnTo>
                    <a:pt x="6083706" y="71120"/>
                  </a:lnTo>
                  <a:lnTo>
                    <a:pt x="6080353" y="69989"/>
                  </a:lnTo>
                  <a:lnTo>
                    <a:pt x="6080633" y="70853"/>
                  </a:lnTo>
                  <a:lnTo>
                    <a:pt x="6079071" y="69850"/>
                  </a:lnTo>
                  <a:lnTo>
                    <a:pt x="6079972" y="69850"/>
                  </a:lnTo>
                  <a:lnTo>
                    <a:pt x="6067183" y="62230"/>
                  </a:lnTo>
                  <a:lnTo>
                    <a:pt x="6065050" y="60960"/>
                  </a:lnTo>
                  <a:lnTo>
                    <a:pt x="6062929" y="59690"/>
                  </a:lnTo>
                  <a:lnTo>
                    <a:pt x="6046990" y="54610"/>
                  </a:lnTo>
                  <a:lnTo>
                    <a:pt x="6043015" y="53340"/>
                  </a:lnTo>
                  <a:lnTo>
                    <a:pt x="6016790" y="46990"/>
                  </a:lnTo>
                  <a:lnTo>
                    <a:pt x="6001385" y="43180"/>
                  </a:lnTo>
                  <a:lnTo>
                    <a:pt x="5960656" y="38100"/>
                  </a:lnTo>
                  <a:lnTo>
                    <a:pt x="5947054" y="36830"/>
                  </a:lnTo>
                  <a:lnTo>
                    <a:pt x="5947156" y="35560"/>
                  </a:lnTo>
                  <a:lnTo>
                    <a:pt x="5943282" y="33020"/>
                  </a:lnTo>
                  <a:lnTo>
                    <a:pt x="5935573" y="30480"/>
                  </a:lnTo>
                  <a:lnTo>
                    <a:pt x="5928347" y="29210"/>
                  </a:lnTo>
                  <a:lnTo>
                    <a:pt x="5921464" y="31750"/>
                  </a:lnTo>
                  <a:lnTo>
                    <a:pt x="5914936" y="38100"/>
                  </a:lnTo>
                  <a:lnTo>
                    <a:pt x="5867412" y="46990"/>
                  </a:lnTo>
                  <a:lnTo>
                    <a:pt x="5820295" y="46990"/>
                  </a:lnTo>
                  <a:lnTo>
                    <a:pt x="5773420" y="40640"/>
                  </a:lnTo>
                  <a:lnTo>
                    <a:pt x="5733364" y="33020"/>
                  </a:lnTo>
                  <a:lnTo>
                    <a:pt x="5726696" y="31750"/>
                  </a:lnTo>
                  <a:lnTo>
                    <a:pt x="5703963" y="33020"/>
                  </a:lnTo>
                  <a:lnTo>
                    <a:pt x="5681624" y="31750"/>
                  </a:lnTo>
                  <a:lnTo>
                    <a:pt x="5659717" y="29210"/>
                  </a:lnTo>
                  <a:lnTo>
                    <a:pt x="5638304" y="22860"/>
                  </a:lnTo>
                  <a:lnTo>
                    <a:pt x="5584825" y="16510"/>
                  </a:lnTo>
                  <a:lnTo>
                    <a:pt x="5533669" y="24130"/>
                  </a:lnTo>
                  <a:lnTo>
                    <a:pt x="5483263" y="34290"/>
                  </a:lnTo>
                  <a:lnTo>
                    <a:pt x="5432044" y="40640"/>
                  </a:lnTo>
                  <a:lnTo>
                    <a:pt x="5394452" y="31750"/>
                  </a:lnTo>
                  <a:lnTo>
                    <a:pt x="5375338" y="29210"/>
                  </a:lnTo>
                  <a:lnTo>
                    <a:pt x="5346687" y="25400"/>
                  </a:lnTo>
                  <a:lnTo>
                    <a:pt x="5249723" y="22860"/>
                  </a:lnTo>
                  <a:lnTo>
                    <a:pt x="5201666" y="19050"/>
                  </a:lnTo>
                  <a:lnTo>
                    <a:pt x="5166398" y="11430"/>
                  </a:lnTo>
                  <a:lnTo>
                    <a:pt x="5154650" y="8890"/>
                  </a:lnTo>
                  <a:lnTo>
                    <a:pt x="5154930" y="10160"/>
                  </a:lnTo>
                  <a:lnTo>
                    <a:pt x="5155616" y="10160"/>
                  </a:lnTo>
                  <a:lnTo>
                    <a:pt x="5155527" y="11430"/>
                  </a:lnTo>
                  <a:lnTo>
                    <a:pt x="5154498" y="10160"/>
                  </a:lnTo>
                  <a:lnTo>
                    <a:pt x="5153469" y="8890"/>
                  </a:lnTo>
                  <a:lnTo>
                    <a:pt x="5154650" y="8890"/>
                  </a:lnTo>
                  <a:lnTo>
                    <a:pt x="5153787" y="6350"/>
                  </a:lnTo>
                  <a:lnTo>
                    <a:pt x="5151526" y="5080"/>
                  </a:lnTo>
                  <a:lnTo>
                    <a:pt x="5146827" y="2540"/>
                  </a:lnTo>
                  <a:lnTo>
                    <a:pt x="5141277" y="0"/>
                  </a:lnTo>
                  <a:lnTo>
                    <a:pt x="5135588" y="2540"/>
                  </a:lnTo>
                  <a:lnTo>
                    <a:pt x="5129974" y="8509"/>
                  </a:lnTo>
                  <a:lnTo>
                    <a:pt x="5130101" y="7962"/>
                  </a:lnTo>
                  <a:lnTo>
                    <a:pt x="5129111" y="8890"/>
                  </a:lnTo>
                  <a:lnTo>
                    <a:pt x="5129619" y="8890"/>
                  </a:lnTo>
                  <a:lnTo>
                    <a:pt x="5128984" y="9017"/>
                  </a:lnTo>
                  <a:lnTo>
                    <a:pt x="5127777" y="10160"/>
                  </a:lnTo>
                  <a:lnTo>
                    <a:pt x="5128285" y="9156"/>
                  </a:lnTo>
                  <a:lnTo>
                    <a:pt x="5103114" y="13970"/>
                  </a:lnTo>
                  <a:lnTo>
                    <a:pt x="5047399" y="16510"/>
                  </a:lnTo>
                  <a:lnTo>
                    <a:pt x="5021326" y="22860"/>
                  </a:lnTo>
                  <a:lnTo>
                    <a:pt x="5015039" y="27940"/>
                  </a:lnTo>
                  <a:lnTo>
                    <a:pt x="5008334" y="29210"/>
                  </a:lnTo>
                  <a:lnTo>
                    <a:pt x="5001171" y="29210"/>
                  </a:lnTo>
                  <a:lnTo>
                    <a:pt x="4993564" y="26670"/>
                  </a:lnTo>
                  <a:lnTo>
                    <a:pt x="4980673" y="30480"/>
                  </a:lnTo>
                  <a:lnTo>
                    <a:pt x="4967948" y="31750"/>
                  </a:lnTo>
                  <a:lnTo>
                    <a:pt x="4955349" y="29210"/>
                  </a:lnTo>
                  <a:lnTo>
                    <a:pt x="4942865" y="25400"/>
                  </a:lnTo>
                  <a:lnTo>
                    <a:pt x="4929746" y="25400"/>
                  </a:lnTo>
                  <a:lnTo>
                    <a:pt x="4917059" y="26670"/>
                  </a:lnTo>
                  <a:lnTo>
                    <a:pt x="4905464" y="31750"/>
                  </a:lnTo>
                  <a:lnTo>
                    <a:pt x="4894415" y="35560"/>
                  </a:lnTo>
                  <a:lnTo>
                    <a:pt x="4883340" y="40640"/>
                  </a:lnTo>
                  <a:lnTo>
                    <a:pt x="4859312" y="44450"/>
                  </a:lnTo>
                  <a:lnTo>
                    <a:pt x="4851311" y="44450"/>
                  </a:lnTo>
                  <a:lnTo>
                    <a:pt x="4801578" y="52070"/>
                  </a:lnTo>
                  <a:lnTo>
                    <a:pt x="4752111" y="54610"/>
                  </a:lnTo>
                  <a:lnTo>
                    <a:pt x="4702911" y="53340"/>
                  </a:lnTo>
                  <a:lnTo>
                    <a:pt x="4653940" y="46990"/>
                  </a:lnTo>
                  <a:lnTo>
                    <a:pt x="4610608" y="36830"/>
                  </a:lnTo>
                  <a:lnTo>
                    <a:pt x="4605198" y="35560"/>
                  </a:lnTo>
                  <a:lnTo>
                    <a:pt x="4606722" y="36830"/>
                  </a:lnTo>
                  <a:lnTo>
                    <a:pt x="4570730" y="31750"/>
                  </a:lnTo>
                  <a:lnTo>
                    <a:pt x="4536732" y="36830"/>
                  </a:lnTo>
                  <a:lnTo>
                    <a:pt x="4503559" y="45720"/>
                  </a:lnTo>
                  <a:lnTo>
                    <a:pt x="4470095" y="52070"/>
                  </a:lnTo>
                  <a:lnTo>
                    <a:pt x="4465155" y="59690"/>
                  </a:lnTo>
                  <a:lnTo>
                    <a:pt x="4457941" y="60960"/>
                  </a:lnTo>
                  <a:lnTo>
                    <a:pt x="4448670" y="55880"/>
                  </a:lnTo>
                  <a:lnTo>
                    <a:pt x="4425696" y="60960"/>
                  </a:lnTo>
                  <a:lnTo>
                    <a:pt x="4402887" y="62230"/>
                  </a:lnTo>
                  <a:lnTo>
                    <a:pt x="4380382" y="59690"/>
                  </a:lnTo>
                  <a:lnTo>
                    <a:pt x="4376699" y="58420"/>
                  </a:lnTo>
                  <a:lnTo>
                    <a:pt x="4358297" y="52070"/>
                  </a:lnTo>
                  <a:lnTo>
                    <a:pt x="4308094" y="49530"/>
                  </a:lnTo>
                  <a:lnTo>
                    <a:pt x="4263123" y="58420"/>
                  </a:lnTo>
                  <a:lnTo>
                    <a:pt x="4169930" y="55880"/>
                  </a:lnTo>
                  <a:lnTo>
                    <a:pt x="4125328" y="66040"/>
                  </a:lnTo>
                  <a:lnTo>
                    <a:pt x="4115397" y="71120"/>
                  </a:lnTo>
                  <a:lnTo>
                    <a:pt x="4103522" y="67310"/>
                  </a:lnTo>
                  <a:lnTo>
                    <a:pt x="4094721" y="68580"/>
                  </a:lnTo>
                  <a:lnTo>
                    <a:pt x="4089768" y="72390"/>
                  </a:lnTo>
                  <a:lnTo>
                    <a:pt x="4086695" y="76200"/>
                  </a:lnTo>
                  <a:lnTo>
                    <a:pt x="4069524" y="71120"/>
                  </a:lnTo>
                  <a:lnTo>
                    <a:pt x="4061447" y="68580"/>
                  </a:lnTo>
                  <a:lnTo>
                    <a:pt x="4057637" y="66040"/>
                  </a:lnTo>
                  <a:lnTo>
                    <a:pt x="4055732" y="64770"/>
                  </a:lnTo>
                  <a:lnTo>
                    <a:pt x="4055567" y="64668"/>
                  </a:lnTo>
                  <a:lnTo>
                    <a:pt x="4055618" y="63500"/>
                  </a:lnTo>
                  <a:lnTo>
                    <a:pt x="4055668" y="62230"/>
                  </a:lnTo>
                  <a:lnTo>
                    <a:pt x="4052506" y="59690"/>
                  </a:lnTo>
                  <a:lnTo>
                    <a:pt x="4045788" y="57150"/>
                  </a:lnTo>
                  <a:lnTo>
                    <a:pt x="4038777" y="54610"/>
                  </a:lnTo>
                  <a:lnTo>
                    <a:pt x="4031081" y="55880"/>
                  </a:lnTo>
                  <a:lnTo>
                    <a:pt x="4022687" y="60960"/>
                  </a:lnTo>
                  <a:lnTo>
                    <a:pt x="4016806" y="64770"/>
                  </a:lnTo>
                  <a:lnTo>
                    <a:pt x="4010723" y="66040"/>
                  </a:lnTo>
                  <a:lnTo>
                    <a:pt x="3997883" y="63500"/>
                  </a:lnTo>
                  <a:lnTo>
                    <a:pt x="3985514" y="66040"/>
                  </a:lnTo>
                  <a:lnTo>
                    <a:pt x="3974160" y="71120"/>
                  </a:lnTo>
                  <a:lnTo>
                    <a:pt x="3963454" y="76200"/>
                  </a:lnTo>
                  <a:lnTo>
                    <a:pt x="3953103" y="81280"/>
                  </a:lnTo>
                  <a:lnTo>
                    <a:pt x="3935666" y="82550"/>
                  </a:lnTo>
                  <a:lnTo>
                    <a:pt x="3918204" y="82550"/>
                  </a:lnTo>
                  <a:lnTo>
                    <a:pt x="3901503" y="77470"/>
                  </a:lnTo>
                  <a:lnTo>
                    <a:pt x="3876459" y="69850"/>
                  </a:lnTo>
                  <a:lnTo>
                    <a:pt x="3834066" y="64770"/>
                  </a:lnTo>
                  <a:lnTo>
                    <a:pt x="3791166" y="67310"/>
                  </a:lnTo>
                  <a:lnTo>
                    <a:pt x="3747884" y="73660"/>
                  </a:lnTo>
                  <a:lnTo>
                    <a:pt x="3740467" y="76200"/>
                  </a:lnTo>
                  <a:lnTo>
                    <a:pt x="3732784" y="77470"/>
                  </a:lnTo>
                  <a:lnTo>
                    <a:pt x="3724846" y="77470"/>
                  </a:lnTo>
                  <a:lnTo>
                    <a:pt x="3716642" y="76200"/>
                  </a:lnTo>
                  <a:lnTo>
                    <a:pt x="3697643" y="82550"/>
                  </a:lnTo>
                  <a:lnTo>
                    <a:pt x="3678999" y="85090"/>
                  </a:lnTo>
                  <a:lnTo>
                    <a:pt x="3660749" y="81280"/>
                  </a:lnTo>
                  <a:lnTo>
                    <a:pt x="3642944" y="72390"/>
                  </a:lnTo>
                  <a:lnTo>
                    <a:pt x="3643630" y="72390"/>
                  </a:lnTo>
                  <a:lnTo>
                    <a:pt x="3619081" y="60960"/>
                  </a:lnTo>
                  <a:lnTo>
                    <a:pt x="3593858" y="57150"/>
                  </a:lnTo>
                  <a:lnTo>
                    <a:pt x="3568039" y="58420"/>
                  </a:lnTo>
                  <a:lnTo>
                    <a:pt x="3541712" y="66040"/>
                  </a:lnTo>
                  <a:lnTo>
                    <a:pt x="3506990" y="71120"/>
                  </a:lnTo>
                  <a:lnTo>
                    <a:pt x="3472472" y="72390"/>
                  </a:lnTo>
                  <a:lnTo>
                    <a:pt x="3438207" y="69850"/>
                  </a:lnTo>
                  <a:lnTo>
                    <a:pt x="3423666" y="66040"/>
                  </a:lnTo>
                  <a:lnTo>
                    <a:pt x="3404273" y="60960"/>
                  </a:lnTo>
                  <a:lnTo>
                    <a:pt x="3404451" y="58420"/>
                  </a:lnTo>
                  <a:lnTo>
                    <a:pt x="3392792" y="54610"/>
                  </a:lnTo>
                  <a:lnTo>
                    <a:pt x="3385147" y="53340"/>
                  </a:lnTo>
                  <a:lnTo>
                    <a:pt x="3377641" y="54610"/>
                  </a:lnTo>
                  <a:lnTo>
                    <a:pt x="3370148" y="60960"/>
                  </a:lnTo>
                  <a:lnTo>
                    <a:pt x="3360623" y="66040"/>
                  </a:lnTo>
                  <a:lnTo>
                    <a:pt x="3349320" y="63500"/>
                  </a:lnTo>
                  <a:lnTo>
                    <a:pt x="3310890" y="68580"/>
                  </a:lnTo>
                  <a:lnTo>
                    <a:pt x="3271647" y="71120"/>
                  </a:lnTo>
                  <a:lnTo>
                    <a:pt x="3232670" y="74930"/>
                  </a:lnTo>
                  <a:lnTo>
                    <a:pt x="3195028" y="82550"/>
                  </a:lnTo>
                  <a:lnTo>
                    <a:pt x="3191243" y="83820"/>
                  </a:lnTo>
                  <a:lnTo>
                    <a:pt x="3187027" y="85090"/>
                  </a:lnTo>
                  <a:lnTo>
                    <a:pt x="3183750" y="85090"/>
                  </a:lnTo>
                  <a:lnTo>
                    <a:pt x="3176663" y="83820"/>
                  </a:lnTo>
                  <a:lnTo>
                    <a:pt x="3166605" y="80010"/>
                  </a:lnTo>
                  <a:lnTo>
                    <a:pt x="3163214" y="78740"/>
                  </a:lnTo>
                  <a:lnTo>
                    <a:pt x="3163379" y="76200"/>
                  </a:lnTo>
                  <a:lnTo>
                    <a:pt x="3159785" y="73660"/>
                  </a:lnTo>
                  <a:lnTo>
                    <a:pt x="3152660" y="71120"/>
                  </a:lnTo>
                  <a:lnTo>
                    <a:pt x="3146996" y="69850"/>
                  </a:lnTo>
                  <a:lnTo>
                    <a:pt x="3141154" y="69850"/>
                  </a:lnTo>
                  <a:lnTo>
                    <a:pt x="3135122" y="72390"/>
                  </a:lnTo>
                  <a:lnTo>
                    <a:pt x="3128911" y="76200"/>
                  </a:lnTo>
                  <a:lnTo>
                    <a:pt x="3122599" y="78740"/>
                  </a:lnTo>
                  <a:lnTo>
                    <a:pt x="3116072" y="80010"/>
                  </a:lnTo>
                  <a:lnTo>
                    <a:pt x="3109328" y="80010"/>
                  </a:lnTo>
                  <a:lnTo>
                    <a:pt x="3102368" y="77470"/>
                  </a:lnTo>
                  <a:lnTo>
                    <a:pt x="3080143" y="83820"/>
                  </a:lnTo>
                  <a:lnTo>
                    <a:pt x="3058185" y="85090"/>
                  </a:lnTo>
                  <a:lnTo>
                    <a:pt x="3036405" y="81280"/>
                  </a:lnTo>
                  <a:lnTo>
                    <a:pt x="3023425" y="77470"/>
                  </a:lnTo>
                  <a:lnTo>
                    <a:pt x="3014776" y="74930"/>
                  </a:lnTo>
                  <a:lnTo>
                    <a:pt x="2999575" y="77470"/>
                  </a:lnTo>
                  <a:lnTo>
                    <a:pt x="2984881" y="76200"/>
                  </a:lnTo>
                  <a:lnTo>
                    <a:pt x="2970746" y="73660"/>
                  </a:lnTo>
                  <a:lnTo>
                    <a:pt x="2967355" y="72390"/>
                  </a:lnTo>
                  <a:lnTo>
                    <a:pt x="2957182" y="68580"/>
                  </a:lnTo>
                  <a:lnTo>
                    <a:pt x="2931782" y="58420"/>
                  </a:lnTo>
                  <a:lnTo>
                    <a:pt x="2906407" y="54610"/>
                  </a:lnTo>
                  <a:lnTo>
                    <a:pt x="2881033" y="57150"/>
                  </a:lnTo>
                  <a:lnTo>
                    <a:pt x="2855658" y="67310"/>
                  </a:lnTo>
                  <a:lnTo>
                    <a:pt x="2857195" y="67310"/>
                  </a:lnTo>
                  <a:lnTo>
                    <a:pt x="2857169" y="68580"/>
                  </a:lnTo>
                  <a:lnTo>
                    <a:pt x="2852813" y="69850"/>
                  </a:lnTo>
                  <a:lnTo>
                    <a:pt x="2844139" y="71120"/>
                  </a:lnTo>
                  <a:lnTo>
                    <a:pt x="2837865" y="72390"/>
                  </a:lnTo>
                  <a:lnTo>
                    <a:pt x="2831769" y="71120"/>
                  </a:lnTo>
                  <a:lnTo>
                    <a:pt x="2825839" y="68580"/>
                  </a:lnTo>
                  <a:lnTo>
                    <a:pt x="2820047" y="64770"/>
                  </a:lnTo>
                  <a:lnTo>
                    <a:pt x="2804680" y="65151"/>
                  </a:lnTo>
                  <a:lnTo>
                    <a:pt x="2804680" y="365760"/>
                  </a:lnTo>
                  <a:lnTo>
                    <a:pt x="2802712" y="365760"/>
                  </a:lnTo>
                  <a:lnTo>
                    <a:pt x="2802140" y="365340"/>
                  </a:lnTo>
                  <a:lnTo>
                    <a:pt x="2802648" y="365760"/>
                  </a:lnTo>
                  <a:lnTo>
                    <a:pt x="2801963" y="365213"/>
                  </a:lnTo>
                  <a:lnTo>
                    <a:pt x="2797619" y="361950"/>
                  </a:lnTo>
                  <a:lnTo>
                    <a:pt x="2793022" y="357974"/>
                  </a:lnTo>
                  <a:lnTo>
                    <a:pt x="2788729" y="355600"/>
                  </a:lnTo>
                  <a:lnTo>
                    <a:pt x="2788386" y="354330"/>
                  </a:lnTo>
                  <a:lnTo>
                    <a:pt x="2787916" y="354330"/>
                  </a:lnTo>
                  <a:lnTo>
                    <a:pt x="2787650" y="353352"/>
                  </a:lnTo>
                  <a:lnTo>
                    <a:pt x="2787878" y="353517"/>
                  </a:lnTo>
                  <a:lnTo>
                    <a:pt x="2787624" y="353301"/>
                  </a:lnTo>
                  <a:lnTo>
                    <a:pt x="2787573" y="353060"/>
                  </a:lnTo>
                  <a:lnTo>
                    <a:pt x="2789047" y="354304"/>
                  </a:lnTo>
                  <a:lnTo>
                    <a:pt x="2792806" y="356870"/>
                  </a:lnTo>
                  <a:lnTo>
                    <a:pt x="2798661" y="361950"/>
                  </a:lnTo>
                  <a:lnTo>
                    <a:pt x="2804680" y="365760"/>
                  </a:lnTo>
                  <a:lnTo>
                    <a:pt x="2804680" y="65151"/>
                  </a:lnTo>
                  <a:lnTo>
                    <a:pt x="2787231" y="65582"/>
                  </a:lnTo>
                  <a:lnTo>
                    <a:pt x="2787231" y="353060"/>
                  </a:lnTo>
                  <a:lnTo>
                    <a:pt x="2786608" y="353060"/>
                  </a:lnTo>
                  <a:lnTo>
                    <a:pt x="2784983" y="351790"/>
                  </a:lnTo>
                  <a:lnTo>
                    <a:pt x="2784538" y="351790"/>
                  </a:lnTo>
                  <a:lnTo>
                    <a:pt x="2784144" y="351142"/>
                  </a:lnTo>
                  <a:lnTo>
                    <a:pt x="2783370" y="350520"/>
                  </a:lnTo>
                  <a:lnTo>
                    <a:pt x="2781922" y="349250"/>
                  </a:lnTo>
                  <a:lnTo>
                    <a:pt x="2780982" y="347980"/>
                  </a:lnTo>
                  <a:lnTo>
                    <a:pt x="2780169" y="345440"/>
                  </a:lnTo>
                  <a:lnTo>
                    <a:pt x="2777794" y="345440"/>
                  </a:lnTo>
                  <a:lnTo>
                    <a:pt x="2775153" y="345440"/>
                  </a:lnTo>
                  <a:lnTo>
                    <a:pt x="2772435" y="344170"/>
                  </a:lnTo>
                  <a:lnTo>
                    <a:pt x="2768854" y="345440"/>
                  </a:lnTo>
                  <a:lnTo>
                    <a:pt x="2770987" y="344170"/>
                  </a:lnTo>
                  <a:lnTo>
                    <a:pt x="2772613" y="342900"/>
                  </a:lnTo>
                  <a:lnTo>
                    <a:pt x="2774023" y="342900"/>
                  </a:lnTo>
                  <a:lnTo>
                    <a:pt x="2777667" y="340360"/>
                  </a:lnTo>
                  <a:lnTo>
                    <a:pt x="2779103" y="342900"/>
                  </a:lnTo>
                  <a:lnTo>
                    <a:pt x="2780169" y="345440"/>
                  </a:lnTo>
                  <a:lnTo>
                    <a:pt x="2783090" y="346710"/>
                  </a:lnTo>
                  <a:lnTo>
                    <a:pt x="2785275" y="349250"/>
                  </a:lnTo>
                  <a:lnTo>
                    <a:pt x="2787231" y="353060"/>
                  </a:lnTo>
                  <a:lnTo>
                    <a:pt x="2787231" y="65582"/>
                  </a:lnTo>
                  <a:lnTo>
                    <a:pt x="2768231" y="66040"/>
                  </a:lnTo>
                  <a:lnTo>
                    <a:pt x="2716453" y="68580"/>
                  </a:lnTo>
                  <a:lnTo>
                    <a:pt x="2664917" y="72390"/>
                  </a:lnTo>
                  <a:lnTo>
                    <a:pt x="2613850" y="80010"/>
                  </a:lnTo>
                  <a:lnTo>
                    <a:pt x="2549855" y="80010"/>
                  </a:lnTo>
                  <a:lnTo>
                    <a:pt x="2537333" y="85090"/>
                  </a:lnTo>
                  <a:lnTo>
                    <a:pt x="2524849" y="85090"/>
                  </a:lnTo>
                  <a:lnTo>
                    <a:pt x="2512390" y="83820"/>
                  </a:lnTo>
                  <a:lnTo>
                    <a:pt x="2509291" y="82550"/>
                  </a:lnTo>
                  <a:lnTo>
                    <a:pt x="2499969" y="78740"/>
                  </a:lnTo>
                  <a:lnTo>
                    <a:pt x="2493480" y="82550"/>
                  </a:lnTo>
                  <a:lnTo>
                    <a:pt x="2487422" y="82550"/>
                  </a:lnTo>
                  <a:lnTo>
                    <a:pt x="2481796" y="81280"/>
                  </a:lnTo>
                  <a:lnTo>
                    <a:pt x="2480487" y="80010"/>
                  </a:lnTo>
                  <a:lnTo>
                    <a:pt x="2476563" y="76200"/>
                  </a:lnTo>
                  <a:lnTo>
                    <a:pt x="2448217" y="68580"/>
                  </a:lnTo>
                  <a:lnTo>
                    <a:pt x="2419654" y="74930"/>
                  </a:lnTo>
                  <a:lnTo>
                    <a:pt x="2391067" y="80010"/>
                  </a:lnTo>
                  <a:lnTo>
                    <a:pt x="2362708" y="74930"/>
                  </a:lnTo>
                  <a:lnTo>
                    <a:pt x="2354275" y="73660"/>
                  </a:lnTo>
                  <a:lnTo>
                    <a:pt x="2310549" y="80010"/>
                  </a:lnTo>
                  <a:lnTo>
                    <a:pt x="2266264" y="80010"/>
                  </a:lnTo>
                  <a:lnTo>
                    <a:pt x="2221788" y="77470"/>
                  </a:lnTo>
                  <a:lnTo>
                    <a:pt x="2177478" y="77470"/>
                  </a:lnTo>
                  <a:lnTo>
                    <a:pt x="2133739" y="82550"/>
                  </a:lnTo>
                  <a:lnTo>
                    <a:pt x="2115769" y="83820"/>
                  </a:lnTo>
                  <a:lnTo>
                    <a:pt x="2097925" y="83820"/>
                  </a:lnTo>
                  <a:lnTo>
                    <a:pt x="2055012" y="73660"/>
                  </a:lnTo>
                  <a:lnTo>
                    <a:pt x="2012048" y="67310"/>
                  </a:lnTo>
                  <a:lnTo>
                    <a:pt x="1969008" y="69850"/>
                  </a:lnTo>
                  <a:lnTo>
                    <a:pt x="1925815" y="81280"/>
                  </a:lnTo>
                  <a:lnTo>
                    <a:pt x="1918703" y="83820"/>
                  </a:lnTo>
                  <a:lnTo>
                    <a:pt x="1911337" y="85090"/>
                  </a:lnTo>
                  <a:lnTo>
                    <a:pt x="1907273" y="85090"/>
                  </a:lnTo>
                  <a:lnTo>
                    <a:pt x="1907273" y="407670"/>
                  </a:lnTo>
                  <a:lnTo>
                    <a:pt x="1907260" y="408940"/>
                  </a:lnTo>
                  <a:lnTo>
                    <a:pt x="1905749" y="407670"/>
                  </a:lnTo>
                  <a:lnTo>
                    <a:pt x="1904923" y="407670"/>
                  </a:lnTo>
                  <a:lnTo>
                    <a:pt x="1905762" y="406400"/>
                  </a:lnTo>
                  <a:lnTo>
                    <a:pt x="1906244" y="407670"/>
                  </a:lnTo>
                  <a:lnTo>
                    <a:pt x="1907273" y="407670"/>
                  </a:lnTo>
                  <a:lnTo>
                    <a:pt x="1907273" y="85090"/>
                  </a:lnTo>
                  <a:lnTo>
                    <a:pt x="1903717" y="85090"/>
                  </a:lnTo>
                  <a:lnTo>
                    <a:pt x="1895830" y="83820"/>
                  </a:lnTo>
                  <a:lnTo>
                    <a:pt x="1854022" y="86360"/>
                  </a:lnTo>
                  <a:lnTo>
                    <a:pt x="1728393" y="86360"/>
                  </a:lnTo>
                  <a:lnTo>
                    <a:pt x="1721307" y="88900"/>
                  </a:lnTo>
                  <a:lnTo>
                    <a:pt x="1706384" y="91440"/>
                  </a:lnTo>
                  <a:lnTo>
                    <a:pt x="1661579" y="82550"/>
                  </a:lnTo>
                  <a:lnTo>
                    <a:pt x="1616595" y="77470"/>
                  </a:lnTo>
                  <a:lnTo>
                    <a:pt x="1571421" y="76200"/>
                  </a:lnTo>
                  <a:lnTo>
                    <a:pt x="1526044" y="78740"/>
                  </a:lnTo>
                  <a:lnTo>
                    <a:pt x="1445742" y="90170"/>
                  </a:lnTo>
                  <a:lnTo>
                    <a:pt x="1411236" y="91440"/>
                  </a:lnTo>
                  <a:lnTo>
                    <a:pt x="1376946" y="87630"/>
                  </a:lnTo>
                  <a:lnTo>
                    <a:pt x="1342847" y="80010"/>
                  </a:lnTo>
                  <a:lnTo>
                    <a:pt x="1342961" y="78740"/>
                  </a:lnTo>
                  <a:lnTo>
                    <a:pt x="1339303" y="76200"/>
                  </a:lnTo>
                  <a:lnTo>
                    <a:pt x="1324660" y="71120"/>
                  </a:lnTo>
                  <a:lnTo>
                    <a:pt x="1316824" y="73660"/>
                  </a:lnTo>
                  <a:lnTo>
                    <a:pt x="1308773" y="78740"/>
                  </a:lnTo>
                  <a:lnTo>
                    <a:pt x="1269415" y="80010"/>
                  </a:lnTo>
                  <a:lnTo>
                    <a:pt x="1256334" y="80010"/>
                  </a:lnTo>
                  <a:lnTo>
                    <a:pt x="1229842" y="85090"/>
                  </a:lnTo>
                  <a:lnTo>
                    <a:pt x="1202321" y="86360"/>
                  </a:lnTo>
                  <a:lnTo>
                    <a:pt x="1174775" y="88900"/>
                  </a:lnTo>
                  <a:lnTo>
                    <a:pt x="1148219" y="93980"/>
                  </a:lnTo>
                  <a:lnTo>
                    <a:pt x="1134364" y="87630"/>
                  </a:lnTo>
                  <a:lnTo>
                    <a:pt x="1127328" y="85090"/>
                  </a:lnTo>
                  <a:lnTo>
                    <a:pt x="1113129" y="80010"/>
                  </a:lnTo>
                  <a:lnTo>
                    <a:pt x="1105966" y="77470"/>
                  </a:lnTo>
                  <a:lnTo>
                    <a:pt x="1091272" y="73660"/>
                  </a:lnTo>
                  <a:lnTo>
                    <a:pt x="1080947" y="73660"/>
                  </a:lnTo>
                  <a:lnTo>
                    <a:pt x="1033957" y="78740"/>
                  </a:lnTo>
                  <a:lnTo>
                    <a:pt x="986828" y="80010"/>
                  </a:lnTo>
                  <a:lnTo>
                    <a:pt x="939584" y="78740"/>
                  </a:lnTo>
                  <a:lnTo>
                    <a:pt x="892276" y="76200"/>
                  </a:lnTo>
                  <a:lnTo>
                    <a:pt x="844943" y="72390"/>
                  </a:lnTo>
                  <a:lnTo>
                    <a:pt x="797661" y="69850"/>
                  </a:lnTo>
                  <a:lnTo>
                    <a:pt x="750443" y="69850"/>
                  </a:lnTo>
                  <a:lnTo>
                    <a:pt x="703338" y="72390"/>
                  </a:lnTo>
                  <a:lnTo>
                    <a:pt x="656424" y="78740"/>
                  </a:lnTo>
                  <a:lnTo>
                    <a:pt x="656983" y="78740"/>
                  </a:lnTo>
                  <a:lnTo>
                    <a:pt x="656805" y="81280"/>
                  </a:lnTo>
                  <a:lnTo>
                    <a:pt x="652653" y="82550"/>
                  </a:lnTo>
                  <a:lnTo>
                    <a:pt x="644461" y="83820"/>
                  </a:lnTo>
                  <a:lnTo>
                    <a:pt x="638289" y="85090"/>
                  </a:lnTo>
                  <a:lnTo>
                    <a:pt x="632193" y="83820"/>
                  </a:lnTo>
                  <a:lnTo>
                    <a:pt x="626148" y="81280"/>
                  </a:lnTo>
                  <a:lnTo>
                    <a:pt x="622147" y="78740"/>
                  </a:lnTo>
                  <a:lnTo>
                    <a:pt x="620153" y="77470"/>
                  </a:lnTo>
                  <a:lnTo>
                    <a:pt x="621411" y="78740"/>
                  </a:lnTo>
                  <a:lnTo>
                    <a:pt x="602957" y="73660"/>
                  </a:lnTo>
                  <a:lnTo>
                    <a:pt x="570674" y="64770"/>
                  </a:lnTo>
                  <a:lnTo>
                    <a:pt x="519518" y="58420"/>
                  </a:lnTo>
                  <a:lnTo>
                    <a:pt x="467918" y="59690"/>
                  </a:lnTo>
                  <a:lnTo>
                    <a:pt x="415886" y="69850"/>
                  </a:lnTo>
                  <a:lnTo>
                    <a:pt x="368046" y="73660"/>
                  </a:lnTo>
                  <a:lnTo>
                    <a:pt x="320382" y="72390"/>
                  </a:lnTo>
                  <a:lnTo>
                    <a:pt x="296608" y="71120"/>
                  </a:lnTo>
                  <a:lnTo>
                    <a:pt x="272834" y="69850"/>
                  </a:lnTo>
                  <a:lnTo>
                    <a:pt x="225348" y="63500"/>
                  </a:lnTo>
                  <a:lnTo>
                    <a:pt x="177165" y="71120"/>
                  </a:lnTo>
                  <a:lnTo>
                    <a:pt x="128790" y="71120"/>
                  </a:lnTo>
                  <a:lnTo>
                    <a:pt x="31826" y="66040"/>
                  </a:lnTo>
                  <a:lnTo>
                    <a:pt x="0" y="66040"/>
                  </a:lnTo>
                  <a:lnTo>
                    <a:pt x="0" y="491490"/>
                  </a:lnTo>
                  <a:lnTo>
                    <a:pt x="7560005" y="491490"/>
                  </a:lnTo>
                  <a:lnTo>
                    <a:pt x="7560005" y="483870"/>
                  </a:lnTo>
                  <a:lnTo>
                    <a:pt x="7560005" y="477520"/>
                  </a:lnTo>
                  <a:lnTo>
                    <a:pt x="7560005" y="77470"/>
                  </a:lnTo>
                  <a:lnTo>
                    <a:pt x="7560005" y="63500"/>
                  </a:lnTo>
                  <a:close/>
                </a:path>
              </a:pathLst>
            </a:custGeom>
            <a:solidFill>
              <a:srgbClr val="35A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036932" y="4999755"/>
            <a:ext cx="1758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60001" y="4495951"/>
            <a:ext cx="3987165" cy="748030"/>
            <a:chOff x="360001" y="4495951"/>
            <a:chExt cx="3987165" cy="748030"/>
          </a:xfrm>
        </p:grpSpPr>
        <p:sp>
          <p:nvSpPr>
            <p:cNvPr id="15" name="object 15"/>
            <p:cNvSpPr/>
            <p:nvPr/>
          </p:nvSpPr>
          <p:spPr>
            <a:xfrm>
              <a:off x="604443" y="5044541"/>
              <a:ext cx="345440" cy="156845"/>
            </a:xfrm>
            <a:custGeom>
              <a:avLst/>
              <a:gdLst/>
              <a:ahLst/>
              <a:cxnLst/>
              <a:rect l="l" t="t" r="r" b="b"/>
              <a:pathLst>
                <a:path w="345440" h="156845">
                  <a:moveTo>
                    <a:pt x="86461" y="12"/>
                  </a:moveTo>
                  <a:lnTo>
                    <a:pt x="59842" y="711"/>
                  </a:lnTo>
                  <a:lnTo>
                    <a:pt x="34442" y="571"/>
                  </a:lnTo>
                  <a:lnTo>
                    <a:pt x="279" y="0"/>
                  </a:lnTo>
                  <a:lnTo>
                    <a:pt x="1905" y="53009"/>
                  </a:lnTo>
                  <a:lnTo>
                    <a:pt x="1689" y="121818"/>
                  </a:lnTo>
                  <a:lnTo>
                    <a:pt x="0" y="156222"/>
                  </a:lnTo>
                  <a:lnTo>
                    <a:pt x="5054" y="155536"/>
                  </a:lnTo>
                  <a:lnTo>
                    <a:pt x="29921" y="155663"/>
                  </a:lnTo>
                  <a:lnTo>
                    <a:pt x="34988" y="156286"/>
                  </a:lnTo>
                  <a:lnTo>
                    <a:pt x="33007" y="115074"/>
                  </a:lnTo>
                  <a:lnTo>
                    <a:pt x="33312" y="80645"/>
                  </a:lnTo>
                  <a:lnTo>
                    <a:pt x="85242" y="82461"/>
                  </a:lnTo>
                  <a:lnTo>
                    <a:pt x="85242" y="78955"/>
                  </a:lnTo>
                  <a:lnTo>
                    <a:pt x="84391" y="77444"/>
                  </a:lnTo>
                  <a:lnTo>
                    <a:pt x="85382" y="66001"/>
                  </a:lnTo>
                  <a:lnTo>
                    <a:pt x="33312" y="67767"/>
                  </a:lnTo>
                  <a:lnTo>
                    <a:pt x="33312" y="42303"/>
                  </a:lnTo>
                  <a:lnTo>
                    <a:pt x="34251" y="14097"/>
                  </a:lnTo>
                  <a:lnTo>
                    <a:pt x="86385" y="16865"/>
                  </a:lnTo>
                  <a:lnTo>
                    <a:pt x="85674" y="8470"/>
                  </a:lnTo>
                  <a:lnTo>
                    <a:pt x="86461" y="12"/>
                  </a:lnTo>
                  <a:close/>
                </a:path>
                <a:path w="345440" h="156845">
                  <a:moveTo>
                    <a:pt x="240220" y="124929"/>
                  </a:moveTo>
                  <a:lnTo>
                    <a:pt x="238036" y="125158"/>
                  </a:lnTo>
                  <a:lnTo>
                    <a:pt x="235102" y="125158"/>
                  </a:lnTo>
                  <a:lnTo>
                    <a:pt x="232930" y="124929"/>
                  </a:lnTo>
                  <a:lnTo>
                    <a:pt x="233197" y="128803"/>
                  </a:lnTo>
                  <a:lnTo>
                    <a:pt x="233286" y="132219"/>
                  </a:lnTo>
                  <a:lnTo>
                    <a:pt x="233286" y="137147"/>
                  </a:lnTo>
                  <a:lnTo>
                    <a:pt x="229730" y="137236"/>
                  </a:lnTo>
                  <a:lnTo>
                    <a:pt x="221284" y="137198"/>
                  </a:lnTo>
                  <a:lnTo>
                    <a:pt x="219773" y="137147"/>
                  </a:lnTo>
                  <a:lnTo>
                    <a:pt x="219773" y="132219"/>
                  </a:lnTo>
                  <a:lnTo>
                    <a:pt x="219875" y="128803"/>
                  </a:lnTo>
                  <a:lnTo>
                    <a:pt x="220129" y="124929"/>
                  </a:lnTo>
                  <a:lnTo>
                    <a:pt x="217957" y="125158"/>
                  </a:lnTo>
                  <a:lnTo>
                    <a:pt x="215036" y="125158"/>
                  </a:lnTo>
                  <a:lnTo>
                    <a:pt x="212852" y="124929"/>
                  </a:lnTo>
                  <a:lnTo>
                    <a:pt x="213118" y="128854"/>
                  </a:lnTo>
                  <a:lnTo>
                    <a:pt x="213207" y="132257"/>
                  </a:lnTo>
                  <a:lnTo>
                    <a:pt x="213207" y="148259"/>
                  </a:lnTo>
                  <a:lnTo>
                    <a:pt x="213118" y="151676"/>
                  </a:lnTo>
                  <a:lnTo>
                    <a:pt x="212852" y="155587"/>
                  </a:lnTo>
                  <a:lnTo>
                    <a:pt x="215036" y="155359"/>
                  </a:lnTo>
                  <a:lnTo>
                    <a:pt x="217957" y="155359"/>
                  </a:lnTo>
                  <a:lnTo>
                    <a:pt x="220129" y="155587"/>
                  </a:lnTo>
                  <a:lnTo>
                    <a:pt x="219875" y="151676"/>
                  </a:lnTo>
                  <a:lnTo>
                    <a:pt x="219773" y="148259"/>
                  </a:lnTo>
                  <a:lnTo>
                    <a:pt x="219773" y="140754"/>
                  </a:lnTo>
                  <a:lnTo>
                    <a:pt x="224307" y="140576"/>
                  </a:lnTo>
                  <a:lnTo>
                    <a:pt x="228790" y="140576"/>
                  </a:lnTo>
                  <a:lnTo>
                    <a:pt x="231013" y="140703"/>
                  </a:lnTo>
                  <a:lnTo>
                    <a:pt x="233286" y="140754"/>
                  </a:lnTo>
                  <a:lnTo>
                    <a:pt x="233286" y="143281"/>
                  </a:lnTo>
                  <a:lnTo>
                    <a:pt x="233286" y="148259"/>
                  </a:lnTo>
                  <a:lnTo>
                    <a:pt x="233197" y="151676"/>
                  </a:lnTo>
                  <a:lnTo>
                    <a:pt x="232930" y="155587"/>
                  </a:lnTo>
                  <a:lnTo>
                    <a:pt x="235102" y="155359"/>
                  </a:lnTo>
                  <a:lnTo>
                    <a:pt x="238036" y="155359"/>
                  </a:lnTo>
                  <a:lnTo>
                    <a:pt x="240220" y="155587"/>
                  </a:lnTo>
                  <a:lnTo>
                    <a:pt x="239941" y="151676"/>
                  </a:lnTo>
                  <a:lnTo>
                    <a:pt x="239852" y="148259"/>
                  </a:lnTo>
                  <a:lnTo>
                    <a:pt x="239852" y="132257"/>
                  </a:lnTo>
                  <a:lnTo>
                    <a:pt x="239941" y="128854"/>
                  </a:lnTo>
                  <a:lnTo>
                    <a:pt x="240220" y="124929"/>
                  </a:lnTo>
                  <a:close/>
                </a:path>
                <a:path w="345440" h="156845">
                  <a:moveTo>
                    <a:pt x="264642" y="137185"/>
                  </a:moveTo>
                  <a:lnTo>
                    <a:pt x="263144" y="135496"/>
                  </a:lnTo>
                  <a:lnTo>
                    <a:pt x="261353" y="133489"/>
                  </a:lnTo>
                  <a:lnTo>
                    <a:pt x="258686" y="133489"/>
                  </a:lnTo>
                  <a:lnTo>
                    <a:pt x="258686" y="142824"/>
                  </a:lnTo>
                  <a:lnTo>
                    <a:pt x="251841" y="142824"/>
                  </a:lnTo>
                  <a:lnTo>
                    <a:pt x="251929" y="139357"/>
                  </a:lnTo>
                  <a:lnTo>
                    <a:pt x="252768" y="135496"/>
                  </a:lnTo>
                  <a:lnTo>
                    <a:pt x="257708" y="135496"/>
                  </a:lnTo>
                  <a:lnTo>
                    <a:pt x="258597" y="138379"/>
                  </a:lnTo>
                  <a:lnTo>
                    <a:pt x="258686" y="142824"/>
                  </a:lnTo>
                  <a:lnTo>
                    <a:pt x="258686" y="133489"/>
                  </a:lnTo>
                  <a:lnTo>
                    <a:pt x="249618" y="133489"/>
                  </a:lnTo>
                  <a:lnTo>
                    <a:pt x="245313" y="137185"/>
                  </a:lnTo>
                  <a:lnTo>
                    <a:pt x="245262" y="152679"/>
                  </a:lnTo>
                  <a:lnTo>
                    <a:pt x="250291" y="156146"/>
                  </a:lnTo>
                  <a:lnTo>
                    <a:pt x="259397" y="156146"/>
                  </a:lnTo>
                  <a:lnTo>
                    <a:pt x="261353" y="155257"/>
                  </a:lnTo>
                  <a:lnTo>
                    <a:pt x="262813" y="154152"/>
                  </a:lnTo>
                  <a:lnTo>
                    <a:pt x="263169" y="153263"/>
                  </a:lnTo>
                  <a:lnTo>
                    <a:pt x="263791" y="151663"/>
                  </a:lnTo>
                  <a:lnTo>
                    <a:pt x="263258" y="151257"/>
                  </a:lnTo>
                  <a:lnTo>
                    <a:pt x="261658" y="152590"/>
                  </a:lnTo>
                  <a:lnTo>
                    <a:pt x="259829" y="153263"/>
                  </a:lnTo>
                  <a:lnTo>
                    <a:pt x="253707" y="153263"/>
                  </a:lnTo>
                  <a:lnTo>
                    <a:pt x="251841" y="149618"/>
                  </a:lnTo>
                  <a:lnTo>
                    <a:pt x="251841" y="144818"/>
                  </a:lnTo>
                  <a:lnTo>
                    <a:pt x="264591" y="144818"/>
                  </a:lnTo>
                  <a:lnTo>
                    <a:pt x="264642" y="142824"/>
                  </a:lnTo>
                  <a:lnTo>
                    <a:pt x="264642" y="137185"/>
                  </a:lnTo>
                  <a:close/>
                </a:path>
                <a:path w="345440" h="156845">
                  <a:moveTo>
                    <a:pt x="281990" y="140779"/>
                  </a:moveTo>
                  <a:lnTo>
                    <a:pt x="271513" y="142646"/>
                  </a:lnTo>
                  <a:lnTo>
                    <a:pt x="271513" y="136791"/>
                  </a:lnTo>
                  <a:lnTo>
                    <a:pt x="272897" y="135775"/>
                  </a:lnTo>
                  <a:lnTo>
                    <a:pt x="277469" y="135775"/>
                  </a:lnTo>
                  <a:lnTo>
                    <a:pt x="278765" y="138074"/>
                  </a:lnTo>
                  <a:lnTo>
                    <a:pt x="279069" y="139496"/>
                  </a:lnTo>
                  <a:lnTo>
                    <a:pt x="280314" y="139496"/>
                  </a:lnTo>
                  <a:lnTo>
                    <a:pt x="280492" y="138201"/>
                  </a:lnTo>
                  <a:lnTo>
                    <a:pt x="280847" y="136740"/>
                  </a:lnTo>
                  <a:lnTo>
                    <a:pt x="281381" y="135585"/>
                  </a:lnTo>
                  <a:lnTo>
                    <a:pt x="279374" y="134213"/>
                  </a:lnTo>
                  <a:lnTo>
                    <a:pt x="277558" y="133489"/>
                  </a:lnTo>
                  <a:lnTo>
                    <a:pt x="271424" y="133489"/>
                  </a:lnTo>
                  <a:lnTo>
                    <a:pt x="267347" y="135636"/>
                  </a:lnTo>
                  <a:lnTo>
                    <a:pt x="267347" y="148374"/>
                  </a:lnTo>
                  <a:lnTo>
                    <a:pt x="277558" y="147040"/>
                  </a:lnTo>
                  <a:lnTo>
                    <a:pt x="277558" y="152336"/>
                  </a:lnTo>
                  <a:lnTo>
                    <a:pt x="276364" y="153619"/>
                  </a:lnTo>
                  <a:lnTo>
                    <a:pt x="271208" y="153619"/>
                  </a:lnTo>
                  <a:lnTo>
                    <a:pt x="269786" y="151841"/>
                  </a:lnTo>
                  <a:lnTo>
                    <a:pt x="269074" y="149974"/>
                  </a:lnTo>
                  <a:lnTo>
                    <a:pt x="267970" y="149974"/>
                  </a:lnTo>
                  <a:lnTo>
                    <a:pt x="267881" y="151396"/>
                  </a:lnTo>
                  <a:lnTo>
                    <a:pt x="267652" y="152819"/>
                  </a:lnTo>
                  <a:lnTo>
                    <a:pt x="267296" y="154241"/>
                  </a:lnTo>
                  <a:lnTo>
                    <a:pt x="268541" y="155079"/>
                  </a:lnTo>
                  <a:lnTo>
                    <a:pt x="270802" y="156146"/>
                  </a:lnTo>
                  <a:lnTo>
                    <a:pt x="277825" y="156146"/>
                  </a:lnTo>
                  <a:lnTo>
                    <a:pt x="281990" y="153746"/>
                  </a:lnTo>
                  <a:lnTo>
                    <a:pt x="281990" y="140779"/>
                  </a:lnTo>
                  <a:close/>
                </a:path>
                <a:path w="345440" h="156845">
                  <a:moveTo>
                    <a:pt x="299275" y="140779"/>
                  </a:moveTo>
                  <a:lnTo>
                    <a:pt x="288798" y="142646"/>
                  </a:lnTo>
                  <a:lnTo>
                    <a:pt x="288798" y="136791"/>
                  </a:lnTo>
                  <a:lnTo>
                    <a:pt x="290182" y="135775"/>
                  </a:lnTo>
                  <a:lnTo>
                    <a:pt x="294754" y="135775"/>
                  </a:lnTo>
                  <a:lnTo>
                    <a:pt x="296049" y="138074"/>
                  </a:lnTo>
                  <a:lnTo>
                    <a:pt x="296354" y="139496"/>
                  </a:lnTo>
                  <a:lnTo>
                    <a:pt x="297599" y="139496"/>
                  </a:lnTo>
                  <a:lnTo>
                    <a:pt x="297776" y="138201"/>
                  </a:lnTo>
                  <a:lnTo>
                    <a:pt x="298132" y="136740"/>
                  </a:lnTo>
                  <a:lnTo>
                    <a:pt x="298665" y="135585"/>
                  </a:lnTo>
                  <a:lnTo>
                    <a:pt x="296672" y="134213"/>
                  </a:lnTo>
                  <a:lnTo>
                    <a:pt x="294843" y="133489"/>
                  </a:lnTo>
                  <a:lnTo>
                    <a:pt x="288721" y="133489"/>
                  </a:lnTo>
                  <a:lnTo>
                    <a:pt x="284632" y="135636"/>
                  </a:lnTo>
                  <a:lnTo>
                    <a:pt x="284632" y="148374"/>
                  </a:lnTo>
                  <a:lnTo>
                    <a:pt x="294843" y="147040"/>
                  </a:lnTo>
                  <a:lnTo>
                    <a:pt x="294843" y="152336"/>
                  </a:lnTo>
                  <a:lnTo>
                    <a:pt x="293636" y="153619"/>
                  </a:lnTo>
                  <a:lnTo>
                    <a:pt x="288493" y="153619"/>
                  </a:lnTo>
                  <a:lnTo>
                    <a:pt x="287070" y="151841"/>
                  </a:lnTo>
                  <a:lnTo>
                    <a:pt x="286359" y="149974"/>
                  </a:lnTo>
                  <a:lnTo>
                    <a:pt x="285254" y="149974"/>
                  </a:lnTo>
                  <a:lnTo>
                    <a:pt x="285165" y="151396"/>
                  </a:lnTo>
                  <a:lnTo>
                    <a:pt x="284937" y="152819"/>
                  </a:lnTo>
                  <a:lnTo>
                    <a:pt x="284581" y="154241"/>
                  </a:lnTo>
                  <a:lnTo>
                    <a:pt x="285826" y="155079"/>
                  </a:lnTo>
                  <a:lnTo>
                    <a:pt x="288099" y="156146"/>
                  </a:lnTo>
                  <a:lnTo>
                    <a:pt x="295109" y="156146"/>
                  </a:lnTo>
                  <a:lnTo>
                    <a:pt x="299275" y="153746"/>
                  </a:lnTo>
                  <a:lnTo>
                    <a:pt x="299275" y="140779"/>
                  </a:lnTo>
                  <a:close/>
                </a:path>
                <a:path w="345440" h="156845">
                  <a:moveTo>
                    <a:pt x="321398" y="137185"/>
                  </a:moveTo>
                  <a:lnTo>
                    <a:pt x="319900" y="135496"/>
                  </a:lnTo>
                  <a:lnTo>
                    <a:pt x="318122" y="133489"/>
                  </a:lnTo>
                  <a:lnTo>
                    <a:pt x="315455" y="133489"/>
                  </a:lnTo>
                  <a:lnTo>
                    <a:pt x="315455" y="142824"/>
                  </a:lnTo>
                  <a:lnTo>
                    <a:pt x="308610" y="142824"/>
                  </a:lnTo>
                  <a:lnTo>
                    <a:pt x="315455" y="142824"/>
                  </a:lnTo>
                  <a:lnTo>
                    <a:pt x="315455" y="133489"/>
                  </a:lnTo>
                  <a:lnTo>
                    <a:pt x="306400" y="133489"/>
                  </a:lnTo>
                  <a:lnTo>
                    <a:pt x="302082" y="137185"/>
                  </a:lnTo>
                  <a:lnTo>
                    <a:pt x="302044" y="152679"/>
                  </a:lnTo>
                  <a:lnTo>
                    <a:pt x="307060" y="156146"/>
                  </a:lnTo>
                  <a:lnTo>
                    <a:pt x="316153" y="156146"/>
                  </a:lnTo>
                  <a:lnTo>
                    <a:pt x="318122" y="155257"/>
                  </a:lnTo>
                  <a:lnTo>
                    <a:pt x="319582" y="154152"/>
                  </a:lnTo>
                  <a:lnTo>
                    <a:pt x="319925" y="153263"/>
                  </a:lnTo>
                  <a:lnTo>
                    <a:pt x="320560" y="151663"/>
                  </a:lnTo>
                  <a:lnTo>
                    <a:pt x="320027" y="151257"/>
                  </a:lnTo>
                  <a:lnTo>
                    <a:pt x="318427" y="152590"/>
                  </a:lnTo>
                  <a:lnTo>
                    <a:pt x="316611" y="153263"/>
                  </a:lnTo>
                  <a:lnTo>
                    <a:pt x="310476" y="153263"/>
                  </a:lnTo>
                  <a:lnTo>
                    <a:pt x="308610" y="149618"/>
                  </a:lnTo>
                  <a:lnTo>
                    <a:pt x="308610" y="144818"/>
                  </a:lnTo>
                  <a:lnTo>
                    <a:pt x="321360" y="144818"/>
                  </a:lnTo>
                  <a:lnTo>
                    <a:pt x="321398" y="142824"/>
                  </a:lnTo>
                  <a:lnTo>
                    <a:pt x="321398" y="137185"/>
                  </a:lnTo>
                  <a:close/>
                </a:path>
                <a:path w="345440" h="156845">
                  <a:moveTo>
                    <a:pt x="345109" y="155587"/>
                  </a:moveTo>
                  <a:lnTo>
                    <a:pt x="344893" y="151003"/>
                  </a:lnTo>
                  <a:lnTo>
                    <a:pt x="344893" y="146837"/>
                  </a:lnTo>
                  <a:lnTo>
                    <a:pt x="345071" y="144691"/>
                  </a:lnTo>
                  <a:lnTo>
                    <a:pt x="345071" y="135991"/>
                  </a:lnTo>
                  <a:lnTo>
                    <a:pt x="342582" y="133502"/>
                  </a:lnTo>
                  <a:lnTo>
                    <a:pt x="335330" y="133502"/>
                  </a:lnTo>
                  <a:lnTo>
                    <a:pt x="333070" y="135013"/>
                  </a:lnTo>
                  <a:lnTo>
                    <a:pt x="331431" y="137414"/>
                  </a:lnTo>
                  <a:lnTo>
                    <a:pt x="331520" y="134086"/>
                  </a:lnTo>
                  <a:lnTo>
                    <a:pt x="330365" y="134175"/>
                  </a:lnTo>
                  <a:lnTo>
                    <a:pt x="329349" y="134302"/>
                  </a:lnTo>
                  <a:lnTo>
                    <a:pt x="327202" y="134302"/>
                  </a:lnTo>
                  <a:lnTo>
                    <a:pt x="325120" y="134086"/>
                  </a:lnTo>
                  <a:lnTo>
                    <a:pt x="325386" y="137198"/>
                  </a:lnTo>
                  <a:lnTo>
                    <a:pt x="325475" y="140335"/>
                  </a:lnTo>
                  <a:lnTo>
                    <a:pt x="325475" y="149313"/>
                  </a:lnTo>
                  <a:lnTo>
                    <a:pt x="325386" y="152476"/>
                  </a:lnTo>
                  <a:lnTo>
                    <a:pt x="325120" y="155587"/>
                  </a:lnTo>
                  <a:lnTo>
                    <a:pt x="327075" y="155359"/>
                  </a:lnTo>
                  <a:lnTo>
                    <a:pt x="329831" y="155359"/>
                  </a:lnTo>
                  <a:lnTo>
                    <a:pt x="331787" y="155587"/>
                  </a:lnTo>
                  <a:lnTo>
                    <a:pt x="331520" y="152476"/>
                  </a:lnTo>
                  <a:lnTo>
                    <a:pt x="331431" y="149313"/>
                  </a:lnTo>
                  <a:lnTo>
                    <a:pt x="331431" y="139852"/>
                  </a:lnTo>
                  <a:lnTo>
                    <a:pt x="332638" y="137414"/>
                  </a:lnTo>
                  <a:lnTo>
                    <a:pt x="337604" y="137414"/>
                  </a:lnTo>
                  <a:lnTo>
                    <a:pt x="338937" y="139141"/>
                  </a:lnTo>
                  <a:lnTo>
                    <a:pt x="338937" y="148120"/>
                  </a:lnTo>
                  <a:lnTo>
                    <a:pt x="338848" y="152374"/>
                  </a:lnTo>
                  <a:lnTo>
                    <a:pt x="338442" y="155587"/>
                  </a:lnTo>
                  <a:lnTo>
                    <a:pt x="339204" y="155448"/>
                  </a:lnTo>
                  <a:lnTo>
                    <a:pt x="340487" y="155359"/>
                  </a:lnTo>
                  <a:lnTo>
                    <a:pt x="343065" y="155359"/>
                  </a:lnTo>
                  <a:lnTo>
                    <a:pt x="344360" y="155448"/>
                  </a:lnTo>
                  <a:lnTo>
                    <a:pt x="345109" y="1555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971" y="5044399"/>
              <a:ext cx="127596" cy="1564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59994" y="4994706"/>
              <a:ext cx="679450" cy="248920"/>
            </a:xfrm>
            <a:custGeom>
              <a:avLst/>
              <a:gdLst/>
              <a:ahLst/>
              <a:cxnLst/>
              <a:rect l="l" t="t" r="r" b="b"/>
              <a:pathLst>
                <a:path w="679450" h="248920">
                  <a:moveTo>
                    <a:pt x="443738" y="156425"/>
                  </a:moveTo>
                  <a:lnTo>
                    <a:pt x="432701" y="129489"/>
                  </a:lnTo>
                  <a:lnTo>
                    <a:pt x="408444" y="113690"/>
                  </a:lnTo>
                  <a:lnTo>
                    <a:pt x="384187" y="100088"/>
                  </a:lnTo>
                  <a:lnTo>
                    <a:pt x="373164" y="79730"/>
                  </a:lnTo>
                  <a:lnTo>
                    <a:pt x="375183" y="71221"/>
                  </a:lnTo>
                  <a:lnTo>
                    <a:pt x="380568" y="64427"/>
                  </a:lnTo>
                  <a:lnTo>
                    <a:pt x="388327" y="59918"/>
                  </a:lnTo>
                  <a:lnTo>
                    <a:pt x="397446" y="58293"/>
                  </a:lnTo>
                  <a:lnTo>
                    <a:pt x="408393" y="58293"/>
                  </a:lnTo>
                  <a:lnTo>
                    <a:pt x="415988" y="61874"/>
                  </a:lnTo>
                  <a:lnTo>
                    <a:pt x="422681" y="68478"/>
                  </a:lnTo>
                  <a:lnTo>
                    <a:pt x="425551" y="72783"/>
                  </a:lnTo>
                  <a:lnTo>
                    <a:pt x="427113" y="77025"/>
                  </a:lnTo>
                  <a:lnTo>
                    <a:pt x="428498" y="78041"/>
                  </a:lnTo>
                  <a:lnTo>
                    <a:pt x="429094" y="78232"/>
                  </a:lnTo>
                  <a:lnTo>
                    <a:pt x="435889" y="57188"/>
                  </a:lnTo>
                  <a:lnTo>
                    <a:pt x="429983" y="52717"/>
                  </a:lnTo>
                  <a:lnTo>
                    <a:pt x="420471" y="49339"/>
                  </a:lnTo>
                  <a:lnTo>
                    <a:pt x="409473" y="47205"/>
                  </a:lnTo>
                  <a:lnTo>
                    <a:pt x="399135" y="46456"/>
                  </a:lnTo>
                  <a:lnTo>
                    <a:pt x="379349" y="49974"/>
                  </a:lnTo>
                  <a:lnTo>
                    <a:pt x="363397" y="59829"/>
                  </a:lnTo>
                  <a:lnTo>
                    <a:pt x="352767" y="74980"/>
                  </a:lnTo>
                  <a:lnTo>
                    <a:pt x="348894" y="94957"/>
                  </a:lnTo>
                  <a:lnTo>
                    <a:pt x="359740" y="123482"/>
                  </a:lnTo>
                  <a:lnTo>
                    <a:pt x="383603" y="139712"/>
                  </a:lnTo>
                  <a:lnTo>
                    <a:pt x="407466" y="152730"/>
                  </a:lnTo>
                  <a:lnTo>
                    <a:pt x="418325" y="171653"/>
                  </a:lnTo>
                  <a:lnTo>
                    <a:pt x="418325" y="174472"/>
                  </a:lnTo>
                  <a:lnTo>
                    <a:pt x="416204" y="183959"/>
                  </a:lnTo>
                  <a:lnTo>
                    <a:pt x="410464" y="191452"/>
                  </a:lnTo>
                  <a:lnTo>
                    <a:pt x="402018" y="196392"/>
                  </a:lnTo>
                  <a:lnTo>
                    <a:pt x="391795" y="198158"/>
                  </a:lnTo>
                  <a:lnTo>
                    <a:pt x="385584" y="198158"/>
                  </a:lnTo>
                  <a:lnTo>
                    <a:pt x="375335" y="195948"/>
                  </a:lnTo>
                  <a:lnTo>
                    <a:pt x="366560" y="190207"/>
                  </a:lnTo>
                  <a:lnTo>
                    <a:pt x="359956" y="182232"/>
                  </a:lnTo>
                  <a:lnTo>
                    <a:pt x="356222" y="173342"/>
                  </a:lnTo>
                  <a:lnTo>
                    <a:pt x="354545" y="173342"/>
                  </a:lnTo>
                  <a:lnTo>
                    <a:pt x="370890" y="208254"/>
                  </a:lnTo>
                  <a:lnTo>
                    <a:pt x="379945" y="208876"/>
                  </a:lnTo>
                  <a:lnTo>
                    <a:pt x="387286" y="208876"/>
                  </a:lnTo>
                  <a:lnTo>
                    <a:pt x="409232" y="205422"/>
                  </a:lnTo>
                  <a:lnTo>
                    <a:pt x="427177" y="195478"/>
                  </a:lnTo>
                  <a:lnTo>
                    <a:pt x="439293" y="179692"/>
                  </a:lnTo>
                  <a:lnTo>
                    <a:pt x="443738" y="158686"/>
                  </a:lnTo>
                  <a:lnTo>
                    <a:pt x="443738" y="156425"/>
                  </a:lnTo>
                  <a:close/>
                </a:path>
                <a:path w="679450" h="248920">
                  <a:moveTo>
                    <a:pt x="564642" y="148628"/>
                  </a:moveTo>
                  <a:lnTo>
                    <a:pt x="559638" y="145262"/>
                  </a:lnTo>
                  <a:lnTo>
                    <a:pt x="554380" y="140843"/>
                  </a:lnTo>
                  <a:lnTo>
                    <a:pt x="544258" y="133146"/>
                  </a:lnTo>
                  <a:lnTo>
                    <a:pt x="539127" y="129971"/>
                  </a:lnTo>
                  <a:lnTo>
                    <a:pt x="518452" y="115062"/>
                  </a:lnTo>
                  <a:lnTo>
                    <a:pt x="489216" y="95859"/>
                  </a:lnTo>
                  <a:lnTo>
                    <a:pt x="468972" y="83350"/>
                  </a:lnTo>
                  <a:lnTo>
                    <a:pt x="448830" y="71678"/>
                  </a:lnTo>
                  <a:lnTo>
                    <a:pt x="435838" y="65633"/>
                  </a:lnTo>
                  <a:lnTo>
                    <a:pt x="435267" y="69024"/>
                  </a:lnTo>
                  <a:lnTo>
                    <a:pt x="461086" y="82448"/>
                  </a:lnTo>
                  <a:lnTo>
                    <a:pt x="469480" y="87287"/>
                  </a:lnTo>
                  <a:lnTo>
                    <a:pt x="517893" y="116827"/>
                  </a:lnTo>
                  <a:lnTo>
                    <a:pt x="563308" y="148323"/>
                  </a:lnTo>
                  <a:lnTo>
                    <a:pt x="563791" y="149288"/>
                  </a:lnTo>
                  <a:lnTo>
                    <a:pt x="564642" y="148628"/>
                  </a:lnTo>
                  <a:close/>
                </a:path>
                <a:path w="679450" h="248920">
                  <a:moveTo>
                    <a:pt x="614286" y="186639"/>
                  </a:moveTo>
                  <a:lnTo>
                    <a:pt x="613600" y="185420"/>
                  </a:lnTo>
                  <a:lnTo>
                    <a:pt x="613003" y="185420"/>
                  </a:lnTo>
                  <a:lnTo>
                    <a:pt x="614286" y="186639"/>
                  </a:lnTo>
                  <a:close/>
                </a:path>
                <a:path w="679450" h="248920">
                  <a:moveTo>
                    <a:pt x="617359" y="191770"/>
                  </a:moveTo>
                  <a:lnTo>
                    <a:pt x="614108" y="186690"/>
                  </a:lnTo>
                  <a:lnTo>
                    <a:pt x="614311" y="186690"/>
                  </a:lnTo>
                  <a:lnTo>
                    <a:pt x="612165" y="185420"/>
                  </a:lnTo>
                  <a:lnTo>
                    <a:pt x="611962" y="185420"/>
                  </a:lnTo>
                  <a:lnTo>
                    <a:pt x="611593" y="184150"/>
                  </a:lnTo>
                  <a:lnTo>
                    <a:pt x="605040" y="180340"/>
                  </a:lnTo>
                  <a:lnTo>
                    <a:pt x="604532" y="180340"/>
                  </a:lnTo>
                  <a:lnTo>
                    <a:pt x="617359" y="191770"/>
                  </a:lnTo>
                  <a:close/>
                </a:path>
                <a:path w="679450" h="248920">
                  <a:moveTo>
                    <a:pt x="679234" y="228600"/>
                  </a:moveTo>
                  <a:lnTo>
                    <a:pt x="677405" y="227342"/>
                  </a:lnTo>
                  <a:lnTo>
                    <a:pt x="672807" y="220980"/>
                  </a:lnTo>
                  <a:lnTo>
                    <a:pt x="661504" y="209550"/>
                  </a:lnTo>
                  <a:lnTo>
                    <a:pt x="656894" y="205740"/>
                  </a:lnTo>
                  <a:lnTo>
                    <a:pt x="647700" y="196850"/>
                  </a:lnTo>
                  <a:lnTo>
                    <a:pt x="643153" y="191770"/>
                  </a:lnTo>
                  <a:lnTo>
                    <a:pt x="633780" y="182880"/>
                  </a:lnTo>
                  <a:lnTo>
                    <a:pt x="624179" y="173990"/>
                  </a:lnTo>
                  <a:lnTo>
                    <a:pt x="614553" y="166370"/>
                  </a:lnTo>
                  <a:lnTo>
                    <a:pt x="605053" y="157480"/>
                  </a:lnTo>
                  <a:lnTo>
                    <a:pt x="600392" y="153670"/>
                  </a:lnTo>
                  <a:lnTo>
                    <a:pt x="595350" y="149860"/>
                  </a:lnTo>
                  <a:lnTo>
                    <a:pt x="590219" y="146050"/>
                  </a:lnTo>
                  <a:lnTo>
                    <a:pt x="580275" y="137160"/>
                  </a:lnTo>
                  <a:lnTo>
                    <a:pt x="554913" y="118110"/>
                  </a:lnTo>
                  <a:lnTo>
                    <a:pt x="544499" y="110490"/>
                  </a:lnTo>
                  <a:lnTo>
                    <a:pt x="523455" y="95250"/>
                  </a:lnTo>
                  <a:lnTo>
                    <a:pt x="512432" y="88900"/>
                  </a:lnTo>
                  <a:lnTo>
                    <a:pt x="501561" y="81280"/>
                  </a:lnTo>
                  <a:lnTo>
                    <a:pt x="490613" y="74930"/>
                  </a:lnTo>
                  <a:lnTo>
                    <a:pt x="479323" y="67310"/>
                  </a:lnTo>
                  <a:lnTo>
                    <a:pt x="444969" y="48260"/>
                  </a:lnTo>
                  <a:lnTo>
                    <a:pt x="432993" y="41910"/>
                  </a:lnTo>
                  <a:lnTo>
                    <a:pt x="424040" y="38100"/>
                  </a:lnTo>
                  <a:lnTo>
                    <a:pt x="421055" y="36830"/>
                  </a:lnTo>
                  <a:lnTo>
                    <a:pt x="382409" y="20320"/>
                  </a:lnTo>
                  <a:lnTo>
                    <a:pt x="338124" y="7620"/>
                  </a:lnTo>
                  <a:lnTo>
                    <a:pt x="325729" y="5080"/>
                  </a:lnTo>
                  <a:lnTo>
                    <a:pt x="326301" y="5080"/>
                  </a:lnTo>
                  <a:lnTo>
                    <a:pt x="334289" y="6350"/>
                  </a:lnTo>
                  <a:lnTo>
                    <a:pt x="344741" y="7620"/>
                  </a:lnTo>
                  <a:lnTo>
                    <a:pt x="355117" y="10160"/>
                  </a:lnTo>
                  <a:lnTo>
                    <a:pt x="368401" y="13970"/>
                  </a:lnTo>
                  <a:lnTo>
                    <a:pt x="374370" y="16510"/>
                  </a:lnTo>
                  <a:lnTo>
                    <a:pt x="385229" y="19050"/>
                  </a:lnTo>
                  <a:lnTo>
                    <a:pt x="391121" y="21590"/>
                  </a:lnTo>
                  <a:lnTo>
                    <a:pt x="396303" y="22860"/>
                  </a:lnTo>
                  <a:lnTo>
                    <a:pt x="387553" y="19050"/>
                  </a:lnTo>
                  <a:lnTo>
                    <a:pt x="372059" y="13970"/>
                  </a:lnTo>
                  <a:lnTo>
                    <a:pt x="355587" y="10160"/>
                  </a:lnTo>
                  <a:lnTo>
                    <a:pt x="343928" y="6350"/>
                  </a:lnTo>
                  <a:lnTo>
                    <a:pt x="336816" y="5080"/>
                  </a:lnTo>
                  <a:lnTo>
                    <a:pt x="314744" y="1270"/>
                  </a:lnTo>
                  <a:lnTo>
                    <a:pt x="298983" y="0"/>
                  </a:lnTo>
                  <a:lnTo>
                    <a:pt x="264274" y="0"/>
                  </a:lnTo>
                  <a:lnTo>
                    <a:pt x="249605" y="1270"/>
                  </a:lnTo>
                  <a:lnTo>
                    <a:pt x="219036" y="1270"/>
                  </a:lnTo>
                  <a:lnTo>
                    <a:pt x="197599" y="5080"/>
                  </a:lnTo>
                  <a:lnTo>
                    <a:pt x="185293" y="6350"/>
                  </a:lnTo>
                  <a:lnTo>
                    <a:pt x="173609" y="8890"/>
                  </a:lnTo>
                  <a:lnTo>
                    <a:pt x="116713" y="30480"/>
                  </a:lnTo>
                  <a:lnTo>
                    <a:pt x="78892" y="55880"/>
                  </a:lnTo>
                  <a:lnTo>
                    <a:pt x="48171" y="86360"/>
                  </a:lnTo>
                  <a:lnTo>
                    <a:pt x="24472" y="125742"/>
                  </a:lnTo>
                  <a:lnTo>
                    <a:pt x="7632" y="170180"/>
                  </a:lnTo>
                  <a:lnTo>
                    <a:pt x="101" y="223520"/>
                  </a:lnTo>
                  <a:lnTo>
                    <a:pt x="0" y="232410"/>
                  </a:lnTo>
                  <a:lnTo>
                    <a:pt x="1054" y="242570"/>
                  </a:lnTo>
                  <a:lnTo>
                    <a:pt x="2247" y="242570"/>
                  </a:lnTo>
                  <a:lnTo>
                    <a:pt x="4279" y="228600"/>
                  </a:lnTo>
                  <a:lnTo>
                    <a:pt x="4508" y="228600"/>
                  </a:lnTo>
                  <a:lnTo>
                    <a:pt x="4864" y="245110"/>
                  </a:lnTo>
                  <a:lnTo>
                    <a:pt x="8128" y="243954"/>
                  </a:lnTo>
                  <a:lnTo>
                    <a:pt x="8242" y="241388"/>
                  </a:lnTo>
                  <a:lnTo>
                    <a:pt x="7899" y="236220"/>
                  </a:lnTo>
                  <a:lnTo>
                    <a:pt x="7899" y="232410"/>
                  </a:lnTo>
                  <a:lnTo>
                    <a:pt x="7340" y="232410"/>
                  </a:lnTo>
                  <a:lnTo>
                    <a:pt x="7340" y="236220"/>
                  </a:lnTo>
                  <a:lnTo>
                    <a:pt x="6769" y="236220"/>
                  </a:lnTo>
                  <a:lnTo>
                    <a:pt x="6769" y="228600"/>
                  </a:lnTo>
                  <a:lnTo>
                    <a:pt x="6769" y="223520"/>
                  </a:lnTo>
                  <a:lnTo>
                    <a:pt x="7937" y="219710"/>
                  </a:lnTo>
                  <a:lnTo>
                    <a:pt x="9029" y="224790"/>
                  </a:lnTo>
                  <a:lnTo>
                    <a:pt x="8432" y="237490"/>
                  </a:lnTo>
                  <a:lnTo>
                    <a:pt x="8318" y="242570"/>
                  </a:lnTo>
                  <a:lnTo>
                    <a:pt x="8407" y="243840"/>
                  </a:lnTo>
                  <a:lnTo>
                    <a:pt x="8128" y="243954"/>
                  </a:lnTo>
                  <a:lnTo>
                    <a:pt x="7886" y="248920"/>
                  </a:lnTo>
                  <a:lnTo>
                    <a:pt x="9588" y="248920"/>
                  </a:lnTo>
                  <a:lnTo>
                    <a:pt x="9588" y="242570"/>
                  </a:lnTo>
                  <a:lnTo>
                    <a:pt x="11544" y="237490"/>
                  </a:lnTo>
                  <a:lnTo>
                    <a:pt x="12966" y="228600"/>
                  </a:lnTo>
                  <a:lnTo>
                    <a:pt x="13817" y="219710"/>
                  </a:lnTo>
                  <a:lnTo>
                    <a:pt x="14109" y="213360"/>
                  </a:lnTo>
                  <a:lnTo>
                    <a:pt x="14668" y="213360"/>
                  </a:lnTo>
                  <a:lnTo>
                    <a:pt x="14668" y="215900"/>
                  </a:lnTo>
                  <a:lnTo>
                    <a:pt x="16383" y="217170"/>
                  </a:lnTo>
                  <a:lnTo>
                    <a:pt x="17881" y="213360"/>
                  </a:lnTo>
                  <a:lnTo>
                    <a:pt x="18884" y="217170"/>
                  </a:lnTo>
                  <a:lnTo>
                    <a:pt x="18491" y="222250"/>
                  </a:lnTo>
                  <a:lnTo>
                    <a:pt x="21450" y="223520"/>
                  </a:lnTo>
                  <a:lnTo>
                    <a:pt x="21526" y="219710"/>
                  </a:lnTo>
                  <a:lnTo>
                    <a:pt x="22783" y="213360"/>
                  </a:lnTo>
                  <a:lnTo>
                    <a:pt x="24841" y="212090"/>
                  </a:lnTo>
                  <a:lnTo>
                    <a:pt x="27901" y="199390"/>
                  </a:lnTo>
                  <a:lnTo>
                    <a:pt x="34785" y="177800"/>
                  </a:lnTo>
                  <a:lnTo>
                    <a:pt x="42062" y="156210"/>
                  </a:lnTo>
                  <a:lnTo>
                    <a:pt x="46291" y="144792"/>
                  </a:lnTo>
                  <a:lnTo>
                    <a:pt x="43649" y="157480"/>
                  </a:lnTo>
                  <a:lnTo>
                    <a:pt x="47155" y="153670"/>
                  </a:lnTo>
                  <a:lnTo>
                    <a:pt x="51269" y="146050"/>
                  </a:lnTo>
                  <a:lnTo>
                    <a:pt x="51917" y="144792"/>
                  </a:lnTo>
                  <a:lnTo>
                    <a:pt x="55168" y="138442"/>
                  </a:lnTo>
                  <a:lnTo>
                    <a:pt x="58026" y="132092"/>
                  </a:lnTo>
                  <a:lnTo>
                    <a:pt x="61607" y="125742"/>
                  </a:lnTo>
                  <a:lnTo>
                    <a:pt x="64985" y="119380"/>
                  </a:lnTo>
                  <a:lnTo>
                    <a:pt x="68554" y="113030"/>
                  </a:lnTo>
                  <a:lnTo>
                    <a:pt x="72669" y="107950"/>
                  </a:lnTo>
                  <a:lnTo>
                    <a:pt x="81534" y="96520"/>
                  </a:lnTo>
                  <a:lnTo>
                    <a:pt x="85877" y="92710"/>
                  </a:lnTo>
                  <a:lnTo>
                    <a:pt x="91033" y="86360"/>
                  </a:lnTo>
                  <a:lnTo>
                    <a:pt x="94843" y="82550"/>
                  </a:lnTo>
                  <a:lnTo>
                    <a:pt x="97459" y="81280"/>
                  </a:lnTo>
                  <a:lnTo>
                    <a:pt x="104063" y="74930"/>
                  </a:lnTo>
                  <a:lnTo>
                    <a:pt x="110629" y="71120"/>
                  </a:lnTo>
                  <a:lnTo>
                    <a:pt x="111455" y="69850"/>
                  </a:lnTo>
                  <a:lnTo>
                    <a:pt x="112280" y="68580"/>
                  </a:lnTo>
                  <a:lnTo>
                    <a:pt x="109601" y="69850"/>
                  </a:lnTo>
                  <a:lnTo>
                    <a:pt x="102704" y="68580"/>
                  </a:lnTo>
                  <a:lnTo>
                    <a:pt x="103860" y="58420"/>
                  </a:lnTo>
                  <a:lnTo>
                    <a:pt x="102920" y="46990"/>
                  </a:lnTo>
                  <a:lnTo>
                    <a:pt x="150406" y="48260"/>
                  </a:lnTo>
                  <a:lnTo>
                    <a:pt x="154038" y="46990"/>
                  </a:lnTo>
                  <a:lnTo>
                    <a:pt x="157683" y="45720"/>
                  </a:lnTo>
                  <a:lnTo>
                    <a:pt x="168452" y="43180"/>
                  </a:lnTo>
                  <a:lnTo>
                    <a:pt x="179552" y="39370"/>
                  </a:lnTo>
                  <a:lnTo>
                    <a:pt x="187744" y="38100"/>
                  </a:lnTo>
                  <a:lnTo>
                    <a:pt x="229489" y="30480"/>
                  </a:lnTo>
                  <a:lnTo>
                    <a:pt x="274929" y="27940"/>
                  </a:lnTo>
                  <a:lnTo>
                    <a:pt x="294119" y="27940"/>
                  </a:lnTo>
                  <a:lnTo>
                    <a:pt x="318744" y="30480"/>
                  </a:lnTo>
                  <a:lnTo>
                    <a:pt x="329958" y="33020"/>
                  </a:lnTo>
                  <a:lnTo>
                    <a:pt x="341033" y="34290"/>
                  </a:lnTo>
                  <a:lnTo>
                    <a:pt x="362483" y="40640"/>
                  </a:lnTo>
                  <a:lnTo>
                    <a:pt x="374929" y="44450"/>
                  </a:lnTo>
                  <a:lnTo>
                    <a:pt x="382270" y="46990"/>
                  </a:lnTo>
                  <a:lnTo>
                    <a:pt x="387515" y="44450"/>
                  </a:lnTo>
                  <a:lnTo>
                    <a:pt x="408520" y="44450"/>
                  </a:lnTo>
                  <a:lnTo>
                    <a:pt x="419608" y="46990"/>
                  </a:lnTo>
                  <a:lnTo>
                    <a:pt x="430022" y="49530"/>
                  </a:lnTo>
                  <a:lnTo>
                    <a:pt x="437451" y="54610"/>
                  </a:lnTo>
                  <a:lnTo>
                    <a:pt x="438175" y="55880"/>
                  </a:lnTo>
                  <a:lnTo>
                    <a:pt x="438670" y="55880"/>
                  </a:lnTo>
                  <a:lnTo>
                    <a:pt x="438899" y="57150"/>
                  </a:lnTo>
                  <a:lnTo>
                    <a:pt x="439102" y="57150"/>
                  </a:lnTo>
                  <a:lnTo>
                    <a:pt x="439102" y="58420"/>
                  </a:lnTo>
                  <a:lnTo>
                    <a:pt x="437997" y="60960"/>
                  </a:lnTo>
                  <a:lnTo>
                    <a:pt x="436994" y="63500"/>
                  </a:lnTo>
                  <a:lnTo>
                    <a:pt x="444347" y="67310"/>
                  </a:lnTo>
                  <a:lnTo>
                    <a:pt x="458216" y="74930"/>
                  </a:lnTo>
                  <a:lnTo>
                    <a:pt x="465366" y="80010"/>
                  </a:lnTo>
                  <a:lnTo>
                    <a:pt x="472262" y="83820"/>
                  </a:lnTo>
                  <a:lnTo>
                    <a:pt x="485457" y="92710"/>
                  </a:lnTo>
                  <a:lnTo>
                    <a:pt x="505675" y="105410"/>
                  </a:lnTo>
                  <a:lnTo>
                    <a:pt x="518668" y="114300"/>
                  </a:lnTo>
                  <a:lnTo>
                    <a:pt x="544220" y="132092"/>
                  </a:lnTo>
                  <a:lnTo>
                    <a:pt x="547039" y="134620"/>
                  </a:lnTo>
                  <a:lnTo>
                    <a:pt x="554951" y="139700"/>
                  </a:lnTo>
                  <a:lnTo>
                    <a:pt x="556641" y="142240"/>
                  </a:lnTo>
                  <a:lnTo>
                    <a:pt x="562279" y="146050"/>
                  </a:lnTo>
                  <a:lnTo>
                    <a:pt x="563981" y="147320"/>
                  </a:lnTo>
                  <a:lnTo>
                    <a:pt x="565099" y="148590"/>
                  </a:lnTo>
                  <a:lnTo>
                    <a:pt x="566242" y="148590"/>
                  </a:lnTo>
                  <a:lnTo>
                    <a:pt x="573011" y="153670"/>
                  </a:lnTo>
                  <a:lnTo>
                    <a:pt x="574700" y="156210"/>
                  </a:lnTo>
                  <a:lnTo>
                    <a:pt x="575843" y="156210"/>
                  </a:lnTo>
                  <a:lnTo>
                    <a:pt x="577532" y="158750"/>
                  </a:lnTo>
                  <a:lnTo>
                    <a:pt x="582041" y="161290"/>
                  </a:lnTo>
                  <a:lnTo>
                    <a:pt x="583171" y="162560"/>
                  </a:lnTo>
                  <a:lnTo>
                    <a:pt x="588251" y="166370"/>
                  </a:lnTo>
                  <a:lnTo>
                    <a:pt x="589381" y="167640"/>
                  </a:lnTo>
                  <a:lnTo>
                    <a:pt x="598411" y="175260"/>
                  </a:lnTo>
                  <a:lnTo>
                    <a:pt x="599541" y="176530"/>
                  </a:lnTo>
                  <a:lnTo>
                    <a:pt x="603656" y="179070"/>
                  </a:lnTo>
                  <a:lnTo>
                    <a:pt x="604151" y="179070"/>
                  </a:lnTo>
                  <a:lnTo>
                    <a:pt x="600113" y="175260"/>
                  </a:lnTo>
                  <a:lnTo>
                    <a:pt x="598982" y="173990"/>
                  </a:lnTo>
                  <a:lnTo>
                    <a:pt x="600697" y="173990"/>
                  </a:lnTo>
                  <a:lnTo>
                    <a:pt x="609295" y="181610"/>
                  </a:lnTo>
                  <a:lnTo>
                    <a:pt x="611593" y="184150"/>
                  </a:lnTo>
                  <a:lnTo>
                    <a:pt x="612165" y="185420"/>
                  </a:lnTo>
                  <a:lnTo>
                    <a:pt x="613676" y="184150"/>
                  </a:lnTo>
                  <a:lnTo>
                    <a:pt x="614680" y="185420"/>
                  </a:lnTo>
                  <a:lnTo>
                    <a:pt x="614324" y="186639"/>
                  </a:lnTo>
                  <a:lnTo>
                    <a:pt x="615353" y="186690"/>
                  </a:lnTo>
                  <a:lnTo>
                    <a:pt x="643737" y="212090"/>
                  </a:lnTo>
                  <a:lnTo>
                    <a:pt x="644232" y="212090"/>
                  </a:lnTo>
                  <a:lnTo>
                    <a:pt x="619302" y="187960"/>
                  </a:lnTo>
                  <a:lnTo>
                    <a:pt x="618286" y="186690"/>
                  </a:lnTo>
                  <a:lnTo>
                    <a:pt x="618744" y="186690"/>
                  </a:lnTo>
                  <a:lnTo>
                    <a:pt x="638822" y="204470"/>
                  </a:lnTo>
                  <a:lnTo>
                    <a:pt x="638505" y="203200"/>
                  </a:lnTo>
                  <a:lnTo>
                    <a:pt x="634326" y="198120"/>
                  </a:lnTo>
                  <a:lnTo>
                    <a:pt x="635038" y="196850"/>
                  </a:lnTo>
                  <a:lnTo>
                    <a:pt x="653199" y="214630"/>
                  </a:lnTo>
                  <a:lnTo>
                    <a:pt x="669721" y="231140"/>
                  </a:lnTo>
                  <a:lnTo>
                    <a:pt x="673608" y="234950"/>
                  </a:lnTo>
                  <a:lnTo>
                    <a:pt x="641642" y="201930"/>
                  </a:lnTo>
                  <a:lnTo>
                    <a:pt x="636143" y="196850"/>
                  </a:lnTo>
                  <a:lnTo>
                    <a:pt x="634771" y="195580"/>
                  </a:lnTo>
                  <a:lnTo>
                    <a:pt x="629462" y="191770"/>
                  </a:lnTo>
                  <a:lnTo>
                    <a:pt x="621842" y="184150"/>
                  </a:lnTo>
                  <a:lnTo>
                    <a:pt x="611682" y="173990"/>
                  </a:lnTo>
                  <a:lnTo>
                    <a:pt x="609142" y="171450"/>
                  </a:lnTo>
                  <a:lnTo>
                    <a:pt x="609714" y="170180"/>
                  </a:lnTo>
                  <a:lnTo>
                    <a:pt x="611962" y="171450"/>
                  </a:lnTo>
                  <a:lnTo>
                    <a:pt x="647839" y="203200"/>
                  </a:lnTo>
                  <a:lnTo>
                    <a:pt x="648195" y="203200"/>
                  </a:lnTo>
                  <a:lnTo>
                    <a:pt x="611416" y="170180"/>
                  </a:lnTo>
                  <a:lnTo>
                    <a:pt x="608584" y="167640"/>
                  </a:lnTo>
                  <a:lnTo>
                    <a:pt x="603605" y="163830"/>
                  </a:lnTo>
                  <a:lnTo>
                    <a:pt x="597636" y="158750"/>
                  </a:lnTo>
                  <a:lnTo>
                    <a:pt x="591756" y="153670"/>
                  </a:lnTo>
                  <a:lnTo>
                    <a:pt x="586994" y="148590"/>
                  </a:lnTo>
                  <a:lnTo>
                    <a:pt x="581710" y="143510"/>
                  </a:lnTo>
                  <a:lnTo>
                    <a:pt x="576008" y="139700"/>
                  </a:lnTo>
                  <a:lnTo>
                    <a:pt x="560374" y="125742"/>
                  </a:lnTo>
                  <a:lnTo>
                    <a:pt x="554507" y="121920"/>
                  </a:lnTo>
                  <a:lnTo>
                    <a:pt x="548436" y="116840"/>
                  </a:lnTo>
                  <a:lnTo>
                    <a:pt x="542937" y="113030"/>
                  </a:lnTo>
                  <a:lnTo>
                    <a:pt x="537311" y="107950"/>
                  </a:lnTo>
                  <a:lnTo>
                    <a:pt x="525995" y="100330"/>
                  </a:lnTo>
                  <a:lnTo>
                    <a:pt x="520179" y="96520"/>
                  </a:lnTo>
                  <a:lnTo>
                    <a:pt x="508203" y="87630"/>
                  </a:lnTo>
                  <a:lnTo>
                    <a:pt x="496049" y="80010"/>
                  </a:lnTo>
                  <a:lnTo>
                    <a:pt x="490143" y="76200"/>
                  </a:lnTo>
                  <a:lnTo>
                    <a:pt x="483501" y="72390"/>
                  </a:lnTo>
                  <a:lnTo>
                    <a:pt x="476999" y="68580"/>
                  </a:lnTo>
                  <a:lnTo>
                    <a:pt x="471487" y="64770"/>
                  </a:lnTo>
                  <a:lnTo>
                    <a:pt x="466585" y="61480"/>
                  </a:lnTo>
                  <a:lnTo>
                    <a:pt x="465099" y="60553"/>
                  </a:lnTo>
                  <a:lnTo>
                    <a:pt x="458978" y="57150"/>
                  </a:lnTo>
                  <a:lnTo>
                    <a:pt x="451904" y="54610"/>
                  </a:lnTo>
                  <a:lnTo>
                    <a:pt x="445617" y="50800"/>
                  </a:lnTo>
                  <a:lnTo>
                    <a:pt x="439877" y="48260"/>
                  </a:lnTo>
                  <a:lnTo>
                    <a:pt x="431647" y="44450"/>
                  </a:lnTo>
                  <a:lnTo>
                    <a:pt x="423849" y="40640"/>
                  </a:lnTo>
                  <a:lnTo>
                    <a:pt x="419455" y="38100"/>
                  </a:lnTo>
                  <a:lnTo>
                    <a:pt x="433044" y="43180"/>
                  </a:lnTo>
                  <a:lnTo>
                    <a:pt x="455434" y="54610"/>
                  </a:lnTo>
                  <a:lnTo>
                    <a:pt x="465099" y="60553"/>
                  </a:lnTo>
                  <a:lnTo>
                    <a:pt x="465823" y="60960"/>
                  </a:lnTo>
                  <a:lnTo>
                    <a:pt x="466585" y="61480"/>
                  </a:lnTo>
                  <a:lnTo>
                    <a:pt x="509485" y="87630"/>
                  </a:lnTo>
                  <a:lnTo>
                    <a:pt x="526465" y="99060"/>
                  </a:lnTo>
                  <a:lnTo>
                    <a:pt x="543064" y="111760"/>
                  </a:lnTo>
                  <a:lnTo>
                    <a:pt x="558736" y="123190"/>
                  </a:lnTo>
                  <a:lnTo>
                    <a:pt x="564222" y="127000"/>
                  </a:lnTo>
                  <a:lnTo>
                    <a:pt x="569353" y="132092"/>
                  </a:lnTo>
                  <a:lnTo>
                    <a:pt x="579094" y="138442"/>
                  </a:lnTo>
                  <a:lnTo>
                    <a:pt x="586498" y="144792"/>
                  </a:lnTo>
                  <a:lnTo>
                    <a:pt x="595236" y="152400"/>
                  </a:lnTo>
                  <a:lnTo>
                    <a:pt x="600468" y="156210"/>
                  </a:lnTo>
                  <a:lnTo>
                    <a:pt x="610755" y="165100"/>
                  </a:lnTo>
                  <a:lnTo>
                    <a:pt x="615429" y="170180"/>
                  </a:lnTo>
                  <a:lnTo>
                    <a:pt x="620572" y="173990"/>
                  </a:lnTo>
                  <a:lnTo>
                    <a:pt x="628167" y="180340"/>
                  </a:lnTo>
                  <a:lnTo>
                    <a:pt x="635571" y="187960"/>
                  </a:lnTo>
                  <a:lnTo>
                    <a:pt x="642823" y="194310"/>
                  </a:lnTo>
                  <a:lnTo>
                    <a:pt x="649922" y="201930"/>
                  </a:lnTo>
                  <a:lnTo>
                    <a:pt x="654621" y="205740"/>
                  </a:lnTo>
                  <a:lnTo>
                    <a:pt x="659511" y="210820"/>
                  </a:lnTo>
                  <a:lnTo>
                    <a:pt x="666711" y="217170"/>
                  </a:lnTo>
                  <a:lnTo>
                    <a:pt x="669112" y="219710"/>
                  </a:lnTo>
                  <a:lnTo>
                    <a:pt x="672325" y="222250"/>
                  </a:lnTo>
                  <a:lnTo>
                    <a:pt x="678395" y="228600"/>
                  </a:lnTo>
                  <a:lnTo>
                    <a:pt x="679234" y="22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50780" y="4519701"/>
              <a:ext cx="1096010" cy="720725"/>
            </a:xfrm>
            <a:custGeom>
              <a:avLst/>
              <a:gdLst/>
              <a:ahLst/>
              <a:cxnLst/>
              <a:rect l="l" t="t" r="r" b="b"/>
              <a:pathLst>
                <a:path w="1096010" h="720725">
                  <a:moveTo>
                    <a:pt x="7708" y="481457"/>
                  </a:moveTo>
                  <a:lnTo>
                    <a:pt x="3962" y="481965"/>
                  </a:lnTo>
                  <a:lnTo>
                    <a:pt x="2362" y="481330"/>
                  </a:lnTo>
                  <a:lnTo>
                    <a:pt x="1079" y="481609"/>
                  </a:lnTo>
                  <a:lnTo>
                    <a:pt x="317" y="482231"/>
                  </a:lnTo>
                  <a:lnTo>
                    <a:pt x="0" y="483247"/>
                  </a:lnTo>
                  <a:lnTo>
                    <a:pt x="279" y="483704"/>
                  </a:lnTo>
                  <a:lnTo>
                    <a:pt x="355" y="484276"/>
                  </a:lnTo>
                  <a:lnTo>
                    <a:pt x="317" y="484886"/>
                  </a:lnTo>
                  <a:lnTo>
                    <a:pt x="1663" y="485190"/>
                  </a:lnTo>
                  <a:lnTo>
                    <a:pt x="2286" y="487756"/>
                  </a:lnTo>
                  <a:lnTo>
                    <a:pt x="7708" y="481457"/>
                  </a:lnTo>
                  <a:close/>
                </a:path>
                <a:path w="1096010" h="720725">
                  <a:moveTo>
                    <a:pt x="13195" y="475488"/>
                  </a:moveTo>
                  <a:lnTo>
                    <a:pt x="12915" y="475132"/>
                  </a:lnTo>
                  <a:lnTo>
                    <a:pt x="12687" y="474751"/>
                  </a:lnTo>
                  <a:lnTo>
                    <a:pt x="12446" y="474370"/>
                  </a:lnTo>
                  <a:lnTo>
                    <a:pt x="10883" y="475310"/>
                  </a:lnTo>
                  <a:lnTo>
                    <a:pt x="8407" y="476745"/>
                  </a:lnTo>
                  <a:lnTo>
                    <a:pt x="8928" y="477608"/>
                  </a:lnTo>
                  <a:lnTo>
                    <a:pt x="9448" y="478434"/>
                  </a:lnTo>
                  <a:lnTo>
                    <a:pt x="11747" y="476580"/>
                  </a:lnTo>
                  <a:lnTo>
                    <a:pt x="13195" y="475488"/>
                  </a:lnTo>
                  <a:close/>
                </a:path>
                <a:path w="1096010" h="720725">
                  <a:moveTo>
                    <a:pt x="43891" y="475284"/>
                  </a:moveTo>
                  <a:lnTo>
                    <a:pt x="43840" y="474980"/>
                  </a:lnTo>
                  <a:lnTo>
                    <a:pt x="42811" y="475284"/>
                  </a:lnTo>
                  <a:lnTo>
                    <a:pt x="43891" y="475284"/>
                  </a:lnTo>
                  <a:close/>
                </a:path>
                <a:path w="1096010" h="720725">
                  <a:moveTo>
                    <a:pt x="46824" y="514756"/>
                  </a:moveTo>
                  <a:lnTo>
                    <a:pt x="42760" y="514337"/>
                  </a:lnTo>
                  <a:lnTo>
                    <a:pt x="41719" y="511911"/>
                  </a:lnTo>
                  <a:lnTo>
                    <a:pt x="41186" y="511530"/>
                  </a:lnTo>
                  <a:lnTo>
                    <a:pt x="40487" y="511568"/>
                  </a:lnTo>
                  <a:lnTo>
                    <a:pt x="39712" y="511810"/>
                  </a:lnTo>
                  <a:lnTo>
                    <a:pt x="39166" y="511200"/>
                  </a:lnTo>
                  <a:lnTo>
                    <a:pt x="38011" y="510006"/>
                  </a:lnTo>
                  <a:lnTo>
                    <a:pt x="38176" y="509612"/>
                  </a:lnTo>
                  <a:lnTo>
                    <a:pt x="38557" y="508825"/>
                  </a:lnTo>
                  <a:lnTo>
                    <a:pt x="36550" y="506933"/>
                  </a:lnTo>
                  <a:lnTo>
                    <a:pt x="34480" y="506272"/>
                  </a:lnTo>
                  <a:lnTo>
                    <a:pt x="31940" y="511416"/>
                  </a:lnTo>
                  <a:lnTo>
                    <a:pt x="32410" y="511771"/>
                  </a:lnTo>
                  <a:lnTo>
                    <a:pt x="32702" y="512241"/>
                  </a:lnTo>
                  <a:lnTo>
                    <a:pt x="32905" y="512787"/>
                  </a:lnTo>
                  <a:lnTo>
                    <a:pt x="33718" y="512813"/>
                  </a:lnTo>
                  <a:lnTo>
                    <a:pt x="34620" y="512584"/>
                  </a:lnTo>
                  <a:lnTo>
                    <a:pt x="35648" y="512089"/>
                  </a:lnTo>
                  <a:lnTo>
                    <a:pt x="37350" y="513308"/>
                  </a:lnTo>
                  <a:lnTo>
                    <a:pt x="36474" y="514210"/>
                  </a:lnTo>
                  <a:lnTo>
                    <a:pt x="37338" y="515112"/>
                  </a:lnTo>
                  <a:lnTo>
                    <a:pt x="38163" y="516039"/>
                  </a:lnTo>
                  <a:lnTo>
                    <a:pt x="39027" y="516928"/>
                  </a:lnTo>
                  <a:lnTo>
                    <a:pt x="40030" y="517893"/>
                  </a:lnTo>
                  <a:lnTo>
                    <a:pt x="40919" y="518947"/>
                  </a:lnTo>
                  <a:lnTo>
                    <a:pt x="42837" y="520509"/>
                  </a:lnTo>
                  <a:lnTo>
                    <a:pt x="43789" y="521436"/>
                  </a:lnTo>
                  <a:lnTo>
                    <a:pt x="45491" y="518795"/>
                  </a:lnTo>
                  <a:lnTo>
                    <a:pt x="46824" y="514756"/>
                  </a:lnTo>
                  <a:close/>
                </a:path>
                <a:path w="1096010" h="720725">
                  <a:moveTo>
                    <a:pt x="48145" y="479171"/>
                  </a:moveTo>
                  <a:lnTo>
                    <a:pt x="44284" y="478040"/>
                  </a:lnTo>
                  <a:lnTo>
                    <a:pt x="43967" y="475830"/>
                  </a:lnTo>
                  <a:lnTo>
                    <a:pt x="40995" y="475830"/>
                  </a:lnTo>
                  <a:lnTo>
                    <a:pt x="37579" y="475830"/>
                  </a:lnTo>
                  <a:lnTo>
                    <a:pt x="34950" y="482434"/>
                  </a:lnTo>
                  <a:lnTo>
                    <a:pt x="31597" y="483235"/>
                  </a:lnTo>
                  <a:lnTo>
                    <a:pt x="29298" y="484974"/>
                  </a:lnTo>
                  <a:lnTo>
                    <a:pt x="26352" y="482434"/>
                  </a:lnTo>
                  <a:lnTo>
                    <a:pt x="25412" y="481660"/>
                  </a:lnTo>
                  <a:lnTo>
                    <a:pt x="25514" y="481444"/>
                  </a:lnTo>
                  <a:lnTo>
                    <a:pt x="29362" y="478002"/>
                  </a:lnTo>
                  <a:lnTo>
                    <a:pt x="31711" y="475894"/>
                  </a:lnTo>
                  <a:lnTo>
                    <a:pt x="26708" y="477621"/>
                  </a:lnTo>
                  <a:lnTo>
                    <a:pt x="23812" y="478002"/>
                  </a:lnTo>
                  <a:lnTo>
                    <a:pt x="23571" y="477621"/>
                  </a:lnTo>
                  <a:lnTo>
                    <a:pt x="23177" y="477380"/>
                  </a:lnTo>
                  <a:lnTo>
                    <a:pt x="22682" y="477253"/>
                  </a:lnTo>
                  <a:lnTo>
                    <a:pt x="19634" y="479933"/>
                  </a:lnTo>
                  <a:lnTo>
                    <a:pt x="16281" y="482434"/>
                  </a:lnTo>
                  <a:lnTo>
                    <a:pt x="16243" y="482752"/>
                  </a:lnTo>
                  <a:lnTo>
                    <a:pt x="17348" y="485381"/>
                  </a:lnTo>
                  <a:lnTo>
                    <a:pt x="17576" y="486854"/>
                  </a:lnTo>
                  <a:lnTo>
                    <a:pt x="17653" y="487654"/>
                  </a:lnTo>
                  <a:lnTo>
                    <a:pt x="20345" y="489369"/>
                  </a:lnTo>
                  <a:lnTo>
                    <a:pt x="18110" y="494030"/>
                  </a:lnTo>
                  <a:lnTo>
                    <a:pt x="19240" y="496417"/>
                  </a:lnTo>
                  <a:lnTo>
                    <a:pt x="24180" y="494182"/>
                  </a:lnTo>
                  <a:lnTo>
                    <a:pt x="23964" y="490766"/>
                  </a:lnTo>
                  <a:lnTo>
                    <a:pt x="27228" y="488772"/>
                  </a:lnTo>
                  <a:lnTo>
                    <a:pt x="28575" y="489153"/>
                  </a:lnTo>
                  <a:lnTo>
                    <a:pt x="31229" y="489953"/>
                  </a:lnTo>
                  <a:lnTo>
                    <a:pt x="29806" y="492163"/>
                  </a:lnTo>
                  <a:lnTo>
                    <a:pt x="30302" y="493509"/>
                  </a:lnTo>
                  <a:lnTo>
                    <a:pt x="31445" y="494550"/>
                  </a:lnTo>
                  <a:lnTo>
                    <a:pt x="24269" y="494779"/>
                  </a:lnTo>
                  <a:lnTo>
                    <a:pt x="24180" y="501624"/>
                  </a:lnTo>
                  <a:lnTo>
                    <a:pt x="24206" y="501942"/>
                  </a:lnTo>
                  <a:lnTo>
                    <a:pt x="25095" y="502729"/>
                  </a:lnTo>
                  <a:lnTo>
                    <a:pt x="26746" y="504367"/>
                  </a:lnTo>
                  <a:lnTo>
                    <a:pt x="29121" y="503301"/>
                  </a:lnTo>
                  <a:lnTo>
                    <a:pt x="30238" y="506285"/>
                  </a:lnTo>
                  <a:lnTo>
                    <a:pt x="32829" y="503301"/>
                  </a:lnTo>
                  <a:lnTo>
                    <a:pt x="35229" y="500519"/>
                  </a:lnTo>
                  <a:lnTo>
                    <a:pt x="38328" y="497344"/>
                  </a:lnTo>
                  <a:lnTo>
                    <a:pt x="35318" y="495820"/>
                  </a:lnTo>
                  <a:lnTo>
                    <a:pt x="40830" y="492340"/>
                  </a:lnTo>
                  <a:lnTo>
                    <a:pt x="42075" y="488772"/>
                  </a:lnTo>
                  <a:lnTo>
                    <a:pt x="42468" y="487641"/>
                  </a:lnTo>
                  <a:lnTo>
                    <a:pt x="44881" y="484974"/>
                  </a:lnTo>
                  <a:lnTo>
                    <a:pt x="46151" y="483565"/>
                  </a:lnTo>
                  <a:lnTo>
                    <a:pt x="48145" y="479171"/>
                  </a:lnTo>
                  <a:close/>
                </a:path>
                <a:path w="1096010" h="720725">
                  <a:moveTo>
                    <a:pt x="82384" y="503491"/>
                  </a:moveTo>
                  <a:lnTo>
                    <a:pt x="81813" y="502475"/>
                  </a:lnTo>
                  <a:lnTo>
                    <a:pt x="80124" y="502246"/>
                  </a:lnTo>
                  <a:lnTo>
                    <a:pt x="79489" y="502183"/>
                  </a:lnTo>
                  <a:lnTo>
                    <a:pt x="78905" y="502031"/>
                  </a:lnTo>
                  <a:lnTo>
                    <a:pt x="78486" y="501726"/>
                  </a:lnTo>
                  <a:lnTo>
                    <a:pt x="76822" y="504977"/>
                  </a:lnTo>
                  <a:lnTo>
                    <a:pt x="77025" y="506831"/>
                  </a:lnTo>
                  <a:lnTo>
                    <a:pt x="81572" y="505345"/>
                  </a:lnTo>
                  <a:lnTo>
                    <a:pt x="82003" y="505167"/>
                  </a:lnTo>
                  <a:lnTo>
                    <a:pt x="82384" y="503491"/>
                  </a:lnTo>
                  <a:close/>
                </a:path>
                <a:path w="1096010" h="720725">
                  <a:moveTo>
                    <a:pt x="118084" y="377939"/>
                  </a:moveTo>
                  <a:lnTo>
                    <a:pt x="117284" y="376656"/>
                  </a:lnTo>
                  <a:lnTo>
                    <a:pt x="116128" y="376466"/>
                  </a:lnTo>
                  <a:lnTo>
                    <a:pt x="114109" y="378866"/>
                  </a:lnTo>
                  <a:lnTo>
                    <a:pt x="113080" y="381025"/>
                  </a:lnTo>
                  <a:lnTo>
                    <a:pt x="112547" y="382104"/>
                  </a:lnTo>
                  <a:lnTo>
                    <a:pt x="113195" y="383082"/>
                  </a:lnTo>
                  <a:lnTo>
                    <a:pt x="113804" y="384060"/>
                  </a:lnTo>
                  <a:lnTo>
                    <a:pt x="114465" y="385013"/>
                  </a:lnTo>
                  <a:lnTo>
                    <a:pt x="115531" y="384949"/>
                  </a:lnTo>
                  <a:lnTo>
                    <a:pt x="116497" y="384429"/>
                  </a:lnTo>
                  <a:lnTo>
                    <a:pt x="117309" y="383438"/>
                  </a:lnTo>
                  <a:lnTo>
                    <a:pt x="118084" y="377939"/>
                  </a:lnTo>
                  <a:close/>
                </a:path>
                <a:path w="1096010" h="720725">
                  <a:moveTo>
                    <a:pt x="178219" y="355473"/>
                  </a:moveTo>
                  <a:lnTo>
                    <a:pt x="177774" y="355079"/>
                  </a:lnTo>
                  <a:lnTo>
                    <a:pt x="177761" y="354469"/>
                  </a:lnTo>
                  <a:lnTo>
                    <a:pt x="178104" y="353707"/>
                  </a:lnTo>
                  <a:lnTo>
                    <a:pt x="177660" y="351878"/>
                  </a:lnTo>
                  <a:lnTo>
                    <a:pt x="177507" y="349796"/>
                  </a:lnTo>
                  <a:lnTo>
                    <a:pt x="174307" y="350278"/>
                  </a:lnTo>
                  <a:lnTo>
                    <a:pt x="174332" y="350431"/>
                  </a:lnTo>
                  <a:lnTo>
                    <a:pt x="173799" y="350469"/>
                  </a:lnTo>
                  <a:lnTo>
                    <a:pt x="173202" y="350558"/>
                  </a:lnTo>
                  <a:lnTo>
                    <a:pt x="172618" y="350621"/>
                  </a:lnTo>
                  <a:lnTo>
                    <a:pt x="172148" y="351116"/>
                  </a:lnTo>
                  <a:lnTo>
                    <a:pt x="171119" y="352145"/>
                  </a:lnTo>
                  <a:lnTo>
                    <a:pt x="170624" y="353237"/>
                  </a:lnTo>
                  <a:lnTo>
                    <a:pt x="170624" y="354114"/>
                  </a:lnTo>
                  <a:lnTo>
                    <a:pt x="171043" y="354825"/>
                  </a:lnTo>
                  <a:lnTo>
                    <a:pt x="171323" y="355155"/>
                  </a:lnTo>
                  <a:lnTo>
                    <a:pt x="171437" y="355587"/>
                  </a:lnTo>
                  <a:lnTo>
                    <a:pt x="171411" y="356095"/>
                  </a:lnTo>
                  <a:lnTo>
                    <a:pt x="173431" y="356336"/>
                  </a:lnTo>
                  <a:lnTo>
                    <a:pt x="174472" y="356400"/>
                  </a:lnTo>
                  <a:lnTo>
                    <a:pt x="175272" y="356323"/>
                  </a:lnTo>
                  <a:lnTo>
                    <a:pt x="175755" y="356590"/>
                  </a:lnTo>
                  <a:lnTo>
                    <a:pt x="175996" y="357085"/>
                  </a:lnTo>
                  <a:lnTo>
                    <a:pt x="177215" y="357225"/>
                  </a:lnTo>
                  <a:lnTo>
                    <a:pt x="177952" y="356641"/>
                  </a:lnTo>
                  <a:lnTo>
                    <a:pt x="178219" y="355473"/>
                  </a:lnTo>
                  <a:close/>
                </a:path>
                <a:path w="1096010" h="720725">
                  <a:moveTo>
                    <a:pt x="202768" y="701636"/>
                  </a:moveTo>
                  <a:lnTo>
                    <a:pt x="202603" y="700392"/>
                  </a:lnTo>
                  <a:lnTo>
                    <a:pt x="199720" y="701395"/>
                  </a:lnTo>
                  <a:lnTo>
                    <a:pt x="198894" y="701027"/>
                  </a:lnTo>
                  <a:lnTo>
                    <a:pt x="198170" y="701459"/>
                  </a:lnTo>
                  <a:lnTo>
                    <a:pt x="197637" y="702652"/>
                  </a:lnTo>
                  <a:lnTo>
                    <a:pt x="196964" y="703516"/>
                  </a:lnTo>
                  <a:lnTo>
                    <a:pt x="195935" y="704049"/>
                  </a:lnTo>
                  <a:lnTo>
                    <a:pt x="193954" y="706526"/>
                  </a:lnTo>
                  <a:lnTo>
                    <a:pt x="194995" y="707174"/>
                  </a:lnTo>
                  <a:lnTo>
                    <a:pt x="197104" y="707186"/>
                  </a:lnTo>
                  <a:lnTo>
                    <a:pt x="199377" y="706767"/>
                  </a:lnTo>
                  <a:lnTo>
                    <a:pt x="201041" y="705573"/>
                  </a:lnTo>
                  <a:lnTo>
                    <a:pt x="202145" y="703541"/>
                  </a:lnTo>
                  <a:lnTo>
                    <a:pt x="202768" y="701636"/>
                  </a:lnTo>
                  <a:close/>
                </a:path>
                <a:path w="1096010" h="720725">
                  <a:moveTo>
                    <a:pt x="207784" y="714489"/>
                  </a:moveTo>
                  <a:lnTo>
                    <a:pt x="204647" y="714857"/>
                  </a:lnTo>
                  <a:lnTo>
                    <a:pt x="203631" y="714984"/>
                  </a:lnTo>
                  <a:lnTo>
                    <a:pt x="201320" y="716026"/>
                  </a:lnTo>
                  <a:lnTo>
                    <a:pt x="200113" y="718578"/>
                  </a:lnTo>
                  <a:lnTo>
                    <a:pt x="201472" y="719467"/>
                  </a:lnTo>
                  <a:lnTo>
                    <a:pt x="202679" y="720331"/>
                  </a:lnTo>
                  <a:lnTo>
                    <a:pt x="204470" y="719239"/>
                  </a:lnTo>
                  <a:lnTo>
                    <a:pt x="205359" y="718680"/>
                  </a:lnTo>
                  <a:lnTo>
                    <a:pt x="205752" y="717067"/>
                  </a:lnTo>
                  <a:lnTo>
                    <a:pt x="207784" y="714489"/>
                  </a:lnTo>
                  <a:close/>
                </a:path>
                <a:path w="1096010" h="720725">
                  <a:moveTo>
                    <a:pt x="214731" y="715848"/>
                  </a:moveTo>
                  <a:lnTo>
                    <a:pt x="214249" y="715670"/>
                  </a:lnTo>
                  <a:lnTo>
                    <a:pt x="213690" y="715149"/>
                  </a:lnTo>
                  <a:lnTo>
                    <a:pt x="213283" y="715378"/>
                  </a:lnTo>
                  <a:lnTo>
                    <a:pt x="211696" y="716229"/>
                  </a:lnTo>
                  <a:lnTo>
                    <a:pt x="211988" y="716902"/>
                  </a:lnTo>
                  <a:lnTo>
                    <a:pt x="212496" y="717486"/>
                  </a:lnTo>
                  <a:lnTo>
                    <a:pt x="213245" y="716978"/>
                  </a:lnTo>
                  <a:lnTo>
                    <a:pt x="214007" y="716432"/>
                  </a:lnTo>
                  <a:lnTo>
                    <a:pt x="214731" y="715848"/>
                  </a:lnTo>
                  <a:close/>
                </a:path>
                <a:path w="1096010" h="720725">
                  <a:moveTo>
                    <a:pt x="231013" y="673963"/>
                  </a:moveTo>
                  <a:lnTo>
                    <a:pt x="230911" y="673265"/>
                  </a:lnTo>
                  <a:lnTo>
                    <a:pt x="230720" y="672604"/>
                  </a:lnTo>
                  <a:lnTo>
                    <a:pt x="230543" y="671931"/>
                  </a:lnTo>
                  <a:lnTo>
                    <a:pt x="228358" y="671550"/>
                  </a:lnTo>
                  <a:lnTo>
                    <a:pt x="226225" y="672973"/>
                  </a:lnTo>
                  <a:lnTo>
                    <a:pt x="224129" y="674878"/>
                  </a:lnTo>
                  <a:lnTo>
                    <a:pt x="225590" y="676414"/>
                  </a:lnTo>
                  <a:lnTo>
                    <a:pt x="227634" y="676668"/>
                  </a:lnTo>
                  <a:lnTo>
                    <a:pt x="231013" y="673963"/>
                  </a:lnTo>
                  <a:close/>
                </a:path>
                <a:path w="1096010" h="720725">
                  <a:moveTo>
                    <a:pt x="255244" y="237375"/>
                  </a:moveTo>
                  <a:lnTo>
                    <a:pt x="254152" y="235445"/>
                  </a:lnTo>
                  <a:lnTo>
                    <a:pt x="253593" y="234480"/>
                  </a:lnTo>
                  <a:lnTo>
                    <a:pt x="248551" y="238404"/>
                  </a:lnTo>
                  <a:lnTo>
                    <a:pt x="248920" y="238848"/>
                  </a:lnTo>
                  <a:lnTo>
                    <a:pt x="249237" y="239356"/>
                  </a:lnTo>
                  <a:lnTo>
                    <a:pt x="249580" y="239839"/>
                  </a:lnTo>
                  <a:lnTo>
                    <a:pt x="251472" y="239191"/>
                  </a:lnTo>
                  <a:lnTo>
                    <a:pt x="253352" y="241096"/>
                  </a:lnTo>
                  <a:lnTo>
                    <a:pt x="255244" y="237375"/>
                  </a:lnTo>
                  <a:close/>
                </a:path>
                <a:path w="1096010" h="720725">
                  <a:moveTo>
                    <a:pt x="315633" y="315899"/>
                  </a:moveTo>
                  <a:lnTo>
                    <a:pt x="313956" y="312826"/>
                  </a:lnTo>
                  <a:lnTo>
                    <a:pt x="312750" y="310019"/>
                  </a:lnTo>
                  <a:lnTo>
                    <a:pt x="312635" y="309854"/>
                  </a:lnTo>
                  <a:lnTo>
                    <a:pt x="312166" y="309702"/>
                  </a:lnTo>
                  <a:lnTo>
                    <a:pt x="310603" y="309206"/>
                  </a:lnTo>
                  <a:lnTo>
                    <a:pt x="310438" y="307340"/>
                  </a:lnTo>
                  <a:lnTo>
                    <a:pt x="310362" y="306628"/>
                  </a:lnTo>
                  <a:lnTo>
                    <a:pt x="306971" y="307340"/>
                  </a:lnTo>
                  <a:lnTo>
                    <a:pt x="302501" y="305663"/>
                  </a:lnTo>
                  <a:lnTo>
                    <a:pt x="300685" y="310019"/>
                  </a:lnTo>
                  <a:lnTo>
                    <a:pt x="303720" y="309702"/>
                  </a:lnTo>
                  <a:lnTo>
                    <a:pt x="303555" y="310019"/>
                  </a:lnTo>
                  <a:lnTo>
                    <a:pt x="303390" y="311137"/>
                  </a:lnTo>
                  <a:lnTo>
                    <a:pt x="303860" y="312026"/>
                  </a:lnTo>
                  <a:lnTo>
                    <a:pt x="304482" y="312826"/>
                  </a:lnTo>
                  <a:lnTo>
                    <a:pt x="303314" y="312750"/>
                  </a:lnTo>
                  <a:lnTo>
                    <a:pt x="302539" y="312877"/>
                  </a:lnTo>
                  <a:lnTo>
                    <a:pt x="300964" y="314185"/>
                  </a:lnTo>
                  <a:lnTo>
                    <a:pt x="300304" y="315480"/>
                  </a:lnTo>
                  <a:lnTo>
                    <a:pt x="300418" y="316712"/>
                  </a:lnTo>
                  <a:lnTo>
                    <a:pt x="301205" y="317627"/>
                  </a:lnTo>
                  <a:lnTo>
                    <a:pt x="302628" y="319443"/>
                  </a:lnTo>
                  <a:lnTo>
                    <a:pt x="302539" y="320217"/>
                  </a:lnTo>
                  <a:lnTo>
                    <a:pt x="302945" y="320598"/>
                  </a:lnTo>
                  <a:lnTo>
                    <a:pt x="303695" y="320738"/>
                  </a:lnTo>
                  <a:lnTo>
                    <a:pt x="305231" y="320675"/>
                  </a:lnTo>
                  <a:lnTo>
                    <a:pt x="308254" y="320598"/>
                  </a:lnTo>
                  <a:lnTo>
                    <a:pt x="308406" y="320103"/>
                  </a:lnTo>
                  <a:lnTo>
                    <a:pt x="308254" y="319913"/>
                  </a:lnTo>
                  <a:lnTo>
                    <a:pt x="307682" y="319913"/>
                  </a:lnTo>
                  <a:lnTo>
                    <a:pt x="309829" y="319443"/>
                  </a:lnTo>
                  <a:lnTo>
                    <a:pt x="311035" y="320217"/>
                  </a:lnTo>
                  <a:lnTo>
                    <a:pt x="312318" y="320890"/>
                  </a:lnTo>
                  <a:lnTo>
                    <a:pt x="313283" y="319443"/>
                  </a:lnTo>
                  <a:lnTo>
                    <a:pt x="315633" y="315899"/>
                  </a:lnTo>
                  <a:close/>
                </a:path>
                <a:path w="1096010" h="720725">
                  <a:moveTo>
                    <a:pt x="333679" y="220649"/>
                  </a:moveTo>
                  <a:lnTo>
                    <a:pt x="333286" y="220459"/>
                  </a:lnTo>
                  <a:lnTo>
                    <a:pt x="332308" y="220611"/>
                  </a:lnTo>
                  <a:lnTo>
                    <a:pt x="332066" y="220052"/>
                  </a:lnTo>
                  <a:lnTo>
                    <a:pt x="331812" y="219532"/>
                  </a:lnTo>
                  <a:lnTo>
                    <a:pt x="331584" y="218986"/>
                  </a:lnTo>
                  <a:lnTo>
                    <a:pt x="331952" y="218046"/>
                  </a:lnTo>
                  <a:lnTo>
                    <a:pt x="331736" y="217525"/>
                  </a:lnTo>
                  <a:lnTo>
                    <a:pt x="330758" y="217487"/>
                  </a:lnTo>
                  <a:lnTo>
                    <a:pt x="326123" y="212242"/>
                  </a:lnTo>
                  <a:lnTo>
                    <a:pt x="326402" y="212026"/>
                  </a:lnTo>
                  <a:lnTo>
                    <a:pt x="326466" y="211366"/>
                  </a:lnTo>
                  <a:lnTo>
                    <a:pt x="326402" y="210794"/>
                  </a:lnTo>
                  <a:lnTo>
                    <a:pt x="325843" y="210883"/>
                  </a:lnTo>
                  <a:lnTo>
                    <a:pt x="324726" y="211493"/>
                  </a:lnTo>
                  <a:lnTo>
                    <a:pt x="325170" y="211366"/>
                  </a:lnTo>
                  <a:lnTo>
                    <a:pt x="313105" y="215671"/>
                  </a:lnTo>
                  <a:lnTo>
                    <a:pt x="317957" y="218567"/>
                  </a:lnTo>
                  <a:lnTo>
                    <a:pt x="319874" y="221703"/>
                  </a:lnTo>
                  <a:lnTo>
                    <a:pt x="322351" y="222732"/>
                  </a:lnTo>
                  <a:lnTo>
                    <a:pt x="323494" y="224942"/>
                  </a:lnTo>
                  <a:lnTo>
                    <a:pt x="326047" y="225894"/>
                  </a:lnTo>
                  <a:lnTo>
                    <a:pt x="328701" y="225691"/>
                  </a:lnTo>
                  <a:lnTo>
                    <a:pt x="331419" y="225691"/>
                  </a:lnTo>
                  <a:lnTo>
                    <a:pt x="332638" y="222199"/>
                  </a:lnTo>
                  <a:lnTo>
                    <a:pt x="332689" y="222059"/>
                  </a:lnTo>
                  <a:lnTo>
                    <a:pt x="332587" y="222199"/>
                  </a:lnTo>
                  <a:lnTo>
                    <a:pt x="332867" y="221729"/>
                  </a:lnTo>
                  <a:lnTo>
                    <a:pt x="332689" y="222059"/>
                  </a:lnTo>
                  <a:lnTo>
                    <a:pt x="333057" y="221729"/>
                  </a:lnTo>
                  <a:lnTo>
                    <a:pt x="333222" y="221564"/>
                  </a:lnTo>
                  <a:lnTo>
                    <a:pt x="333679" y="220649"/>
                  </a:lnTo>
                  <a:close/>
                </a:path>
                <a:path w="1096010" h="720725">
                  <a:moveTo>
                    <a:pt x="343535" y="173545"/>
                  </a:moveTo>
                  <a:lnTo>
                    <a:pt x="343484" y="173215"/>
                  </a:lnTo>
                  <a:lnTo>
                    <a:pt x="343369" y="172135"/>
                  </a:lnTo>
                  <a:lnTo>
                    <a:pt x="342138" y="172770"/>
                  </a:lnTo>
                  <a:lnTo>
                    <a:pt x="340995" y="173520"/>
                  </a:lnTo>
                  <a:lnTo>
                    <a:pt x="341693" y="174498"/>
                  </a:lnTo>
                  <a:lnTo>
                    <a:pt x="342036" y="175006"/>
                  </a:lnTo>
                  <a:lnTo>
                    <a:pt x="342544" y="174396"/>
                  </a:lnTo>
                  <a:lnTo>
                    <a:pt x="343535" y="173545"/>
                  </a:lnTo>
                  <a:close/>
                </a:path>
                <a:path w="1096010" h="720725">
                  <a:moveTo>
                    <a:pt x="363321" y="242544"/>
                  </a:moveTo>
                  <a:lnTo>
                    <a:pt x="363118" y="241884"/>
                  </a:lnTo>
                  <a:lnTo>
                    <a:pt x="362077" y="241528"/>
                  </a:lnTo>
                  <a:lnTo>
                    <a:pt x="360845" y="241490"/>
                  </a:lnTo>
                  <a:lnTo>
                    <a:pt x="359359" y="241833"/>
                  </a:lnTo>
                  <a:lnTo>
                    <a:pt x="358444" y="241884"/>
                  </a:lnTo>
                  <a:lnTo>
                    <a:pt x="357568" y="242379"/>
                  </a:lnTo>
                  <a:lnTo>
                    <a:pt x="356844" y="243293"/>
                  </a:lnTo>
                  <a:lnTo>
                    <a:pt x="356184" y="243979"/>
                  </a:lnTo>
                  <a:lnTo>
                    <a:pt x="354749" y="245364"/>
                  </a:lnTo>
                  <a:lnTo>
                    <a:pt x="355333" y="246265"/>
                  </a:lnTo>
                  <a:lnTo>
                    <a:pt x="355854" y="247218"/>
                  </a:lnTo>
                  <a:lnTo>
                    <a:pt x="356412" y="248132"/>
                  </a:lnTo>
                  <a:lnTo>
                    <a:pt x="363321" y="242544"/>
                  </a:lnTo>
                  <a:close/>
                </a:path>
                <a:path w="1096010" h="720725">
                  <a:moveTo>
                    <a:pt x="371182" y="252539"/>
                  </a:moveTo>
                  <a:lnTo>
                    <a:pt x="369798" y="250901"/>
                  </a:lnTo>
                  <a:lnTo>
                    <a:pt x="369112" y="250050"/>
                  </a:lnTo>
                  <a:lnTo>
                    <a:pt x="366268" y="250698"/>
                  </a:lnTo>
                  <a:lnTo>
                    <a:pt x="363435" y="254177"/>
                  </a:lnTo>
                  <a:lnTo>
                    <a:pt x="360540" y="253834"/>
                  </a:lnTo>
                  <a:lnTo>
                    <a:pt x="359397" y="254127"/>
                  </a:lnTo>
                  <a:lnTo>
                    <a:pt x="358533" y="254800"/>
                  </a:lnTo>
                  <a:lnTo>
                    <a:pt x="357835" y="255803"/>
                  </a:lnTo>
                  <a:lnTo>
                    <a:pt x="360756" y="259715"/>
                  </a:lnTo>
                  <a:lnTo>
                    <a:pt x="365188" y="258635"/>
                  </a:lnTo>
                  <a:lnTo>
                    <a:pt x="371182" y="252539"/>
                  </a:lnTo>
                  <a:close/>
                </a:path>
                <a:path w="1096010" h="720725">
                  <a:moveTo>
                    <a:pt x="378612" y="216674"/>
                  </a:moveTo>
                  <a:lnTo>
                    <a:pt x="376123" y="215188"/>
                  </a:lnTo>
                  <a:lnTo>
                    <a:pt x="373659" y="213931"/>
                  </a:lnTo>
                  <a:lnTo>
                    <a:pt x="372795" y="213487"/>
                  </a:lnTo>
                  <a:lnTo>
                    <a:pt x="371538" y="215011"/>
                  </a:lnTo>
                  <a:lnTo>
                    <a:pt x="371246" y="216154"/>
                  </a:lnTo>
                  <a:lnTo>
                    <a:pt x="371246" y="218262"/>
                  </a:lnTo>
                  <a:lnTo>
                    <a:pt x="372046" y="219786"/>
                  </a:lnTo>
                  <a:lnTo>
                    <a:pt x="374332" y="220205"/>
                  </a:lnTo>
                  <a:lnTo>
                    <a:pt x="375031" y="220294"/>
                  </a:lnTo>
                  <a:lnTo>
                    <a:pt x="375526" y="220560"/>
                  </a:lnTo>
                  <a:lnTo>
                    <a:pt x="375831" y="221030"/>
                  </a:lnTo>
                  <a:lnTo>
                    <a:pt x="378612" y="216674"/>
                  </a:lnTo>
                  <a:close/>
                </a:path>
                <a:path w="1096010" h="720725">
                  <a:moveTo>
                    <a:pt x="395795" y="676744"/>
                  </a:moveTo>
                  <a:lnTo>
                    <a:pt x="395782" y="675741"/>
                  </a:lnTo>
                  <a:lnTo>
                    <a:pt x="395058" y="675449"/>
                  </a:lnTo>
                  <a:lnTo>
                    <a:pt x="393700" y="675843"/>
                  </a:lnTo>
                  <a:lnTo>
                    <a:pt x="393179" y="676351"/>
                  </a:lnTo>
                  <a:lnTo>
                    <a:pt x="392696" y="676833"/>
                  </a:lnTo>
                  <a:lnTo>
                    <a:pt x="392201" y="677341"/>
                  </a:lnTo>
                  <a:lnTo>
                    <a:pt x="392620" y="677697"/>
                  </a:lnTo>
                  <a:lnTo>
                    <a:pt x="393001" y="678091"/>
                  </a:lnTo>
                  <a:lnTo>
                    <a:pt x="393382" y="678510"/>
                  </a:lnTo>
                  <a:lnTo>
                    <a:pt x="394284" y="678027"/>
                  </a:lnTo>
                  <a:lnTo>
                    <a:pt x="395071" y="677481"/>
                  </a:lnTo>
                  <a:lnTo>
                    <a:pt x="395795" y="676744"/>
                  </a:lnTo>
                  <a:close/>
                </a:path>
                <a:path w="1096010" h="720725">
                  <a:moveTo>
                    <a:pt x="405726" y="70065"/>
                  </a:moveTo>
                  <a:lnTo>
                    <a:pt x="405180" y="68008"/>
                  </a:lnTo>
                  <a:lnTo>
                    <a:pt x="403390" y="66040"/>
                  </a:lnTo>
                  <a:lnTo>
                    <a:pt x="402551" y="66255"/>
                  </a:lnTo>
                  <a:lnTo>
                    <a:pt x="401942" y="66192"/>
                  </a:lnTo>
                  <a:lnTo>
                    <a:pt x="401497" y="65836"/>
                  </a:lnTo>
                  <a:lnTo>
                    <a:pt x="400710" y="65328"/>
                  </a:lnTo>
                  <a:lnTo>
                    <a:pt x="400088" y="65659"/>
                  </a:lnTo>
                  <a:lnTo>
                    <a:pt x="399618" y="66814"/>
                  </a:lnTo>
                  <a:lnTo>
                    <a:pt x="401116" y="68135"/>
                  </a:lnTo>
                  <a:lnTo>
                    <a:pt x="399783" y="70751"/>
                  </a:lnTo>
                  <a:lnTo>
                    <a:pt x="400011" y="72631"/>
                  </a:lnTo>
                  <a:lnTo>
                    <a:pt x="405726" y="70065"/>
                  </a:lnTo>
                  <a:close/>
                </a:path>
                <a:path w="1096010" h="720725">
                  <a:moveTo>
                    <a:pt x="410273" y="682650"/>
                  </a:moveTo>
                  <a:lnTo>
                    <a:pt x="408724" y="681710"/>
                  </a:lnTo>
                  <a:lnTo>
                    <a:pt x="409105" y="680262"/>
                  </a:lnTo>
                  <a:lnTo>
                    <a:pt x="409232" y="679780"/>
                  </a:lnTo>
                  <a:lnTo>
                    <a:pt x="409016" y="679945"/>
                  </a:lnTo>
                  <a:lnTo>
                    <a:pt x="405612" y="680262"/>
                  </a:lnTo>
                  <a:lnTo>
                    <a:pt x="404380" y="678903"/>
                  </a:lnTo>
                  <a:lnTo>
                    <a:pt x="405485" y="675830"/>
                  </a:lnTo>
                  <a:lnTo>
                    <a:pt x="406349" y="673328"/>
                  </a:lnTo>
                  <a:lnTo>
                    <a:pt x="405460" y="671957"/>
                  </a:lnTo>
                  <a:lnTo>
                    <a:pt x="403631" y="671144"/>
                  </a:lnTo>
                  <a:lnTo>
                    <a:pt x="401815" y="671436"/>
                  </a:lnTo>
                  <a:lnTo>
                    <a:pt x="400126" y="672414"/>
                  </a:lnTo>
                  <a:lnTo>
                    <a:pt x="398627" y="673912"/>
                  </a:lnTo>
                  <a:lnTo>
                    <a:pt x="396786" y="676084"/>
                  </a:lnTo>
                  <a:lnTo>
                    <a:pt x="396963" y="677722"/>
                  </a:lnTo>
                  <a:lnTo>
                    <a:pt x="396951" y="681710"/>
                  </a:lnTo>
                  <a:lnTo>
                    <a:pt x="397027" y="683171"/>
                  </a:lnTo>
                  <a:lnTo>
                    <a:pt x="397408" y="683615"/>
                  </a:lnTo>
                  <a:lnTo>
                    <a:pt x="398411" y="683958"/>
                  </a:lnTo>
                  <a:lnTo>
                    <a:pt x="399249" y="684428"/>
                  </a:lnTo>
                  <a:lnTo>
                    <a:pt x="399034" y="685673"/>
                  </a:lnTo>
                  <a:lnTo>
                    <a:pt x="399097" y="685495"/>
                  </a:lnTo>
                  <a:lnTo>
                    <a:pt x="399034" y="685723"/>
                  </a:lnTo>
                  <a:lnTo>
                    <a:pt x="398830" y="685888"/>
                  </a:lnTo>
                  <a:lnTo>
                    <a:pt x="398640" y="686142"/>
                  </a:lnTo>
                  <a:lnTo>
                    <a:pt x="398500" y="686917"/>
                  </a:lnTo>
                  <a:lnTo>
                    <a:pt x="399021" y="686841"/>
                  </a:lnTo>
                  <a:lnTo>
                    <a:pt x="399745" y="686435"/>
                  </a:lnTo>
                  <a:lnTo>
                    <a:pt x="399910" y="686346"/>
                  </a:lnTo>
                  <a:lnTo>
                    <a:pt x="399859" y="686562"/>
                  </a:lnTo>
                  <a:lnTo>
                    <a:pt x="400418" y="687184"/>
                  </a:lnTo>
                  <a:lnTo>
                    <a:pt x="401802" y="686879"/>
                  </a:lnTo>
                  <a:lnTo>
                    <a:pt x="403110" y="686562"/>
                  </a:lnTo>
                  <a:lnTo>
                    <a:pt x="404114" y="686689"/>
                  </a:lnTo>
                  <a:lnTo>
                    <a:pt x="405117" y="686752"/>
                  </a:lnTo>
                  <a:lnTo>
                    <a:pt x="406196" y="686752"/>
                  </a:lnTo>
                  <a:lnTo>
                    <a:pt x="406412" y="686536"/>
                  </a:lnTo>
                  <a:lnTo>
                    <a:pt x="406603" y="686346"/>
                  </a:lnTo>
                  <a:lnTo>
                    <a:pt x="407784" y="686206"/>
                  </a:lnTo>
                  <a:lnTo>
                    <a:pt x="408813" y="685660"/>
                  </a:lnTo>
                  <a:lnTo>
                    <a:pt x="408990" y="685444"/>
                  </a:lnTo>
                  <a:lnTo>
                    <a:pt x="409676" y="684606"/>
                  </a:lnTo>
                  <a:lnTo>
                    <a:pt x="410273" y="682650"/>
                  </a:lnTo>
                  <a:close/>
                </a:path>
                <a:path w="1096010" h="720725">
                  <a:moveTo>
                    <a:pt x="429107" y="176123"/>
                  </a:moveTo>
                  <a:lnTo>
                    <a:pt x="429082" y="175869"/>
                  </a:lnTo>
                  <a:lnTo>
                    <a:pt x="428942" y="175501"/>
                  </a:lnTo>
                  <a:lnTo>
                    <a:pt x="428777" y="175145"/>
                  </a:lnTo>
                  <a:lnTo>
                    <a:pt x="428345" y="174993"/>
                  </a:lnTo>
                  <a:lnTo>
                    <a:pt x="427697" y="175044"/>
                  </a:lnTo>
                  <a:lnTo>
                    <a:pt x="424675" y="178168"/>
                  </a:lnTo>
                  <a:lnTo>
                    <a:pt x="425348" y="178981"/>
                  </a:lnTo>
                  <a:lnTo>
                    <a:pt x="428955" y="177952"/>
                  </a:lnTo>
                  <a:lnTo>
                    <a:pt x="428828" y="177419"/>
                  </a:lnTo>
                  <a:lnTo>
                    <a:pt x="428828" y="176847"/>
                  </a:lnTo>
                  <a:lnTo>
                    <a:pt x="428980" y="176212"/>
                  </a:lnTo>
                  <a:lnTo>
                    <a:pt x="429107" y="176123"/>
                  </a:lnTo>
                  <a:close/>
                </a:path>
                <a:path w="1096010" h="720725">
                  <a:moveTo>
                    <a:pt x="493509" y="165671"/>
                  </a:moveTo>
                  <a:lnTo>
                    <a:pt x="488988" y="163385"/>
                  </a:lnTo>
                  <a:lnTo>
                    <a:pt x="486130" y="158153"/>
                  </a:lnTo>
                  <a:lnTo>
                    <a:pt x="475729" y="166471"/>
                  </a:lnTo>
                  <a:lnTo>
                    <a:pt x="476313" y="166598"/>
                  </a:lnTo>
                  <a:lnTo>
                    <a:pt x="476529" y="167005"/>
                  </a:lnTo>
                  <a:lnTo>
                    <a:pt x="476415" y="167640"/>
                  </a:lnTo>
                  <a:lnTo>
                    <a:pt x="478231" y="171157"/>
                  </a:lnTo>
                  <a:lnTo>
                    <a:pt x="476173" y="177888"/>
                  </a:lnTo>
                  <a:lnTo>
                    <a:pt x="485241" y="175336"/>
                  </a:lnTo>
                  <a:lnTo>
                    <a:pt x="489458" y="172529"/>
                  </a:lnTo>
                  <a:lnTo>
                    <a:pt x="491782" y="169189"/>
                  </a:lnTo>
                  <a:lnTo>
                    <a:pt x="493509" y="165671"/>
                  </a:lnTo>
                  <a:close/>
                </a:path>
                <a:path w="1096010" h="720725">
                  <a:moveTo>
                    <a:pt x="497789" y="256819"/>
                  </a:moveTo>
                  <a:lnTo>
                    <a:pt x="497357" y="256654"/>
                  </a:lnTo>
                  <a:lnTo>
                    <a:pt x="497103" y="256336"/>
                  </a:lnTo>
                  <a:lnTo>
                    <a:pt x="497014" y="255930"/>
                  </a:lnTo>
                  <a:lnTo>
                    <a:pt x="496036" y="257009"/>
                  </a:lnTo>
                  <a:lnTo>
                    <a:pt x="493407" y="257721"/>
                  </a:lnTo>
                  <a:lnTo>
                    <a:pt x="494309" y="259232"/>
                  </a:lnTo>
                  <a:lnTo>
                    <a:pt x="495465" y="258419"/>
                  </a:lnTo>
                  <a:lnTo>
                    <a:pt x="497789" y="256819"/>
                  </a:lnTo>
                  <a:close/>
                </a:path>
                <a:path w="1096010" h="720725">
                  <a:moveTo>
                    <a:pt x="520090" y="5842"/>
                  </a:moveTo>
                  <a:lnTo>
                    <a:pt x="519303" y="4991"/>
                  </a:lnTo>
                  <a:lnTo>
                    <a:pt x="517283" y="4953"/>
                  </a:lnTo>
                  <a:lnTo>
                    <a:pt x="517156" y="4940"/>
                  </a:lnTo>
                  <a:lnTo>
                    <a:pt x="516026" y="5232"/>
                  </a:lnTo>
                  <a:lnTo>
                    <a:pt x="515226" y="5867"/>
                  </a:lnTo>
                  <a:lnTo>
                    <a:pt x="514667" y="6794"/>
                  </a:lnTo>
                  <a:lnTo>
                    <a:pt x="515416" y="7670"/>
                  </a:lnTo>
                  <a:lnTo>
                    <a:pt x="516978" y="9296"/>
                  </a:lnTo>
                  <a:lnTo>
                    <a:pt x="517575" y="8839"/>
                  </a:lnTo>
                  <a:lnTo>
                    <a:pt x="518198" y="8407"/>
                  </a:lnTo>
                  <a:lnTo>
                    <a:pt x="518807" y="8039"/>
                  </a:lnTo>
                  <a:lnTo>
                    <a:pt x="520090" y="5842"/>
                  </a:lnTo>
                  <a:close/>
                </a:path>
                <a:path w="1096010" h="720725">
                  <a:moveTo>
                    <a:pt x="531634" y="597344"/>
                  </a:moveTo>
                  <a:lnTo>
                    <a:pt x="531291" y="596950"/>
                  </a:lnTo>
                  <a:lnTo>
                    <a:pt x="531253" y="596417"/>
                  </a:lnTo>
                  <a:lnTo>
                    <a:pt x="531545" y="595731"/>
                  </a:lnTo>
                  <a:lnTo>
                    <a:pt x="531139" y="595439"/>
                  </a:lnTo>
                  <a:lnTo>
                    <a:pt x="530847" y="595045"/>
                  </a:lnTo>
                  <a:lnTo>
                    <a:pt x="530669" y="594588"/>
                  </a:lnTo>
                  <a:lnTo>
                    <a:pt x="529450" y="593318"/>
                  </a:lnTo>
                  <a:lnTo>
                    <a:pt x="528167" y="592074"/>
                  </a:lnTo>
                  <a:lnTo>
                    <a:pt x="526935" y="590804"/>
                  </a:lnTo>
                  <a:lnTo>
                    <a:pt x="521766" y="594017"/>
                  </a:lnTo>
                  <a:lnTo>
                    <a:pt x="521728" y="594233"/>
                  </a:lnTo>
                  <a:lnTo>
                    <a:pt x="521449" y="595160"/>
                  </a:lnTo>
                  <a:lnTo>
                    <a:pt x="521512" y="595909"/>
                  </a:lnTo>
                  <a:lnTo>
                    <a:pt x="521881" y="596506"/>
                  </a:lnTo>
                  <a:lnTo>
                    <a:pt x="522884" y="597928"/>
                  </a:lnTo>
                  <a:lnTo>
                    <a:pt x="525157" y="598208"/>
                  </a:lnTo>
                  <a:lnTo>
                    <a:pt x="526135" y="599668"/>
                  </a:lnTo>
                  <a:lnTo>
                    <a:pt x="526440" y="600049"/>
                  </a:lnTo>
                  <a:lnTo>
                    <a:pt x="526707" y="600443"/>
                  </a:lnTo>
                  <a:lnTo>
                    <a:pt x="526999" y="600837"/>
                  </a:lnTo>
                  <a:lnTo>
                    <a:pt x="529374" y="600646"/>
                  </a:lnTo>
                  <a:lnTo>
                    <a:pt x="531114" y="599719"/>
                  </a:lnTo>
                  <a:lnTo>
                    <a:pt x="531634" y="597344"/>
                  </a:lnTo>
                  <a:close/>
                </a:path>
                <a:path w="1096010" h="720725">
                  <a:moveTo>
                    <a:pt x="539178" y="600329"/>
                  </a:moveTo>
                  <a:lnTo>
                    <a:pt x="538924" y="599795"/>
                  </a:lnTo>
                  <a:lnTo>
                    <a:pt x="538162" y="599605"/>
                  </a:lnTo>
                  <a:lnTo>
                    <a:pt x="537654" y="599236"/>
                  </a:lnTo>
                  <a:lnTo>
                    <a:pt x="536702" y="598487"/>
                  </a:lnTo>
                  <a:lnTo>
                    <a:pt x="535368" y="598970"/>
                  </a:lnTo>
                  <a:lnTo>
                    <a:pt x="534390" y="599732"/>
                  </a:lnTo>
                  <a:lnTo>
                    <a:pt x="534149" y="600202"/>
                  </a:lnTo>
                  <a:lnTo>
                    <a:pt x="533882" y="599795"/>
                  </a:lnTo>
                  <a:lnTo>
                    <a:pt x="533501" y="599325"/>
                  </a:lnTo>
                  <a:lnTo>
                    <a:pt x="533146" y="598843"/>
                  </a:lnTo>
                  <a:lnTo>
                    <a:pt x="531876" y="599732"/>
                  </a:lnTo>
                  <a:lnTo>
                    <a:pt x="530694" y="600671"/>
                  </a:lnTo>
                  <a:lnTo>
                    <a:pt x="530923" y="601179"/>
                  </a:lnTo>
                  <a:lnTo>
                    <a:pt x="531215" y="601637"/>
                  </a:lnTo>
                  <a:lnTo>
                    <a:pt x="531622" y="602030"/>
                  </a:lnTo>
                  <a:lnTo>
                    <a:pt x="532472" y="601446"/>
                  </a:lnTo>
                  <a:lnTo>
                    <a:pt x="533361" y="600875"/>
                  </a:lnTo>
                  <a:lnTo>
                    <a:pt x="534035" y="600417"/>
                  </a:lnTo>
                  <a:lnTo>
                    <a:pt x="533819" y="600849"/>
                  </a:lnTo>
                  <a:lnTo>
                    <a:pt x="533666" y="602348"/>
                  </a:lnTo>
                  <a:lnTo>
                    <a:pt x="534263" y="603262"/>
                  </a:lnTo>
                  <a:lnTo>
                    <a:pt x="536206" y="603148"/>
                  </a:lnTo>
                  <a:lnTo>
                    <a:pt x="537349" y="602932"/>
                  </a:lnTo>
                  <a:lnTo>
                    <a:pt x="538213" y="602284"/>
                  </a:lnTo>
                  <a:lnTo>
                    <a:pt x="538784" y="601268"/>
                  </a:lnTo>
                  <a:lnTo>
                    <a:pt x="539178" y="600329"/>
                  </a:lnTo>
                  <a:close/>
                </a:path>
                <a:path w="1096010" h="720725">
                  <a:moveTo>
                    <a:pt x="545147" y="70472"/>
                  </a:moveTo>
                  <a:lnTo>
                    <a:pt x="544385" y="69672"/>
                  </a:lnTo>
                  <a:lnTo>
                    <a:pt x="542886" y="68033"/>
                  </a:lnTo>
                  <a:lnTo>
                    <a:pt x="542010" y="66916"/>
                  </a:lnTo>
                  <a:lnTo>
                    <a:pt x="541058" y="65862"/>
                  </a:lnTo>
                  <a:lnTo>
                    <a:pt x="540092" y="64744"/>
                  </a:lnTo>
                  <a:lnTo>
                    <a:pt x="537565" y="66789"/>
                  </a:lnTo>
                  <a:lnTo>
                    <a:pt x="538911" y="68275"/>
                  </a:lnTo>
                  <a:lnTo>
                    <a:pt x="537616" y="70053"/>
                  </a:lnTo>
                  <a:lnTo>
                    <a:pt x="539330" y="72402"/>
                  </a:lnTo>
                  <a:lnTo>
                    <a:pt x="540105" y="72072"/>
                  </a:lnTo>
                  <a:lnTo>
                    <a:pt x="541718" y="71310"/>
                  </a:lnTo>
                  <a:lnTo>
                    <a:pt x="542683" y="71615"/>
                  </a:lnTo>
                  <a:lnTo>
                    <a:pt x="543763" y="71513"/>
                  </a:lnTo>
                  <a:lnTo>
                    <a:pt x="545147" y="70472"/>
                  </a:lnTo>
                  <a:close/>
                </a:path>
                <a:path w="1096010" h="720725">
                  <a:moveTo>
                    <a:pt x="560717" y="2159"/>
                  </a:moveTo>
                  <a:lnTo>
                    <a:pt x="559968" y="1041"/>
                  </a:lnTo>
                  <a:lnTo>
                    <a:pt x="559181" y="0"/>
                  </a:lnTo>
                  <a:lnTo>
                    <a:pt x="557047" y="2387"/>
                  </a:lnTo>
                  <a:lnTo>
                    <a:pt x="555599" y="3657"/>
                  </a:lnTo>
                  <a:lnTo>
                    <a:pt x="556120" y="3632"/>
                  </a:lnTo>
                  <a:lnTo>
                    <a:pt x="556298" y="3848"/>
                  </a:lnTo>
                  <a:lnTo>
                    <a:pt x="556133" y="4356"/>
                  </a:lnTo>
                  <a:lnTo>
                    <a:pt x="557771" y="3403"/>
                  </a:lnTo>
                  <a:lnTo>
                    <a:pt x="560717" y="2159"/>
                  </a:lnTo>
                  <a:close/>
                </a:path>
                <a:path w="1096010" h="720725">
                  <a:moveTo>
                    <a:pt x="576872" y="555091"/>
                  </a:moveTo>
                  <a:lnTo>
                    <a:pt x="576821" y="554520"/>
                  </a:lnTo>
                  <a:lnTo>
                    <a:pt x="576503" y="553783"/>
                  </a:lnTo>
                  <a:lnTo>
                    <a:pt x="574090" y="554456"/>
                  </a:lnTo>
                  <a:lnTo>
                    <a:pt x="573265" y="554024"/>
                  </a:lnTo>
                  <a:lnTo>
                    <a:pt x="571919" y="554380"/>
                  </a:lnTo>
                  <a:lnTo>
                    <a:pt x="570928" y="554482"/>
                  </a:lnTo>
                  <a:lnTo>
                    <a:pt x="573989" y="554482"/>
                  </a:lnTo>
                  <a:lnTo>
                    <a:pt x="570687" y="554507"/>
                  </a:lnTo>
                  <a:lnTo>
                    <a:pt x="570395" y="554520"/>
                  </a:lnTo>
                  <a:lnTo>
                    <a:pt x="569429" y="554659"/>
                  </a:lnTo>
                  <a:lnTo>
                    <a:pt x="568274" y="554736"/>
                  </a:lnTo>
                  <a:lnTo>
                    <a:pt x="567016" y="555091"/>
                  </a:lnTo>
                  <a:lnTo>
                    <a:pt x="567004" y="555294"/>
                  </a:lnTo>
                  <a:lnTo>
                    <a:pt x="558977" y="557644"/>
                  </a:lnTo>
                  <a:lnTo>
                    <a:pt x="562521" y="560705"/>
                  </a:lnTo>
                  <a:lnTo>
                    <a:pt x="561657" y="563460"/>
                  </a:lnTo>
                  <a:lnTo>
                    <a:pt x="561428" y="563968"/>
                  </a:lnTo>
                  <a:lnTo>
                    <a:pt x="561073" y="564476"/>
                  </a:lnTo>
                  <a:lnTo>
                    <a:pt x="560755" y="564997"/>
                  </a:lnTo>
                  <a:lnTo>
                    <a:pt x="557314" y="565416"/>
                  </a:lnTo>
                  <a:lnTo>
                    <a:pt x="554139" y="565531"/>
                  </a:lnTo>
                  <a:lnTo>
                    <a:pt x="553605" y="562470"/>
                  </a:lnTo>
                  <a:lnTo>
                    <a:pt x="553885" y="562267"/>
                  </a:lnTo>
                  <a:lnTo>
                    <a:pt x="553859" y="560997"/>
                  </a:lnTo>
                  <a:lnTo>
                    <a:pt x="553339" y="560997"/>
                  </a:lnTo>
                  <a:lnTo>
                    <a:pt x="552246" y="561505"/>
                  </a:lnTo>
                  <a:lnTo>
                    <a:pt x="552437" y="561594"/>
                  </a:lnTo>
                  <a:lnTo>
                    <a:pt x="549821" y="567829"/>
                  </a:lnTo>
                  <a:lnTo>
                    <a:pt x="555142" y="569188"/>
                  </a:lnTo>
                  <a:lnTo>
                    <a:pt x="556920" y="572731"/>
                  </a:lnTo>
                  <a:lnTo>
                    <a:pt x="557999" y="572782"/>
                  </a:lnTo>
                  <a:lnTo>
                    <a:pt x="558634" y="572287"/>
                  </a:lnTo>
                  <a:lnTo>
                    <a:pt x="559079" y="571538"/>
                  </a:lnTo>
                  <a:lnTo>
                    <a:pt x="562152" y="569607"/>
                  </a:lnTo>
                  <a:lnTo>
                    <a:pt x="564413" y="567347"/>
                  </a:lnTo>
                  <a:lnTo>
                    <a:pt x="566775" y="565531"/>
                  </a:lnTo>
                  <a:lnTo>
                    <a:pt x="566940" y="565404"/>
                  </a:lnTo>
                  <a:lnTo>
                    <a:pt x="569785" y="563880"/>
                  </a:lnTo>
                  <a:lnTo>
                    <a:pt x="574357" y="562483"/>
                  </a:lnTo>
                  <a:lnTo>
                    <a:pt x="575462" y="559739"/>
                  </a:lnTo>
                  <a:lnTo>
                    <a:pt x="576237" y="556907"/>
                  </a:lnTo>
                  <a:lnTo>
                    <a:pt x="576872" y="555091"/>
                  </a:lnTo>
                  <a:close/>
                </a:path>
                <a:path w="1096010" h="720725">
                  <a:moveTo>
                    <a:pt x="587997" y="129578"/>
                  </a:moveTo>
                  <a:lnTo>
                    <a:pt x="586193" y="125996"/>
                  </a:lnTo>
                  <a:lnTo>
                    <a:pt x="585609" y="121551"/>
                  </a:lnTo>
                  <a:lnTo>
                    <a:pt x="581520" y="119570"/>
                  </a:lnTo>
                  <a:lnTo>
                    <a:pt x="582079" y="117208"/>
                  </a:lnTo>
                  <a:lnTo>
                    <a:pt x="581634" y="115519"/>
                  </a:lnTo>
                  <a:lnTo>
                    <a:pt x="579018" y="115316"/>
                  </a:lnTo>
                  <a:lnTo>
                    <a:pt x="571106" y="119938"/>
                  </a:lnTo>
                  <a:lnTo>
                    <a:pt x="571017" y="120294"/>
                  </a:lnTo>
                  <a:lnTo>
                    <a:pt x="576592" y="125196"/>
                  </a:lnTo>
                  <a:lnTo>
                    <a:pt x="578091" y="126784"/>
                  </a:lnTo>
                  <a:lnTo>
                    <a:pt x="579628" y="128333"/>
                  </a:lnTo>
                  <a:lnTo>
                    <a:pt x="581126" y="129946"/>
                  </a:lnTo>
                  <a:lnTo>
                    <a:pt x="583603" y="129476"/>
                  </a:lnTo>
                  <a:lnTo>
                    <a:pt x="583247" y="134213"/>
                  </a:lnTo>
                  <a:lnTo>
                    <a:pt x="587997" y="129578"/>
                  </a:lnTo>
                  <a:close/>
                </a:path>
                <a:path w="1096010" h="720725">
                  <a:moveTo>
                    <a:pt x="596811" y="543483"/>
                  </a:moveTo>
                  <a:lnTo>
                    <a:pt x="596747" y="543623"/>
                  </a:lnTo>
                  <a:lnTo>
                    <a:pt x="596811" y="543483"/>
                  </a:lnTo>
                  <a:close/>
                </a:path>
                <a:path w="1096010" h="720725">
                  <a:moveTo>
                    <a:pt x="613156" y="5918"/>
                  </a:moveTo>
                  <a:lnTo>
                    <a:pt x="610844" y="3898"/>
                  </a:lnTo>
                  <a:lnTo>
                    <a:pt x="608114" y="2971"/>
                  </a:lnTo>
                  <a:lnTo>
                    <a:pt x="602830" y="7670"/>
                  </a:lnTo>
                  <a:lnTo>
                    <a:pt x="605066" y="9588"/>
                  </a:lnTo>
                  <a:lnTo>
                    <a:pt x="608406" y="8610"/>
                  </a:lnTo>
                  <a:lnTo>
                    <a:pt x="611886" y="7366"/>
                  </a:lnTo>
                  <a:lnTo>
                    <a:pt x="612140" y="6807"/>
                  </a:lnTo>
                  <a:lnTo>
                    <a:pt x="612521" y="6350"/>
                  </a:lnTo>
                  <a:lnTo>
                    <a:pt x="613156" y="5918"/>
                  </a:lnTo>
                  <a:close/>
                </a:path>
                <a:path w="1096010" h="720725">
                  <a:moveTo>
                    <a:pt x="643851" y="67678"/>
                  </a:moveTo>
                  <a:lnTo>
                    <a:pt x="642874" y="66306"/>
                  </a:lnTo>
                  <a:lnTo>
                    <a:pt x="641680" y="65417"/>
                  </a:lnTo>
                  <a:lnTo>
                    <a:pt x="638340" y="66967"/>
                  </a:lnTo>
                  <a:lnTo>
                    <a:pt x="634784" y="68605"/>
                  </a:lnTo>
                  <a:lnTo>
                    <a:pt x="632828" y="67564"/>
                  </a:lnTo>
                  <a:lnTo>
                    <a:pt x="631355" y="66103"/>
                  </a:lnTo>
                  <a:lnTo>
                    <a:pt x="630555" y="65011"/>
                  </a:lnTo>
                  <a:lnTo>
                    <a:pt x="629780" y="63258"/>
                  </a:lnTo>
                  <a:lnTo>
                    <a:pt x="625373" y="67398"/>
                  </a:lnTo>
                  <a:lnTo>
                    <a:pt x="627875" y="67411"/>
                  </a:lnTo>
                  <a:lnTo>
                    <a:pt x="628865" y="67894"/>
                  </a:lnTo>
                  <a:lnTo>
                    <a:pt x="633653" y="73609"/>
                  </a:lnTo>
                  <a:lnTo>
                    <a:pt x="643851" y="67678"/>
                  </a:lnTo>
                  <a:close/>
                </a:path>
                <a:path w="1096010" h="720725">
                  <a:moveTo>
                    <a:pt x="644131" y="67614"/>
                  </a:moveTo>
                  <a:lnTo>
                    <a:pt x="643978" y="67602"/>
                  </a:lnTo>
                  <a:lnTo>
                    <a:pt x="643851" y="67665"/>
                  </a:lnTo>
                  <a:lnTo>
                    <a:pt x="643978" y="67818"/>
                  </a:lnTo>
                  <a:lnTo>
                    <a:pt x="644080" y="67691"/>
                  </a:lnTo>
                  <a:close/>
                </a:path>
                <a:path w="1096010" h="720725">
                  <a:moveTo>
                    <a:pt x="651560" y="62661"/>
                  </a:moveTo>
                  <a:lnTo>
                    <a:pt x="649706" y="62750"/>
                  </a:lnTo>
                  <a:lnTo>
                    <a:pt x="646277" y="62941"/>
                  </a:lnTo>
                  <a:lnTo>
                    <a:pt x="645744" y="65747"/>
                  </a:lnTo>
                  <a:lnTo>
                    <a:pt x="644144" y="67627"/>
                  </a:lnTo>
                  <a:lnTo>
                    <a:pt x="645375" y="69672"/>
                  </a:lnTo>
                  <a:lnTo>
                    <a:pt x="647319" y="68503"/>
                  </a:lnTo>
                  <a:lnTo>
                    <a:pt x="650989" y="64262"/>
                  </a:lnTo>
                  <a:lnTo>
                    <a:pt x="651560" y="62661"/>
                  </a:lnTo>
                  <a:close/>
                </a:path>
                <a:path w="1096010" h="720725">
                  <a:moveTo>
                    <a:pt x="653554" y="21717"/>
                  </a:moveTo>
                  <a:lnTo>
                    <a:pt x="653199" y="21437"/>
                  </a:lnTo>
                  <a:lnTo>
                    <a:pt x="652665" y="20866"/>
                  </a:lnTo>
                  <a:lnTo>
                    <a:pt x="651586" y="20726"/>
                  </a:lnTo>
                  <a:lnTo>
                    <a:pt x="650709" y="20434"/>
                  </a:lnTo>
                  <a:lnTo>
                    <a:pt x="650544" y="21132"/>
                  </a:lnTo>
                  <a:lnTo>
                    <a:pt x="650113" y="21971"/>
                  </a:lnTo>
                  <a:lnTo>
                    <a:pt x="650417" y="23431"/>
                  </a:lnTo>
                  <a:lnTo>
                    <a:pt x="651256" y="23837"/>
                  </a:lnTo>
                  <a:lnTo>
                    <a:pt x="652741" y="23444"/>
                  </a:lnTo>
                  <a:lnTo>
                    <a:pt x="652945" y="22720"/>
                  </a:lnTo>
                  <a:lnTo>
                    <a:pt x="653554" y="21717"/>
                  </a:lnTo>
                  <a:close/>
                </a:path>
                <a:path w="1096010" h="720725">
                  <a:moveTo>
                    <a:pt x="684593" y="67830"/>
                  </a:moveTo>
                  <a:lnTo>
                    <a:pt x="681507" y="66890"/>
                  </a:lnTo>
                  <a:lnTo>
                    <a:pt x="680567" y="64782"/>
                  </a:lnTo>
                  <a:lnTo>
                    <a:pt x="679170" y="64757"/>
                  </a:lnTo>
                  <a:lnTo>
                    <a:pt x="678522" y="65354"/>
                  </a:lnTo>
                  <a:lnTo>
                    <a:pt x="678561" y="66497"/>
                  </a:lnTo>
                  <a:lnTo>
                    <a:pt x="679792" y="68237"/>
                  </a:lnTo>
                  <a:lnTo>
                    <a:pt x="681050" y="69964"/>
                  </a:lnTo>
                  <a:lnTo>
                    <a:pt x="682231" y="71742"/>
                  </a:lnTo>
                  <a:lnTo>
                    <a:pt x="684593" y="67830"/>
                  </a:lnTo>
                  <a:close/>
                </a:path>
                <a:path w="1096010" h="720725">
                  <a:moveTo>
                    <a:pt x="699617" y="262064"/>
                  </a:moveTo>
                  <a:lnTo>
                    <a:pt x="696239" y="262801"/>
                  </a:lnTo>
                  <a:lnTo>
                    <a:pt x="695744" y="262001"/>
                  </a:lnTo>
                  <a:lnTo>
                    <a:pt x="694524" y="262864"/>
                  </a:lnTo>
                  <a:lnTo>
                    <a:pt x="693432" y="263817"/>
                  </a:lnTo>
                  <a:lnTo>
                    <a:pt x="693991" y="264883"/>
                  </a:lnTo>
                  <a:lnTo>
                    <a:pt x="695032" y="266128"/>
                  </a:lnTo>
                  <a:lnTo>
                    <a:pt x="696950" y="264414"/>
                  </a:lnTo>
                  <a:lnTo>
                    <a:pt x="699617" y="262064"/>
                  </a:lnTo>
                  <a:close/>
                </a:path>
                <a:path w="1096010" h="720725">
                  <a:moveTo>
                    <a:pt x="707148" y="236613"/>
                  </a:moveTo>
                  <a:lnTo>
                    <a:pt x="704926" y="232740"/>
                  </a:lnTo>
                  <a:lnTo>
                    <a:pt x="704443" y="227457"/>
                  </a:lnTo>
                  <a:lnTo>
                    <a:pt x="697611" y="227304"/>
                  </a:lnTo>
                  <a:lnTo>
                    <a:pt x="699554" y="231419"/>
                  </a:lnTo>
                  <a:lnTo>
                    <a:pt x="702170" y="234962"/>
                  </a:lnTo>
                  <a:lnTo>
                    <a:pt x="707148" y="236613"/>
                  </a:lnTo>
                  <a:close/>
                </a:path>
                <a:path w="1096010" h="720725">
                  <a:moveTo>
                    <a:pt x="716267" y="182537"/>
                  </a:moveTo>
                  <a:lnTo>
                    <a:pt x="712431" y="178904"/>
                  </a:lnTo>
                  <a:lnTo>
                    <a:pt x="710476" y="173685"/>
                  </a:lnTo>
                  <a:lnTo>
                    <a:pt x="706729" y="169875"/>
                  </a:lnTo>
                  <a:lnTo>
                    <a:pt x="701370" y="167373"/>
                  </a:lnTo>
                  <a:lnTo>
                    <a:pt x="700316" y="165455"/>
                  </a:lnTo>
                  <a:lnTo>
                    <a:pt x="699135" y="163626"/>
                  </a:lnTo>
                  <a:lnTo>
                    <a:pt x="696734" y="162801"/>
                  </a:lnTo>
                  <a:lnTo>
                    <a:pt x="693737" y="161353"/>
                  </a:lnTo>
                  <a:lnTo>
                    <a:pt x="693318" y="157632"/>
                  </a:lnTo>
                  <a:lnTo>
                    <a:pt x="689140" y="157213"/>
                  </a:lnTo>
                  <a:lnTo>
                    <a:pt x="687666" y="158407"/>
                  </a:lnTo>
                  <a:lnTo>
                    <a:pt x="686435" y="159207"/>
                  </a:lnTo>
                  <a:lnTo>
                    <a:pt x="690511" y="162064"/>
                  </a:lnTo>
                  <a:lnTo>
                    <a:pt x="691184" y="167779"/>
                  </a:lnTo>
                  <a:lnTo>
                    <a:pt x="697331" y="168935"/>
                  </a:lnTo>
                  <a:lnTo>
                    <a:pt x="702119" y="173342"/>
                  </a:lnTo>
                  <a:lnTo>
                    <a:pt x="704024" y="176428"/>
                  </a:lnTo>
                  <a:lnTo>
                    <a:pt x="704481" y="180746"/>
                  </a:lnTo>
                  <a:lnTo>
                    <a:pt x="710438" y="180416"/>
                  </a:lnTo>
                  <a:lnTo>
                    <a:pt x="714502" y="185928"/>
                  </a:lnTo>
                  <a:lnTo>
                    <a:pt x="716267" y="182537"/>
                  </a:lnTo>
                  <a:close/>
                </a:path>
                <a:path w="1096010" h="720725">
                  <a:moveTo>
                    <a:pt x="716280" y="243166"/>
                  </a:moveTo>
                  <a:lnTo>
                    <a:pt x="716165" y="242785"/>
                  </a:lnTo>
                  <a:lnTo>
                    <a:pt x="715911" y="241757"/>
                  </a:lnTo>
                  <a:lnTo>
                    <a:pt x="715429" y="240766"/>
                  </a:lnTo>
                  <a:lnTo>
                    <a:pt x="713384" y="241719"/>
                  </a:lnTo>
                  <a:lnTo>
                    <a:pt x="712914" y="243090"/>
                  </a:lnTo>
                  <a:lnTo>
                    <a:pt x="713206" y="243433"/>
                  </a:lnTo>
                  <a:lnTo>
                    <a:pt x="713663" y="244030"/>
                  </a:lnTo>
                  <a:lnTo>
                    <a:pt x="714565" y="244284"/>
                  </a:lnTo>
                  <a:lnTo>
                    <a:pt x="715403" y="244805"/>
                  </a:lnTo>
                  <a:lnTo>
                    <a:pt x="715759" y="243916"/>
                  </a:lnTo>
                  <a:lnTo>
                    <a:pt x="716280" y="243166"/>
                  </a:lnTo>
                  <a:close/>
                </a:path>
                <a:path w="1096010" h="720725">
                  <a:moveTo>
                    <a:pt x="720598" y="494220"/>
                  </a:moveTo>
                  <a:lnTo>
                    <a:pt x="720509" y="493102"/>
                  </a:lnTo>
                  <a:lnTo>
                    <a:pt x="719874" y="492899"/>
                  </a:lnTo>
                  <a:lnTo>
                    <a:pt x="719378" y="492569"/>
                  </a:lnTo>
                  <a:lnTo>
                    <a:pt x="719112" y="492061"/>
                  </a:lnTo>
                  <a:lnTo>
                    <a:pt x="716026" y="494652"/>
                  </a:lnTo>
                  <a:lnTo>
                    <a:pt x="717524" y="495554"/>
                  </a:lnTo>
                  <a:lnTo>
                    <a:pt x="718591" y="496595"/>
                  </a:lnTo>
                  <a:lnTo>
                    <a:pt x="720178" y="495350"/>
                  </a:lnTo>
                  <a:lnTo>
                    <a:pt x="720598" y="494220"/>
                  </a:lnTo>
                  <a:close/>
                </a:path>
                <a:path w="1096010" h="720725">
                  <a:moveTo>
                    <a:pt x="732231" y="259156"/>
                  </a:moveTo>
                  <a:lnTo>
                    <a:pt x="731951" y="256463"/>
                  </a:lnTo>
                  <a:lnTo>
                    <a:pt x="730199" y="254927"/>
                  </a:lnTo>
                  <a:lnTo>
                    <a:pt x="727595" y="254063"/>
                  </a:lnTo>
                  <a:lnTo>
                    <a:pt x="727430" y="253784"/>
                  </a:lnTo>
                  <a:lnTo>
                    <a:pt x="727430" y="254177"/>
                  </a:lnTo>
                  <a:lnTo>
                    <a:pt x="726897" y="254584"/>
                  </a:lnTo>
                  <a:lnTo>
                    <a:pt x="726287" y="254977"/>
                  </a:lnTo>
                  <a:lnTo>
                    <a:pt x="727430" y="254177"/>
                  </a:lnTo>
                  <a:lnTo>
                    <a:pt x="727430" y="253784"/>
                  </a:lnTo>
                  <a:lnTo>
                    <a:pt x="725678" y="250888"/>
                  </a:lnTo>
                  <a:lnTo>
                    <a:pt x="723938" y="247548"/>
                  </a:lnTo>
                  <a:lnTo>
                    <a:pt x="717575" y="247802"/>
                  </a:lnTo>
                  <a:lnTo>
                    <a:pt x="718807" y="252095"/>
                  </a:lnTo>
                  <a:lnTo>
                    <a:pt x="720915" y="254914"/>
                  </a:lnTo>
                  <a:lnTo>
                    <a:pt x="726122" y="255092"/>
                  </a:lnTo>
                  <a:lnTo>
                    <a:pt x="727379" y="257175"/>
                  </a:lnTo>
                  <a:lnTo>
                    <a:pt x="727138" y="260642"/>
                  </a:lnTo>
                  <a:lnTo>
                    <a:pt x="732231" y="259156"/>
                  </a:lnTo>
                  <a:close/>
                </a:path>
                <a:path w="1096010" h="720725">
                  <a:moveTo>
                    <a:pt x="732536" y="259321"/>
                  </a:moveTo>
                  <a:lnTo>
                    <a:pt x="732459" y="259181"/>
                  </a:lnTo>
                  <a:lnTo>
                    <a:pt x="732294" y="259130"/>
                  </a:lnTo>
                  <a:lnTo>
                    <a:pt x="732269" y="259270"/>
                  </a:lnTo>
                  <a:lnTo>
                    <a:pt x="732434" y="259346"/>
                  </a:lnTo>
                  <a:close/>
                </a:path>
                <a:path w="1096010" h="720725">
                  <a:moveTo>
                    <a:pt x="734466" y="94691"/>
                  </a:moveTo>
                  <a:lnTo>
                    <a:pt x="734453" y="91922"/>
                  </a:lnTo>
                  <a:lnTo>
                    <a:pt x="733526" y="90208"/>
                  </a:lnTo>
                  <a:lnTo>
                    <a:pt x="732205" y="88849"/>
                  </a:lnTo>
                  <a:lnTo>
                    <a:pt x="729576" y="88684"/>
                  </a:lnTo>
                  <a:lnTo>
                    <a:pt x="729259" y="88239"/>
                  </a:lnTo>
                  <a:lnTo>
                    <a:pt x="726490" y="84340"/>
                  </a:lnTo>
                  <a:lnTo>
                    <a:pt x="724941" y="82194"/>
                  </a:lnTo>
                  <a:lnTo>
                    <a:pt x="725665" y="77343"/>
                  </a:lnTo>
                  <a:lnTo>
                    <a:pt x="722782" y="75095"/>
                  </a:lnTo>
                  <a:lnTo>
                    <a:pt x="719696" y="73812"/>
                  </a:lnTo>
                  <a:lnTo>
                    <a:pt x="718934" y="73494"/>
                  </a:lnTo>
                  <a:lnTo>
                    <a:pt x="717359" y="72707"/>
                  </a:lnTo>
                  <a:lnTo>
                    <a:pt x="717359" y="98412"/>
                  </a:lnTo>
                  <a:lnTo>
                    <a:pt x="717219" y="98564"/>
                  </a:lnTo>
                  <a:lnTo>
                    <a:pt x="717283" y="98437"/>
                  </a:lnTo>
                  <a:lnTo>
                    <a:pt x="717359" y="72707"/>
                  </a:lnTo>
                  <a:lnTo>
                    <a:pt x="717181" y="72605"/>
                  </a:lnTo>
                  <a:lnTo>
                    <a:pt x="715162" y="72059"/>
                  </a:lnTo>
                  <a:lnTo>
                    <a:pt x="712089" y="73240"/>
                  </a:lnTo>
                  <a:lnTo>
                    <a:pt x="711784" y="73406"/>
                  </a:lnTo>
                  <a:lnTo>
                    <a:pt x="711555" y="73634"/>
                  </a:lnTo>
                  <a:lnTo>
                    <a:pt x="711250" y="73812"/>
                  </a:lnTo>
                  <a:lnTo>
                    <a:pt x="702551" y="63855"/>
                  </a:lnTo>
                  <a:lnTo>
                    <a:pt x="702411" y="62471"/>
                  </a:lnTo>
                  <a:lnTo>
                    <a:pt x="702297" y="61798"/>
                  </a:lnTo>
                  <a:lnTo>
                    <a:pt x="700671" y="61404"/>
                  </a:lnTo>
                  <a:lnTo>
                    <a:pt x="697471" y="60579"/>
                  </a:lnTo>
                  <a:lnTo>
                    <a:pt x="696950" y="59715"/>
                  </a:lnTo>
                  <a:lnTo>
                    <a:pt x="695845" y="58026"/>
                  </a:lnTo>
                  <a:lnTo>
                    <a:pt x="695566" y="54800"/>
                  </a:lnTo>
                  <a:lnTo>
                    <a:pt x="693077" y="53644"/>
                  </a:lnTo>
                  <a:lnTo>
                    <a:pt x="687920" y="52476"/>
                  </a:lnTo>
                  <a:lnTo>
                    <a:pt x="689775" y="62280"/>
                  </a:lnTo>
                  <a:lnTo>
                    <a:pt x="695071" y="67729"/>
                  </a:lnTo>
                  <a:lnTo>
                    <a:pt x="698906" y="74091"/>
                  </a:lnTo>
                  <a:lnTo>
                    <a:pt x="700341" y="76428"/>
                  </a:lnTo>
                  <a:lnTo>
                    <a:pt x="704748" y="77038"/>
                  </a:lnTo>
                  <a:lnTo>
                    <a:pt x="701789" y="82003"/>
                  </a:lnTo>
                  <a:lnTo>
                    <a:pt x="702652" y="83667"/>
                  </a:lnTo>
                  <a:lnTo>
                    <a:pt x="702271" y="84543"/>
                  </a:lnTo>
                  <a:lnTo>
                    <a:pt x="702144" y="84988"/>
                  </a:lnTo>
                  <a:lnTo>
                    <a:pt x="704176" y="88239"/>
                  </a:lnTo>
                  <a:lnTo>
                    <a:pt x="697268" y="86106"/>
                  </a:lnTo>
                  <a:lnTo>
                    <a:pt x="698258" y="88684"/>
                  </a:lnTo>
                  <a:lnTo>
                    <a:pt x="700366" y="91452"/>
                  </a:lnTo>
                  <a:lnTo>
                    <a:pt x="701802" y="94792"/>
                  </a:lnTo>
                  <a:lnTo>
                    <a:pt x="706374" y="95440"/>
                  </a:lnTo>
                  <a:lnTo>
                    <a:pt x="706882" y="95973"/>
                  </a:lnTo>
                  <a:lnTo>
                    <a:pt x="707174" y="96266"/>
                  </a:lnTo>
                  <a:lnTo>
                    <a:pt x="707644" y="96659"/>
                  </a:lnTo>
                  <a:lnTo>
                    <a:pt x="709917" y="99301"/>
                  </a:lnTo>
                  <a:lnTo>
                    <a:pt x="710272" y="103111"/>
                  </a:lnTo>
                  <a:lnTo>
                    <a:pt x="714527" y="104076"/>
                  </a:lnTo>
                  <a:lnTo>
                    <a:pt x="715835" y="107175"/>
                  </a:lnTo>
                  <a:lnTo>
                    <a:pt x="717804" y="106121"/>
                  </a:lnTo>
                  <a:lnTo>
                    <a:pt x="719810" y="105016"/>
                  </a:lnTo>
                  <a:lnTo>
                    <a:pt x="720775" y="106324"/>
                  </a:lnTo>
                  <a:lnTo>
                    <a:pt x="719213" y="109804"/>
                  </a:lnTo>
                  <a:lnTo>
                    <a:pt x="724014" y="108521"/>
                  </a:lnTo>
                  <a:lnTo>
                    <a:pt x="728065" y="105397"/>
                  </a:lnTo>
                  <a:lnTo>
                    <a:pt x="724916" y="105105"/>
                  </a:lnTo>
                  <a:lnTo>
                    <a:pt x="724547" y="103746"/>
                  </a:lnTo>
                  <a:lnTo>
                    <a:pt x="725081" y="101841"/>
                  </a:lnTo>
                  <a:lnTo>
                    <a:pt x="727176" y="100291"/>
                  </a:lnTo>
                  <a:lnTo>
                    <a:pt x="728738" y="98653"/>
                  </a:lnTo>
                  <a:lnTo>
                    <a:pt x="728776" y="98412"/>
                  </a:lnTo>
                  <a:lnTo>
                    <a:pt x="729107" y="95973"/>
                  </a:lnTo>
                  <a:lnTo>
                    <a:pt x="734466" y="94691"/>
                  </a:lnTo>
                  <a:close/>
                </a:path>
                <a:path w="1096010" h="720725">
                  <a:moveTo>
                    <a:pt x="748385" y="451408"/>
                  </a:moveTo>
                  <a:lnTo>
                    <a:pt x="747839" y="451167"/>
                  </a:lnTo>
                  <a:lnTo>
                    <a:pt x="747331" y="450875"/>
                  </a:lnTo>
                  <a:lnTo>
                    <a:pt x="746988" y="450443"/>
                  </a:lnTo>
                  <a:lnTo>
                    <a:pt x="740918" y="457301"/>
                  </a:lnTo>
                  <a:lnTo>
                    <a:pt x="741337" y="457479"/>
                  </a:lnTo>
                  <a:lnTo>
                    <a:pt x="741946" y="458012"/>
                  </a:lnTo>
                  <a:lnTo>
                    <a:pt x="745007" y="456234"/>
                  </a:lnTo>
                  <a:lnTo>
                    <a:pt x="747903" y="454367"/>
                  </a:lnTo>
                  <a:lnTo>
                    <a:pt x="748385" y="451408"/>
                  </a:lnTo>
                  <a:close/>
                </a:path>
                <a:path w="1096010" h="720725">
                  <a:moveTo>
                    <a:pt x="757135" y="112331"/>
                  </a:moveTo>
                  <a:lnTo>
                    <a:pt x="752640" y="105562"/>
                  </a:lnTo>
                  <a:lnTo>
                    <a:pt x="750366" y="102184"/>
                  </a:lnTo>
                  <a:lnTo>
                    <a:pt x="748982" y="100507"/>
                  </a:lnTo>
                  <a:lnTo>
                    <a:pt x="748703" y="97828"/>
                  </a:lnTo>
                  <a:lnTo>
                    <a:pt x="744728" y="97929"/>
                  </a:lnTo>
                  <a:lnTo>
                    <a:pt x="744169" y="101460"/>
                  </a:lnTo>
                  <a:lnTo>
                    <a:pt x="745528" y="103098"/>
                  </a:lnTo>
                  <a:lnTo>
                    <a:pt x="747636" y="104254"/>
                  </a:lnTo>
                  <a:lnTo>
                    <a:pt x="748614" y="105664"/>
                  </a:lnTo>
                  <a:lnTo>
                    <a:pt x="749541" y="107111"/>
                  </a:lnTo>
                  <a:lnTo>
                    <a:pt x="750493" y="108534"/>
                  </a:lnTo>
                  <a:lnTo>
                    <a:pt x="755764" y="113360"/>
                  </a:lnTo>
                  <a:lnTo>
                    <a:pt x="757135" y="112331"/>
                  </a:lnTo>
                  <a:close/>
                </a:path>
                <a:path w="1096010" h="720725">
                  <a:moveTo>
                    <a:pt x="764590" y="106768"/>
                  </a:moveTo>
                  <a:lnTo>
                    <a:pt x="764400" y="105829"/>
                  </a:lnTo>
                  <a:lnTo>
                    <a:pt x="764286" y="104978"/>
                  </a:lnTo>
                  <a:lnTo>
                    <a:pt x="762177" y="104749"/>
                  </a:lnTo>
                  <a:lnTo>
                    <a:pt x="761568" y="103276"/>
                  </a:lnTo>
                  <a:lnTo>
                    <a:pt x="761022" y="101777"/>
                  </a:lnTo>
                  <a:lnTo>
                    <a:pt x="758825" y="104838"/>
                  </a:lnTo>
                  <a:lnTo>
                    <a:pt x="761733" y="105740"/>
                  </a:lnTo>
                  <a:lnTo>
                    <a:pt x="761047" y="108178"/>
                  </a:lnTo>
                  <a:lnTo>
                    <a:pt x="762584" y="108178"/>
                  </a:lnTo>
                  <a:lnTo>
                    <a:pt x="763143" y="107772"/>
                  </a:lnTo>
                  <a:lnTo>
                    <a:pt x="764590" y="106768"/>
                  </a:lnTo>
                  <a:close/>
                </a:path>
                <a:path w="1096010" h="720725">
                  <a:moveTo>
                    <a:pt x="792467" y="216674"/>
                  </a:moveTo>
                  <a:lnTo>
                    <a:pt x="789343" y="209029"/>
                  </a:lnTo>
                  <a:lnTo>
                    <a:pt x="787895" y="206959"/>
                  </a:lnTo>
                  <a:lnTo>
                    <a:pt x="786650" y="204774"/>
                  </a:lnTo>
                  <a:lnTo>
                    <a:pt x="787349" y="202730"/>
                  </a:lnTo>
                  <a:lnTo>
                    <a:pt x="787641" y="201815"/>
                  </a:lnTo>
                  <a:lnTo>
                    <a:pt x="786777" y="200367"/>
                  </a:lnTo>
                  <a:lnTo>
                    <a:pt x="785952" y="198920"/>
                  </a:lnTo>
                  <a:lnTo>
                    <a:pt x="785075" y="197497"/>
                  </a:lnTo>
                  <a:lnTo>
                    <a:pt x="785355" y="197294"/>
                  </a:lnTo>
                  <a:lnTo>
                    <a:pt x="785342" y="196189"/>
                  </a:lnTo>
                  <a:lnTo>
                    <a:pt x="785304" y="195821"/>
                  </a:lnTo>
                  <a:lnTo>
                    <a:pt x="784771" y="195656"/>
                  </a:lnTo>
                  <a:lnTo>
                    <a:pt x="783729" y="195821"/>
                  </a:lnTo>
                  <a:lnTo>
                    <a:pt x="782751" y="194995"/>
                  </a:lnTo>
                  <a:lnTo>
                    <a:pt x="782789" y="194729"/>
                  </a:lnTo>
                  <a:lnTo>
                    <a:pt x="783285" y="193890"/>
                  </a:lnTo>
                  <a:lnTo>
                    <a:pt x="783932" y="192849"/>
                  </a:lnTo>
                  <a:lnTo>
                    <a:pt x="784136" y="192455"/>
                  </a:lnTo>
                  <a:lnTo>
                    <a:pt x="784491" y="191808"/>
                  </a:lnTo>
                  <a:lnTo>
                    <a:pt x="786777" y="181940"/>
                  </a:lnTo>
                  <a:lnTo>
                    <a:pt x="786917" y="181356"/>
                  </a:lnTo>
                  <a:lnTo>
                    <a:pt x="784237" y="178930"/>
                  </a:lnTo>
                  <a:lnTo>
                    <a:pt x="773595" y="181940"/>
                  </a:lnTo>
                  <a:lnTo>
                    <a:pt x="771093" y="180886"/>
                  </a:lnTo>
                  <a:lnTo>
                    <a:pt x="769950" y="180403"/>
                  </a:lnTo>
                  <a:lnTo>
                    <a:pt x="769886" y="179260"/>
                  </a:lnTo>
                  <a:lnTo>
                    <a:pt x="769835" y="178142"/>
                  </a:lnTo>
                  <a:lnTo>
                    <a:pt x="769734" y="175844"/>
                  </a:lnTo>
                  <a:lnTo>
                    <a:pt x="764743" y="175501"/>
                  </a:lnTo>
                  <a:lnTo>
                    <a:pt x="762304" y="175971"/>
                  </a:lnTo>
                  <a:lnTo>
                    <a:pt x="759180" y="178142"/>
                  </a:lnTo>
                  <a:lnTo>
                    <a:pt x="757491" y="176771"/>
                  </a:lnTo>
                  <a:lnTo>
                    <a:pt x="755561" y="173875"/>
                  </a:lnTo>
                  <a:lnTo>
                    <a:pt x="753097" y="176707"/>
                  </a:lnTo>
                  <a:lnTo>
                    <a:pt x="753097" y="196189"/>
                  </a:lnTo>
                  <a:lnTo>
                    <a:pt x="752360" y="194995"/>
                  </a:lnTo>
                  <a:lnTo>
                    <a:pt x="751827" y="193649"/>
                  </a:lnTo>
                  <a:lnTo>
                    <a:pt x="751103" y="192455"/>
                  </a:lnTo>
                  <a:lnTo>
                    <a:pt x="752449" y="193255"/>
                  </a:lnTo>
                  <a:lnTo>
                    <a:pt x="752805" y="194995"/>
                  </a:lnTo>
                  <a:lnTo>
                    <a:pt x="753097" y="196189"/>
                  </a:lnTo>
                  <a:lnTo>
                    <a:pt x="753097" y="176707"/>
                  </a:lnTo>
                  <a:lnTo>
                    <a:pt x="750862" y="179260"/>
                  </a:lnTo>
                  <a:lnTo>
                    <a:pt x="750303" y="179184"/>
                  </a:lnTo>
                  <a:lnTo>
                    <a:pt x="748080" y="178879"/>
                  </a:lnTo>
                  <a:lnTo>
                    <a:pt x="747852" y="179184"/>
                  </a:lnTo>
                  <a:lnTo>
                    <a:pt x="747102" y="177939"/>
                  </a:lnTo>
                  <a:lnTo>
                    <a:pt x="745959" y="176047"/>
                  </a:lnTo>
                  <a:lnTo>
                    <a:pt x="744169" y="175221"/>
                  </a:lnTo>
                  <a:lnTo>
                    <a:pt x="742403" y="174409"/>
                  </a:lnTo>
                  <a:lnTo>
                    <a:pt x="738949" y="172669"/>
                  </a:lnTo>
                  <a:lnTo>
                    <a:pt x="738695" y="170053"/>
                  </a:lnTo>
                  <a:lnTo>
                    <a:pt x="738657" y="169570"/>
                  </a:lnTo>
                  <a:lnTo>
                    <a:pt x="738644" y="169443"/>
                  </a:lnTo>
                  <a:lnTo>
                    <a:pt x="738632" y="169303"/>
                  </a:lnTo>
                  <a:lnTo>
                    <a:pt x="738454" y="167360"/>
                  </a:lnTo>
                  <a:lnTo>
                    <a:pt x="736079" y="166331"/>
                  </a:lnTo>
                  <a:lnTo>
                    <a:pt x="736079" y="180708"/>
                  </a:lnTo>
                  <a:lnTo>
                    <a:pt x="735825" y="180886"/>
                  </a:lnTo>
                  <a:lnTo>
                    <a:pt x="736041" y="180352"/>
                  </a:lnTo>
                  <a:lnTo>
                    <a:pt x="736079" y="180708"/>
                  </a:lnTo>
                  <a:lnTo>
                    <a:pt x="736079" y="166331"/>
                  </a:lnTo>
                  <a:lnTo>
                    <a:pt x="736053" y="175221"/>
                  </a:lnTo>
                  <a:lnTo>
                    <a:pt x="735850" y="175628"/>
                  </a:lnTo>
                  <a:lnTo>
                    <a:pt x="735723" y="175971"/>
                  </a:lnTo>
                  <a:lnTo>
                    <a:pt x="735609" y="177330"/>
                  </a:lnTo>
                  <a:lnTo>
                    <a:pt x="734936" y="177558"/>
                  </a:lnTo>
                  <a:lnTo>
                    <a:pt x="734072" y="177939"/>
                  </a:lnTo>
                  <a:lnTo>
                    <a:pt x="734695" y="176720"/>
                  </a:lnTo>
                  <a:lnTo>
                    <a:pt x="734809" y="176428"/>
                  </a:lnTo>
                  <a:lnTo>
                    <a:pt x="734885" y="175895"/>
                  </a:lnTo>
                  <a:lnTo>
                    <a:pt x="735330" y="175780"/>
                  </a:lnTo>
                  <a:lnTo>
                    <a:pt x="735736" y="175564"/>
                  </a:lnTo>
                  <a:lnTo>
                    <a:pt x="736053" y="175221"/>
                  </a:lnTo>
                  <a:lnTo>
                    <a:pt x="736053" y="166319"/>
                  </a:lnTo>
                  <a:lnTo>
                    <a:pt x="733552" y="165227"/>
                  </a:lnTo>
                  <a:lnTo>
                    <a:pt x="732472" y="163677"/>
                  </a:lnTo>
                  <a:lnTo>
                    <a:pt x="730999" y="161569"/>
                  </a:lnTo>
                  <a:lnTo>
                    <a:pt x="730872" y="161264"/>
                  </a:lnTo>
                  <a:lnTo>
                    <a:pt x="730656" y="160261"/>
                  </a:lnTo>
                  <a:lnTo>
                    <a:pt x="730554" y="159766"/>
                  </a:lnTo>
                  <a:lnTo>
                    <a:pt x="729284" y="159156"/>
                  </a:lnTo>
                  <a:lnTo>
                    <a:pt x="726567" y="160261"/>
                  </a:lnTo>
                  <a:lnTo>
                    <a:pt x="726465" y="160121"/>
                  </a:lnTo>
                  <a:lnTo>
                    <a:pt x="726465" y="169303"/>
                  </a:lnTo>
                  <a:lnTo>
                    <a:pt x="726440" y="169443"/>
                  </a:lnTo>
                  <a:lnTo>
                    <a:pt x="726147" y="169379"/>
                  </a:lnTo>
                  <a:lnTo>
                    <a:pt x="726363" y="169341"/>
                  </a:lnTo>
                  <a:lnTo>
                    <a:pt x="726465" y="160121"/>
                  </a:lnTo>
                  <a:lnTo>
                    <a:pt x="725563" y="158813"/>
                  </a:lnTo>
                  <a:lnTo>
                    <a:pt x="724128" y="157022"/>
                  </a:lnTo>
                  <a:lnTo>
                    <a:pt x="722490" y="154927"/>
                  </a:lnTo>
                  <a:lnTo>
                    <a:pt x="721296" y="153390"/>
                  </a:lnTo>
                  <a:lnTo>
                    <a:pt x="720140" y="150583"/>
                  </a:lnTo>
                  <a:lnTo>
                    <a:pt x="717816" y="148590"/>
                  </a:lnTo>
                  <a:lnTo>
                    <a:pt x="711263" y="148259"/>
                  </a:lnTo>
                  <a:lnTo>
                    <a:pt x="712025" y="150253"/>
                  </a:lnTo>
                  <a:lnTo>
                    <a:pt x="711898" y="151409"/>
                  </a:lnTo>
                  <a:lnTo>
                    <a:pt x="713562" y="153390"/>
                  </a:lnTo>
                  <a:lnTo>
                    <a:pt x="715606" y="154978"/>
                  </a:lnTo>
                  <a:lnTo>
                    <a:pt x="719277" y="154927"/>
                  </a:lnTo>
                  <a:lnTo>
                    <a:pt x="723353" y="160261"/>
                  </a:lnTo>
                  <a:lnTo>
                    <a:pt x="724255" y="161264"/>
                  </a:lnTo>
                  <a:lnTo>
                    <a:pt x="724039" y="161442"/>
                  </a:lnTo>
                  <a:lnTo>
                    <a:pt x="723811" y="161569"/>
                  </a:lnTo>
                  <a:lnTo>
                    <a:pt x="723607" y="161785"/>
                  </a:lnTo>
                  <a:lnTo>
                    <a:pt x="723404" y="162204"/>
                  </a:lnTo>
                  <a:lnTo>
                    <a:pt x="723239" y="162725"/>
                  </a:lnTo>
                  <a:lnTo>
                    <a:pt x="719886" y="163677"/>
                  </a:lnTo>
                  <a:lnTo>
                    <a:pt x="719848" y="162204"/>
                  </a:lnTo>
                  <a:lnTo>
                    <a:pt x="719785" y="159791"/>
                  </a:lnTo>
                  <a:lnTo>
                    <a:pt x="715899" y="161493"/>
                  </a:lnTo>
                  <a:lnTo>
                    <a:pt x="710209" y="162204"/>
                  </a:lnTo>
                  <a:lnTo>
                    <a:pt x="714400" y="155397"/>
                  </a:lnTo>
                  <a:lnTo>
                    <a:pt x="710298" y="154889"/>
                  </a:lnTo>
                  <a:lnTo>
                    <a:pt x="709752" y="153111"/>
                  </a:lnTo>
                  <a:lnTo>
                    <a:pt x="705192" y="146024"/>
                  </a:lnTo>
                  <a:lnTo>
                    <a:pt x="705942" y="145415"/>
                  </a:lnTo>
                  <a:lnTo>
                    <a:pt x="706818" y="144627"/>
                  </a:lnTo>
                  <a:lnTo>
                    <a:pt x="707390" y="144056"/>
                  </a:lnTo>
                  <a:lnTo>
                    <a:pt x="707834" y="144881"/>
                  </a:lnTo>
                  <a:lnTo>
                    <a:pt x="708037" y="146342"/>
                  </a:lnTo>
                  <a:lnTo>
                    <a:pt x="710958" y="144056"/>
                  </a:lnTo>
                  <a:lnTo>
                    <a:pt x="710552" y="142862"/>
                  </a:lnTo>
                  <a:lnTo>
                    <a:pt x="709853" y="142862"/>
                  </a:lnTo>
                  <a:lnTo>
                    <a:pt x="709180" y="142862"/>
                  </a:lnTo>
                  <a:lnTo>
                    <a:pt x="706678" y="141897"/>
                  </a:lnTo>
                  <a:lnTo>
                    <a:pt x="703592" y="142976"/>
                  </a:lnTo>
                  <a:lnTo>
                    <a:pt x="693407" y="147472"/>
                  </a:lnTo>
                  <a:lnTo>
                    <a:pt x="701370" y="138569"/>
                  </a:lnTo>
                  <a:lnTo>
                    <a:pt x="695134" y="140462"/>
                  </a:lnTo>
                  <a:lnTo>
                    <a:pt x="694245" y="140817"/>
                  </a:lnTo>
                  <a:lnTo>
                    <a:pt x="693394" y="141122"/>
                  </a:lnTo>
                  <a:lnTo>
                    <a:pt x="692086" y="141554"/>
                  </a:lnTo>
                  <a:lnTo>
                    <a:pt x="691464" y="142252"/>
                  </a:lnTo>
                  <a:lnTo>
                    <a:pt x="691451" y="143205"/>
                  </a:lnTo>
                  <a:lnTo>
                    <a:pt x="693064" y="147472"/>
                  </a:lnTo>
                  <a:lnTo>
                    <a:pt x="694347" y="151409"/>
                  </a:lnTo>
                  <a:lnTo>
                    <a:pt x="700532" y="151612"/>
                  </a:lnTo>
                  <a:lnTo>
                    <a:pt x="706297" y="150622"/>
                  </a:lnTo>
                  <a:lnTo>
                    <a:pt x="703554" y="156387"/>
                  </a:lnTo>
                  <a:lnTo>
                    <a:pt x="706412" y="157708"/>
                  </a:lnTo>
                  <a:lnTo>
                    <a:pt x="707326" y="161975"/>
                  </a:lnTo>
                  <a:lnTo>
                    <a:pt x="710222" y="164807"/>
                  </a:lnTo>
                  <a:lnTo>
                    <a:pt x="713346" y="167462"/>
                  </a:lnTo>
                  <a:lnTo>
                    <a:pt x="713879" y="168859"/>
                  </a:lnTo>
                  <a:lnTo>
                    <a:pt x="714463" y="170230"/>
                  </a:lnTo>
                  <a:lnTo>
                    <a:pt x="717130" y="169570"/>
                  </a:lnTo>
                  <a:lnTo>
                    <a:pt x="717461" y="169964"/>
                  </a:lnTo>
                  <a:lnTo>
                    <a:pt x="718007" y="170116"/>
                  </a:lnTo>
                  <a:lnTo>
                    <a:pt x="718718" y="170053"/>
                  </a:lnTo>
                  <a:lnTo>
                    <a:pt x="719137" y="170586"/>
                  </a:lnTo>
                  <a:lnTo>
                    <a:pt x="719594" y="171107"/>
                  </a:lnTo>
                  <a:lnTo>
                    <a:pt x="723671" y="177330"/>
                  </a:lnTo>
                  <a:lnTo>
                    <a:pt x="725424" y="180886"/>
                  </a:lnTo>
                  <a:lnTo>
                    <a:pt x="727011" y="183794"/>
                  </a:lnTo>
                  <a:lnTo>
                    <a:pt x="731672" y="184556"/>
                  </a:lnTo>
                  <a:lnTo>
                    <a:pt x="732548" y="186080"/>
                  </a:lnTo>
                  <a:lnTo>
                    <a:pt x="733234" y="187706"/>
                  </a:lnTo>
                  <a:lnTo>
                    <a:pt x="735406" y="188163"/>
                  </a:lnTo>
                  <a:lnTo>
                    <a:pt x="741006" y="194246"/>
                  </a:lnTo>
                  <a:lnTo>
                    <a:pt x="747382" y="199631"/>
                  </a:lnTo>
                  <a:lnTo>
                    <a:pt x="754697" y="204254"/>
                  </a:lnTo>
                  <a:lnTo>
                    <a:pt x="754202" y="206235"/>
                  </a:lnTo>
                  <a:lnTo>
                    <a:pt x="756043" y="206578"/>
                  </a:lnTo>
                  <a:lnTo>
                    <a:pt x="759142" y="205867"/>
                  </a:lnTo>
                  <a:lnTo>
                    <a:pt x="758685" y="204622"/>
                  </a:lnTo>
                  <a:lnTo>
                    <a:pt x="758507" y="203885"/>
                  </a:lnTo>
                  <a:lnTo>
                    <a:pt x="760031" y="203047"/>
                  </a:lnTo>
                  <a:lnTo>
                    <a:pt x="760755" y="202730"/>
                  </a:lnTo>
                  <a:lnTo>
                    <a:pt x="765378" y="203974"/>
                  </a:lnTo>
                  <a:lnTo>
                    <a:pt x="767295" y="208026"/>
                  </a:lnTo>
                  <a:lnTo>
                    <a:pt x="772922" y="208280"/>
                  </a:lnTo>
                  <a:lnTo>
                    <a:pt x="778789" y="209245"/>
                  </a:lnTo>
                  <a:lnTo>
                    <a:pt x="780415" y="213842"/>
                  </a:lnTo>
                  <a:lnTo>
                    <a:pt x="783691" y="217055"/>
                  </a:lnTo>
                  <a:lnTo>
                    <a:pt x="787768" y="216674"/>
                  </a:lnTo>
                  <a:lnTo>
                    <a:pt x="792467" y="216674"/>
                  </a:lnTo>
                  <a:close/>
                </a:path>
                <a:path w="1096010" h="720725">
                  <a:moveTo>
                    <a:pt x="799795" y="129514"/>
                  </a:moveTo>
                  <a:lnTo>
                    <a:pt x="798753" y="128828"/>
                  </a:lnTo>
                  <a:lnTo>
                    <a:pt x="797217" y="128435"/>
                  </a:lnTo>
                  <a:lnTo>
                    <a:pt x="795909" y="127774"/>
                  </a:lnTo>
                  <a:lnTo>
                    <a:pt x="795274" y="127431"/>
                  </a:lnTo>
                  <a:lnTo>
                    <a:pt x="796074" y="127076"/>
                  </a:lnTo>
                  <a:lnTo>
                    <a:pt x="796201" y="124841"/>
                  </a:lnTo>
                  <a:lnTo>
                    <a:pt x="795337" y="123291"/>
                  </a:lnTo>
                  <a:lnTo>
                    <a:pt x="792886" y="122936"/>
                  </a:lnTo>
                  <a:lnTo>
                    <a:pt x="792111" y="123050"/>
                  </a:lnTo>
                  <a:lnTo>
                    <a:pt x="791654" y="122821"/>
                  </a:lnTo>
                  <a:lnTo>
                    <a:pt x="791578" y="122262"/>
                  </a:lnTo>
                  <a:lnTo>
                    <a:pt x="791044" y="123126"/>
                  </a:lnTo>
                  <a:lnTo>
                    <a:pt x="790422" y="124079"/>
                  </a:lnTo>
                  <a:lnTo>
                    <a:pt x="789863" y="124980"/>
                  </a:lnTo>
                  <a:lnTo>
                    <a:pt x="789305" y="126911"/>
                  </a:lnTo>
                  <a:lnTo>
                    <a:pt x="789749" y="128155"/>
                  </a:lnTo>
                  <a:lnTo>
                    <a:pt x="791832" y="128244"/>
                  </a:lnTo>
                  <a:lnTo>
                    <a:pt x="792378" y="128435"/>
                  </a:lnTo>
                  <a:lnTo>
                    <a:pt x="792861" y="128638"/>
                  </a:lnTo>
                  <a:lnTo>
                    <a:pt x="793432" y="128803"/>
                  </a:lnTo>
                  <a:lnTo>
                    <a:pt x="794207" y="130632"/>
                  </a:lnTo>
                  <a:lnTo>
                    <a:pt x="794512" y="132930"/>
                  </a:lnTo>
                  <a:lnTo>
                    <a:pt x="798537" y="131635"/>
                  </a:lnTo>
                  <a:lnTo>
                    <a:pt x="799795" y="129514"/>
                  </a:lnTo>
                  <a:close/>
                </a:path>
                <a:path w="1096010" h="720725">
                  <a:moveTo>
                    <a:pt x="834313" y="152958"/>
                  </a:moveTo>
                  <a:lnTo>
                    <a:pt x="833158" y="151930"/>
                  </a:lnTo>
                  <a:lnTo>
                    <a:pt x="830770" y="149860"/>
                  </a:lnTo>
                  <a:lnTo>
                    <a:pt x="829513" y="151269"/>
                  </a:lnTo>
                  <a:lnTo>
                    <a:pt x="826960" y="154063"/>
                  </a:lnTo>
                  <a:lnTo>
                    <a:pt x="826808" y="154254"/>
                  </a:lnTo>
                  <a:lnTo>
                    <a:pt x="826960" y="154089"/>
                  </a:lnTo>
                  <a:lnTo>
                    <a:pt x="827316" y="156451"/>
                  </a:lnTo>
                  <a:lnTo>
                    <a:pt x="829691" y="156591"/>
                  </a:lnTo>
                  <a:lnTo>
                    <a:pt x="832662" y="156095"/>
                  </a:lnTo>
                  <a:lnTo>
                    <a:pt x="833132" y="155676"/>
                  </a:lnTo>
                  <a:lnTo>
                    <a:pt x="833628" y="155308"/>
                  </a:lnTo>
                  <a:lnTo>
                    <a:pt x="834148" y="154965"/>
                  </a:lnTo>
                  <a:lnTo>
                    <a:pt x="834199" y="154305"/>
                  </a:lnTo>
                  <a:lnTo>
                    <a:pt x="834288" y="153631"/>
                  </a:lnTo>
                  <a:lnTo>
                    <a:pt x="834313" y="152958"/>
                  </a:lnTo>
                  <a:close/>
                </a:path>
                <a:path w="1096010" h="720725">
                  <a:moveTo>
                    <a:pt x="860069" y="424840"/>
                  </a:moveTo>
                  <a:lnTo>
                    <a:pt x="858507" y="422465"/>
                  </a:lnTo>
                  <a:lnTo>
                    <a:pt x="854583" y="421703"/>
                  </a:lnTo>
                  <a:lnTo>
                    <a:pt x="853859" y="421944"/>
                  </a:lnTo>
                  <a:lnTo>
                    <a:pt x="853363" y="421855"/>
                  </a:lnTo>
                  <a:lnTo>
                    <a:pt x="853160" y="421436"/>
                  </a:lnTo>
                  <a:lnTo>
                    <a:pt x="848791" y="423075"/>
                  </a:lnTo>
                  <a:lnTo>
                    <a:pt x="848918" y="425424"/>
                  </a:lnTo>
                  <a:lnTo>
                    <a:pt x="848118" y="427621"/>
                  </a:lnTo>
                  <a:lnTo>
                    <a:pt x="838415" y="424319"/>
                  </a:lnTo>
                  <a:lnTo>
                    <a:pt x="836815" y="424472"/>
                  </a:lnTo>
                  <a:lnTo>
                    <a:pt x="836536" y="423989"/>
                  </a:lnTo>
                  <a:lnTo>
                    <a:pt x="839520" y="423684"/>
                  </a:lnTo>
                  <a:lnTo>
                    <a:pt x="843927" y="422605"/>
                  </a:lnTo>
                  <a:lnTo>
                    <a:pt x="845604" y="420636"/>
                  </a:lnTo>
                  <a:lnTo>
                    <a:pt x="844727" y="419531"/>
                  </a:lnTo>
                  <a:lnTo>
                    <a:pt x="844524" y="418223"/>
                  </a:lnTo>
                  <a:lnTo>
                    <a:pt x="843534" y="417499"/>
                  </a:lnTo>
                  <a:lnTo>
                    <a:pt x="843064" y="417131"/>
                  </a:lnTo>
                  <a:lnTo>
                    <a:pt x="840943" y="417588"/>
                  </a:lnTo>
                  <a:lnTo>
                    <a:pt x="840549" y="415798"/>
                  </a:lnTo>
                  <a:lnTo>
                    <a:pt x="838415" y="416267"/>
                  </a:lnTo>
                  <a:lnTo>
                    <a:pt x="837031" y="416293"/>
                  </a:lnTo>
                  <a:lnTo>
                    <a:pt x="836295" y="416839"/>
                  </a:lnTo>
                  <a:lnTo>
                    <a:pt x="836434" y="418058"/>
                  </a:lnTo>
                  <a:lnTo>
                    <a:pt x="836739" y="418439"/>
                  </a:lnTo>
                  <a:lnTo>
                    <a:pt x="836815" y="418922"/>
                  </a:lnTo>
                  <a:lnTo>
                    <a:pt x="836739" y="419506"/>
                  </a:lnTo>
                  <a:lnTo>
                    <a:pt x="835990" y="422998"/>
                  </a:lnTo>
                  <a:lnTo>
                    <a:pt x="834834" y="420890"/>
                  </a:lnTo>
                  <a:lnTo>
                    <a:pt x="834148" y="420801"/>
                  </a:lnTo>
                  <a:lnTo>
                    <a:pt x="833653" y="420509"/>
                  </a:lnTo>
                  <a:lnTo>
                    <a:pt x="833424" y="419976"/>
                  </a:lnTo>
                  <a:lnTo>
                    <a:pt x="832192" y="420192"/>
                  </a:lnTo>
                  <a:lnTo>
                    <a:pt x="831608" y="420649"/>
                  </a:lnTo>
                  <a:lnTo>
                    <a:pt x="831151" y="420420"/>
                  </a:lnTo>
                  <a:lnTo>
                    <a:pt x="830605" y="420268"/>
                  </a:lnTo>
                  <a:lnTo>
                    <a:pt x="829906" y="420293"/>
                  </a:lnTo>
                  <a:lnTo>
                    <a:pt x="824420" y="423799"/>
                  </a:lnTo>
                  <a:lnTo>
                    <a:pt x="825233" y="425602"/>
                  </a:lnTo>
                  <a:lnTo>
                    <a:pt x="825512" y="427875"/>
                  </a:lnTo>
                  <a:lnTo>
                    <a:pt x="828751" y="427685"/>
                  </a:lnTo>
                  <a:lnTo>
                    <a:pt x="825550" y="430898"/>
                  </a:lnTo>
                  <a:lnTo>
                    <a:pt x="830211" y="429463"/>
                  </a:lnTo>
                  <a:lnTo>
                    <a:pt x="829894" y="430974"/>
                  </a:lnTo>
                  <a:lnTo>
                    <a:pt x="829729" y="434809"/>
                  </a:lnTo>
                  <a:lnTo>
                    <a:pt x="836853" y="431126"/>
                  </a:lnTo>
                  <a:lnTo>
                    <a:pt x="837311" y="434314"/>
                  </a:lnTo>
                  <a:lnTo>
                    <a:pt x="837869" y="435952"/>
                  </a:lnTo>
                  <a:lnTo>
                    <a:pt x="835469" y="438150"/>
                  </a:lnTo>
                  <a:lnTo>
                    <a:pt x="835901" y="438823"/>
                  </a:lnTo>
                  <a:lnTo>
                    <a:pt x="841679" y="438175"/>
                  </a:lnTo>
                  <a:lnTo>
                    <a:pt x="844829" y="434263"/>
                  </a:lnTo>
                  <a:lnTo>
                    <a:pt x="847661" y="429971"/>
                  </a:lnTo>
                  <a:lnTo>
                    <a:pt x="847788" y="429691"/>
                  </a:lnTo>
                  <a:lnTo>
                    <a:pt x="847775" y="429501"/>
                  </a:lnTo>
                  <a:lnTo>
                    <a:pt x="847852" y="429247"/>
                  </a:lnTo>
                  <a:lnTo>
                    <a:pt x="851115" y="433578"/>
                  </a:lnTo>
                  <a:lnTo>
                    <a:pt x="852601" y="433489"/>
                  </a:lnTo>
                  <a:lnTo>
                    <a:pt x="859116" y="428942"/>
                  </a:lnTo>
                  <a:lnTo>
                    <a:pt x="860069" y="424840"/>
                  </a:lnTo>
                  <a:close/>
                </a:path>
                <a:path w="1096010" h="720725">
                  <a:moveTo>
                    <a:pt x="864831" y="309892"/>
                  </a:moveTo>
                  <a:lnTo>
                    <a:pt x="864501" y="309105"/>
                  </a:lnTo>
                  <a:lnTo>
                    <a:pt x="862977" y="308140"/>
                  </a:lnTo>
                  <a:lnTo>
                    <a:pt x="861123" y="309206"/>
                  </a:lnTo>
                  <a:lnTo>
                    <a:pt x="859167" y="310896"/>
                  </a:lnTo>
                  <a:lnTo>
                    <a:pt x="856208" y="305955"/>
                  </a:lnTo>
                  <a:lnTo>
                    <a:pt x="848207" y="304723"/>
                  </a:lnTo>
                  <a:lnTo>
                    <a:pt x="848715" y="297218"/>
                  </a:lnTo>
                  <a:lnTo>
                    <a:pt x="846670" y="299491"/>
                  </a:lnTo>
                  <a:lnTo>
                    <a:pt x="844804" y="301421"/>
                  </a:lnTo>
                  <a:lnTo>
                    <a:pt x="843013" y="299389"/>
                  </a:lnTo>
                  <a:lnTo>
                    <a:pt x="842556" y="298932"/>
                  </a:lnTo>
                  <a:lnTo>
                    <a:pt x="840803" y="299453"/>
                  </a:lnTo>
                  <a:lnTo>
                    <a:pt x="839635" y="299567"/>
                  </a:lnTo>
                  <a:lnTo>
                    <a:pt x="839876" y="303555"/>
                  </a:lnTo>
                  <a:lnTo>
                    <a:pt x="844384" y="304558"/>
                  </a:lnTo>
                  <a:lnTo>
                    <a:pt x="845172" y="308190"/>
                  </a:lnTo>
                  <a:lnTo>
                    <a:pt x="845642" y="311188"/>
                  </a:lnTo>
                  <a:lnTo>
                    <a:pt x="847432" y="313093"/>
                  </a:lnTo>
                  <a:lnTo>
                    <a:pt x="850938" y="313601"/>
                  </a:lnTo>
                  <a:lnTo>
                    <a:pt x="853528" y="313436"/>
                  </a:lnTo>
                  <a:lnTo>
                    <a:pt x="855929" y="314236"/>
                  </a:lnTo>
                  <a:lnTo>
                    <a:pt x="859155" y="311061"/>
                  </a:lnTo>
                  <a:lnTo>
                    <a:pt x="859574" y="312712"/>
                  </a:lnTo>
                  <a:lnTo>
                    <a:pt x="860806" y="313372"/>
                  </a:lnTo>
                  <a:lnTo>
                    <a:pt x="863790" y="311950"/>
                  </a:lnTo>
                  <a:lnTo>
                    <a:pt x="864577" y="310870"/>
                  </a:lnTo>
                  <a:lnTo>
                    <a:pt x="864831" y="309892"/>
                  </a:lnTo>
                  <a:close/>
                </a:path>
                <a:path w="1096010" h="720725">
                  <a:moveTo>
                    <a:pt x="871778" y="230974"/>
                  </a:moveTo>
                  <a:lnTo>
                    <a:pt x="870775" y="230378"/>
                  </a:lnTo>
                  <a:lnTo>
                    <a:pt x="869873" y="229730"/>
                  </a:lnTo>
                  <a:lnTo>
                    <a:pt x="868895" y="229120"/>
                  </a:lnTo>
                  <a:lnTo>
                    <a:pt x="867308" y="230149"/>
                  </a:lnTo>
                  <a:lnTo>
                    <a:pt x="865682" y="231241"/>
                  </a:lnTo>
                  <a:lnTo>
                    <a:pt x="864044" y="232308"/>
                  </a:lnTo>
                  <a:lnTo>
                    <a:pt x="864933" y="233527"/>
                  </a:lnTo>
                  <a:lnTo>
                    <a:pt x="866470" y="233870"/>
                  </a:lnTo>
                  <a:lnTo>
                    <a:pt x="868832" y="233146"/>
                  </a:lnTo>
                  <a:lnTo>
                    <a:pt x="869924" y="232384"/>
                  </a:lnTo>
                  <a:lnTo>
                    <a:pt x="870445" y="232041"/>
                  </a:lnTo>
                  <a:lnTo>
                    <a:pt x="870915" y="231686"/>
                  </a:lnTo>
                  <a:lnTo>
                    <a:pt x="871778" y="230974"/>
                  </a:lnTo>
                  <a:close/>
                </a:path>
                <a:path w="1096010" h="720725">
                  <a:moveTo>
                    <a:pt x="876985" y="388023"/>
                  </a:moveTo>
                  <a:lnTo>
                    <a:pt x="876896" y="387146"/>
                  </a:lnTo>
                  <a:lnTo>
                    <a:pt x="876439" y="387057"/>
                  </a:lnTo>
                  <a:lnTo>
                    <a:pt x="875512" y="387324"/>
                  </a:lnTo>
                  <a:lnTo>
                    <a:pt x="870762" y="390525"/>
                  </a:lnTo>
                  <a:lnTo>
                    <a:pt x="869607" y="389674"/>
                  </a:lnTo>
                  <a:lnTo>
                    <a:pt x="868705" y="388429"/>
                  </a:lnTo>
                  <a:lnTo>
                    <a:pt x="865860" y="389839"/>
                  </a:lnTo>
                  <a:lnTo>
                    <a:pt x="868057" y="391668"/>
                  </a:lnTo>
                  <a:lnTo>
                    <a:pt x="867600" y="392480"/>
                  </a:lnTo>
                  <a:lnTo>
                    <a:pt x="867321" y="392912"/>
                  </a:lnTo>
                  <a:lnTo>
                    <a:pt x="868210" y="393611"/>
                  </a:lnTo>
                  <a:lnTo>
                    <a:pt x="869149" y="394284"/>
                  </a:lnTo>
                  <a:lnTo>
                    <a:pt x="870038" y="394982"/>
                  </a:lnTo>
                  <a:lnTo>
                    <a:pt x="873556" y="393585"/>
                  </a:lnTo>
                  <a:lnTo>
                    <a:pt x="874737" y="390855"/>
                  </a:lnTo>
                  <a:lnTo>
                    <a:pt x="876681" y="388543"/>
                  </a:lnTo>
                  <a:lnTo>
                    <a:pt x="876871" y="388327"/>
                  </a:lnTo>
                  <a:lnTo>
                    <a:pt x="876985" y="388023"/>
                  </a:lnTo>
                  <a:close/>
                </a:path>
                <a:path w="1096010" h="720725">
                  <a:moveTo>
                    <a:pt x="911961" y="160172"/>
                  </a:moveTo>
                  <a:lnTo>
                    <a:pt x="910678" y="159397"/>
                  </a:lnTo>
                  <a:lnTo>
                    <a:pt x="910412" y="158305"/>
                  </a:lnTo>
                  <a:lnTo>
                    <a:pt x="910590" y="158089"/>
                  </a:lnTo>
                  <a:lnTo>
                    <a:pt x="909078" y="158127"/>
                  </a:lnTo>
                  <a:lnTo>
                    <a:pt x="909104" y="157048"/>
                  </a:lnTo>
                  <a:lnTo>
                    <a:pt x="909078" y="156006"/>
                  </a:lnTo>
                  <a:lnTo>
                    <a:pt x="908748" y="155613"/>
                  </a:lnTo>
                  <a:lnTo>
                    <a:pt x="905916" y="154889"/>
                  </a:lnTo>
                  <a:lnTo>
                    <a:pt x="905243" y="152387"/>
                  </a:lnTo>
                  <a:lnTo>
                    <a:pt x="903452" y="150799"/>
                  </a:lnTo>
                  <a:lnTo>
                    <a:pt x="902919" y="150647"/>
                  </a:lnTo>
                  <a:lnTo>
                    <a:pt x="902322" y="150710"/>
                  </a:lnTo>
                  <a:lnTo>
                    <a:pt x="901700" y="150914"/>
                  </a:lnTo>
                  <a:lnTo>
                    <a:pt x="900480" y="147929"/>
                  </a:lnTo>
                  <a:lnTo>
                    <a:pt x="899325" y="146672"/>
                  </a:lnTo>
                  <a:lnTo>
                    <a:pt x="898131" y="145465"/>
                  </a:lnTo>
                  <a:lnTo>
                    <a:pt x="896988" y="144195"/>
                  </a:lnTo>
                  <a:lnTo>
                    <a:pt x="892975" y="149707"/>
                  </a:lnTo>
                  <a:lnTo>
                    <a:pt x="898055" y="149999"/>
                  </a:lnTo>
                  <a:lnTo>
                    <a:pt x="899350" y="152463"/>
                  </a:lnTo>
                  <a:lnTo>
                    <a:pt x="898156" y="153797"/>
                  </a:lnTo>
                  <a:lnTo>
                    <a:pt x="897686" y="155028"/>
                  </a:lnTo>
                  <a:lnTo>
                    <a:pt x="897915" y="156222"/>
                  </a:lnTo>
                  <a:lnTo>
                    <a:pt x="898677" y="157886"/>
                  </a:lnTo>
                  <a:lnTo>
                    <a:pt x="898448" y="158750"/>
                  </a:lnTo>
                  <a:lnTo>
                    <a:pt x="898842" y="159156"/>
                  </a:lnTo>
                  <a:lnTo>
                    <a:pt x="899756" y="159156"/>
                  </a:lnTo>
                  <a:lnTo>
                    <a:pt x="901357" y="160540"/>
                  </a:lnTo>
                  <a:lnTo>
                    <a:pt x="902131" y="161251"/>
                  </a:lnTo>
                  <a:lnTo>
                    <a:pt x="903605" y="161798"/>
                  </a:lnTo>
                  <a:lnTo>
                    <a:pt x="907643" y="163156"/>
                  </a:lnTo>
                  <a:lnTo>
                    <a:pt x="908977" y="163118"/>
                  </a:lnTo>
                  <a:lnTo>
                    <a:pt x="911961" y="160172"/>
                  </a:lnTo>
                  <a:close/>
                </a:path>
                <a:path w="1096010" h="720725">
                  <a:moveTo>
                    <a:pt x="922439" y="173761"/>
                  </a:moveTo>
                  <a:lnTo>
                    <a:pt x="922020" y="172516"/>
                  </a:lnTo>
                  <a:lnTo>
                    <a:pt x="921651" y="171246"/>
                  </a:lnTo>
                  <a:lnTo>
                    <a:pt x="920076" y="169506"/>
                  </a:lnTo>
                  <a:lnTo>
                    <a:pt x="919302" y="168630"/>
                  </a:lnTo>
                  <a:lnTo>
                    <a:pt x="915606" y="168084"/>
                  </a:lnTo>
                  <a:lnTo>
                    <a:pt x="915492" y="170929"/>
                  </a:lnTo>
                  <a:lnTo>
                    <a:pt x="914247" y="172732"/>
                  </a:lnTo>
                  <a:lnTo>
                    <a:pt x="914704" y="172808"/>
                  </a:lnTo>
                  <a:lnTo>
                    <a:pt x="914869" y="173113"/>
                  </a:lnTo>
                  <a:lnTo>
                    <a:pt x="914793" y="173570"/>
                  </a:lnTo>
                  <a:lnTo>
                    <a:pt x="916546" y="173736"/>
                  </a:lnTo>
                  <a:lnTo>
                    <a:pt x="917232" y="175107"/>
                  </a:lnTo>
                  <a:lnTo>
                    <a:pt x="919099" y="175171"/>
                  </a:lnTo>
                  <a:lnTo>
                    <a:pt x="919734" y="175120"/>
                  </a:lnTo>
                  <a:lnTo>
                    <a:pt x="920153" y="175272"/>
                  </a:lnTo>
                  <a:lnTo>
                    <a:pt x="920419" y="175641"/>
                  </a:lnTo>
                  <a:lnTo>
                    <a:pt x="922439" y="173761"/>
                  </a:lnTo>
                  <a:close/>
                </a:path>
                <a:path w="1096010" h="720725">
                  <a:moveTo>
                    <a:pt x="935088" y="335305"/>
                  </a:moveTo>
                  <a:close/>
                </a:path>
                <a:path w="1096010" h="720725">
                  <a:moveTo>
                    <a:pt x="937196" y="330225"/>
                  </a:moveTo>
                  <a:lnTo>
                    <a:pt x="937133" y="330047"/>
                  </a:lnTo>
                  <a:lnTo>
                    <a:pt x="936612" y="330987"/>
                  </a:lnTo>
                  <a:lnTo>
                    <a:pt x="936866" y="331012"/>
                  </a:lnTo>
                  <a:lnTo>
                    <a:pt x="937196" y="330225"/>
                  </a:lnTo>
                  <a:close/>
                </a:path>
                <a:path w="1096010" h="720725">
                  <a:moveTo>
                    <a:pt x="941654" y="331495"/>
                  </a:moveTo>
                  <a:lnTo>
                    <a:pt x="936866" y="331012"/>
                  </a:lnTo>
                  <a:lnTo>
                    <a:pt x="935088" y="335432"/>
                  </a:lnTo>
                  <a:lnTo>
                    <a:pt x="937056" y="335178"/>
                  </a:lnTo>
                  <a:lnTo>
                    <a:pt x="937641" y="337083"/>
                  </a:lnTo>
                  <a:lnTo>
                    <a:pt x="940511" y="335559"/>
                  </a:lnTo>
                  <a:lnTo>
                    <a:pt x="940904" y="335178"/>
                  </a:lnTo>
                  <a:lnTo>
                    <a:pt x="941044" y="335051"/>
                  </a:lnTo>
                  <a:lnTo>
                    <a:pt x="941654" y="331495"/>
                  </a:lnTo>
                  <a:close/>
                </a:path>
                <a:path w="1096010" h="720725">
                  <a:moveTo>
                    <a:pt x="960653" y="183095"/>
                  </a:moveTo>
                  <a:lnTo>
                    <a:pt x="959764" y="182245"/>
                  </a:lnTo>
                  <a:lnTo>
                    <a:pt x="958456" y="181584"/>
                  </a:lnTo>
                  <a:lnTo>
                    <a:pt x="958646" y="181406"/>
                  </a:lnTo>
                  <a:lnTo>
                    <a:pt x="958850" y="181279"/>
                  </a:lnTo>
                  <a:lnTo>
                    <a:pt x="959040" y="181089"/>
                  </a:lnTo>
                  <a:lnTo>
                    <a:pt x="959269" y="180124"/>
                  </a:lnTo>
                  <a:lnTo>
                    <a:pt x="959319" y="179666"/>
                  </a:lnTo>
                  <a:lnTo>
                    <a:pt x="958088" y="179260"/>
                  </a:lnTo>
                  <a:lnTo>
                    <a:pt x="956970" y="177774"/>
                  </a:lnTo>
                  <a:lnTo>
                    <a:pt x="957110" y="177012"/>
                  </a:lnTo>
                  <a:lnTo>
                    <a:pt x="956779" y="176580"/>
                  </a:lnTo>
                  <a:lnTo>
                    <a:pt x="956094" y="176390"/>
                  </a:lnTo>
                  <a:lnTo>
                    <a:pt x="949439" y="168694"/>
                  </a:lnTo>
                  <a:lnTo>
                    <a:pt x="945934" y="168325"/>
                  </a:lnTo>
                  <a:lnTo>
                    <a:pt x="945959" y="164985"/>
                  </a:lnTo>
                  <a:lnTo>
                    <a:pt x="942492" y="163017"/>
                  </a:lnTo>
                  <a:lnTo>
                    <a:pt x="941031" y="162852"/>
                  </a:lnTo>
                  <a:lnTo>
                    <a:pt x="938390" y="166928"/>
                  </a:lnTo>
                  <a:lnTo>
                    <a:pt x="939482" y="167563"/>
                  </a:lnTo>
                  <a:lnTo>
                    <a:pt x="940625" y="168097"/>
                  </a:lnTo>
                  <a:lnTo>
                    <a:pt x="941768" y="169443"/>
                  </a:lnTo>
                  <a:lnTo>
                    <a:pt x="943927" y="172250"/>
                  </a:lnTo>
                  <a:lnTo>
                    <a:pt x="943648" y="173024"/>
                  </a:lnTo>
                  <a:lnTo>
                    <a:pt x="943559" y="173748"/>
                  </a:lnTo>
                  <a:lnTo>
                    <a:pt x="943648" y="174421"/>
                  </a:lnTo>
                  <a:lnTo>
                    <a:pt x="943978" y="174929"/>
                  </a:lnTo>
                  <a:lnTo>
                    <a:pt x="944460" y="175310"/>
                  </a:lnTo>
                  <a:lnTo>
                    <a:pt x="945108" y="175564"/>
                  </a:lnTo>
                  <a:lnTo>
                    <a:pt x="945426" y="175729"/>
                  </a:lnTo>
                  <a:lnTo>
                    <a:pt x="947267" y="175729"/>
                  </a:lnTo>
                  <a:lnTo>
                    <a:pt x="947407" y="176123"/>
                  </a:lnTo>
                  <a:lnTo>
                    <a:pt x="946480" y="177088"/>
                  </a:lnTo>
                  <a:lnTo>
                    <a:pt x="946289" y="177850"/>
                  </a:lnTo>
                  <a:lnTo>
                    <a:pt x="946289" y="178562"/>
                  </a:lnTo>
                  <a:lnTo>
                    <a:pt x="947039" y="180416"/>
                  </a:lnTo>
                  <a:lnTo>
                    <a:pt x="948131" y="181241"/>
                  </a:lnTo>
                  <a:lnTo>
                    <a:pt x="949553" y="181787"/>
                  </a:lnTo>
                  <a:lnTo>
                    <a:pt x="951509" y="182435"/>
                  </a:lnTo>
                  <a:lnTo>
                    <a:pt x="953096" y="183502"/>
                  </a:lnTo>
                  <a:lnTo>
                    <a:pt x="955802" y="183248"/>
                  </a:lnTo>
                  <a:lnTo>
                    <a:pt x="956030" y="183172"/>
                  </a:lnTo>
                  <a:lnTo>
                    <a:pt x="956233" y="183019"/>
                  </a:lnTo>
                  <a:lnTo>
                    <a:pt x="956449" y="182918"/>
                  </a:lnTo>
                  <a:lnTo>
                    <a:pt x="958100" y="185483"/>
                  </a:lnTo>
                  <a:lnTo>
                    <a:pt x="960653" y="183095"/>
                  </a:lnTo>
                  <a:close/>
                </a:path>
                <a:path w="1096010" h="720725">
                  <a:moveTo>
                    <a:pt x="1012456" y="319811"/>
                  </a:moveTo>
                  <a:lnTo>
                    <a:pt x="1007567" y="315874"/>
                  </a:lnTo>
                  <a:lnTo>
                    <a:pt x="1006741" y="311683"/>
                  </a:lnTo>
                  <a:lnTo>
                    <a:pt x="1006208" y="308889"/>
                  </a:lnTo>
                  <a:lnTo>
                    <a:pt x="994702" y="308381"/>
                  </a:lnTo>
                  <a:lnTo>
                    <a:pt x="994575" y="308000"/>
                  </a:lnTo>
                  <a:lnTo>
                    <a:pt x="993965" y="305968"/>
                  </a:lnTo>
                  <a:lnTo>
                    <a:pt x="993775" y="304444"/>
                  </a:lnTo>
                  <a:lnTo>
                    <a:pt x="993825" y="303301"/>
                  </a:lnTo>
                  <a:lnTo>
                    <a:pt x="994079" y="302285"/>
                  </a:lnTo>
                  <a:lnTo>
                    <a:pt x="993965" y="301650"/>
                  </a:lnTo>
                  <a:lnTo>
                    <a:pt x="993762" y="300888"/>
                  </a:lnTo>
                  <a:lnTo>
                    <a:pt x="992771" y="300507"/>
                  </a:lnTo>
                  <a:lnTo>
                    <a:pt x="992454" y="300380"/>
                  </a:lnTo>
                  <a:lnTo>
                    <a:pt x="991730" y="300253"/>
                  </a:lnTo>
                  <a:lnTo>
                    <a:pt x="990269" y="300507"/>
                  </a:lnTo>
                  <a:lnTo>
                    <a:pt x="988529" y="297459"/>
                  </a:lnTo>
                  <a:lnTo>
                    <a:pt x="987348" y="295427"/>
                  </a:lnTo>
                  <a:lnTo>
                    <a:pt x="983170" y="294919"/>
                  </a:lnTo>
                  <a:lnTo>
                    <a:pt x="983081" y="294284"/>
                  </a:lnTo>
                  <a:lnTo>
                    <a:pt x="982510" y="292125"/>
                  </a:lnTo>
                  <a:lnTo>
                    <a:pt x="982154" y="290855"/>
                  </a:lnTo>
                  <a:lnTo>
                    <a:pt x="981227" y="287553"/>
                  </a:lnTo>
                  <a:lnTo>
                    <a:pt x="980732" y="285775"/>
                  </a:lnTo>
                  <a:lnTo>
                    <a:pt x="979754" y="285521"/>
                  </a:lnTo>
                  <a:lnTo>
                    <a:pt x="972934" y="283743"/>
                  </a:lnTo>
                  <a:lnTo>
                    <a:pt x="964946" y="281838"/>
                  </a:lnTo>
                  <a:lnTo>
                    <a:pt x="962888" y="283870"/>
                  </a:lnTo>
                  <a:lnTo>
                    <a:pt x="960894" y="285521"/>
                  </a:lnTo>
                  <a:lnTo>
                    <a:pt x="959142" y="284124"/>
                  </a:lnTo>
                  <a:lnTo>
                    <a:pt x="957376" y="283870"/>
                  </a:lnTo>
                  <a:lnTo>
                    <a:pt x="957275" y="283489"/>
                  </a:lnTo>
                  <a:lnTo>
                    <a:pt x="957059" y="282600"/>
                  </a:lnTo>
                  <a:lnTo>
                    <a:pt x="956970" y="282219"/>
                  </a:lnTo>
                  <a:lnTo>
                    <a:pt x="955078" y="282092"/>
                  </a:lnTo>
                  <a:lnTo>
                    <a:pt x="954836" y="282346"/>
                  </a:lnTo>
                  <a:lnTo>
                    <a:pt x="954417" y="282600"/>
                  </a:lnTo>
                  <a:lnTo>
                    <a:pt x="954100" y="282092"/>
                  </a:lnTo>
                  <a:lnTo>
                    <a:pt x="953554" y="281203"/>
                  </a:lnTo>
                  <a:lnTo>
                    <a:pt x="951890" y="281076"/>
                  </a:lnTo>
                  <a:lnTo>
                    <a:pt x="949617" y="282092"/>
                  </a:lnTo>
                  <a:lnTo>
                    <a:pt x="949401" y="281965"/>
                  </a:lnTo>
                  <a:lnTo>
                    <a:pt x="948982" y="281711"/>
                  </a:lnTo>
                  <a:lnTo>
                    <a:pt x="948270" y="281457"/>
                  </a:lnTo>
                  <a:lnTo>
                    <a:pt x="947343" y="281457"/>
                  </a:lnTo>
                  <a:lnTo>
                    <a:pt x="947000" y="281584"/>
                  </a:lnTo>
                  <a:lnTo>
                    <a:pt x="946302" y="281965"/>
                  </a:lnTo>
                  <a:lnTo>
                    <a:pt x="946289" y="281838"/>
                  </a:lnTo>
                  <a:lnTo>
                    <a:pt x="946251" y="279933"/>
                  </a:lnTo>
                  <a:lnTo>
                    <a:pt x="944854" y="278917"/>
                  </a:lnTo>
                  <a:lnTo>
                    <a:pt x="944511" y="278663"/>
                  </a:lnTo>
                  <a:lnTo>
                    <a:pt x="944841" y="277901"/>
                  </a:lnTo>
                  <a:lnTo>
                    <a:pt x="945070" y="277393"/>
                  </a:lnTo>
                  <a:lnTo>
                    <a:pt x="945464" y="276504"/>
                  </a:lnTo>
                  <a:lnTo>
                    <a:pt x="945692" y="275996"/>
                  </a:lnTo>
                  <a:lnTo>
                    <a:pt x="943991" y="275234"/>
                  </a:lnTo>
                  <a:lnTo>
                    <a:pt x="941755" y="275361"/>
                  </a:lnTo>
                  <a:lnTo>
                    <a:pt x="939076" y="276504"/>
                  </a:lnTo>
                  <a:lnTo>
                    <a:pt x="938745" y="275488"/>
                  </a:lnTo>
                  <a:lnTo>
                    <a:pt x="938771" y="275107"/>
                  </a:lnTo>
                  <a:lnTo>
                    <a:pt x="940612" y="272821"/>
                  </a:lnTo>
                  <a:lnTo>
                    <a:pt x="940282" y="272567"/>
                  </a:lnTo>
                  <a:lnTo>
                    <a:pt x="939634" y="272059"/>
                  </a:lnTo>
                  <a:lnTo>
                    <a:pt x="937450" y="272186"/>
                  </a:lnTo>
                  <a:lnTo>
                    <a:pt x="933983" y="272567"/>
                  </a:lnTo>
                  <a:lnTo>
                    <a:pt x="933983" y="289966"/>
                  </a:lnTo>
                  <a:lnTo>
                    <a:pt x="933221" y="290093"/>
                  </a:lnTo>
                  <a:lnTo>
                    <a:pt x="931659" y="290855"/>
                  </a:lnTo>
                  <a:lnTo>
                    <a:pt x="931367" y="290347"/>
                  </a:lnTo>
                  <a:lnTo>
                    <a:pt x="930935" y="289966"/>
                  </a:lnTo>
                  <a:lnTo>
                    <a:pt x="930681" y="289839"/>
                  </a:lnTo>
                  <a:lnTo>
                    <a:pt x="930186" y="289585"/>
                  </a:lnTo>
                  <a:lnTo>
                    <a:pt x="930008" y="289585"/>
                  </a:lnTo>
                  <a:lnTo>
                    <a:pt x="930376" y="289204"/>
                  </a:lnTo>
                  <a:lnTo>
                    <a:pt x="931138" y="288569"/>
                  </a:lnTo>
                  <a:lnTo>
                    <a:pt x="931316" y="288569"/>
                  </a:lnTo>
                  <a:lnTo>
                    <a:pt x="931392" y="288823"/>
                  </a:lnTo>
                  <a:lnTo>
                    <a:pt x="931595" y="288823"/>
                  </a:lnTo>
                  <a:lnTo>
                    <a:pt x="932459" y="288569"/>
                  </a:lnTo>
                  <a:lnTo>
                    <a:pt x="932865" y="288315"/>
                  </a:lnTo>
                  <a:lnTo>
                    <a:pt x="933069" y="288188"/>
                  </a:lnTo>
                  <a:lnTo>
                    <a:pt x="933589" y="287553"/>
                  </a:lnTo>
                  <a:lnTo>
                    <a:pt x="933488" y="288823"/>
                  </a:lnTo>
                  <a:lnTo>
                    <a:pt x="933615" y="289331"/>
                  </a:lnTo>
                  <a:lnTo>
                    <a:pt x="933983" y="289966"/>
                  </a:lnTo>
                  <a:lnTo>
                    <a:pt x="933983" y="272567"/>
                  </a:lnTo>
                  <a:lnTo>
                    <a:pt x="933475" y="272186"/>
                  </a:lnTo>
                  <a:lnTo>
                    <a:pt x="932472" y="271297"/>
                  </a:lnTo>
                  <a:lnTo>
                    <a:pt x="932484" y="271170"/>
                  </a:lnTo>
                  <a:lnTo>
                    <a:pt x="932586" y="270535"/>
                  </a:lnTo>
                  <a:lnTo>
                    <a:pt x="932967" y="268249"/>
                  </a:lnTo>
                  <a:lnTo>
                    <a:pt x="932230" y="267487"/>
                  </a:lnTo>
                  <a:lnTo>
                    <a:pt x="931519" y="266598"/>
                  </a:lnTo>
                  <a:lnTo>
                    <a:pt x="930757" y="265836"/>
                  </a:lnTo>
                  <a:lnTo>
                    <a:pt x="928230" y="265645"/>
                  </a:lnTo>
                  <a:lnTo>
                    <a:pt x="928230" y="316890"/>
                  </a:lnTo>
                  <a:lnTo>
                    <a:pt x="928116" y="316255"/>
                  </a:lnTo>
                  <a:lnTo>
                    <a:pt x="928230" y="316890"/>
                  </a:lnTo>
                  <a:lnTo>
                    <a:pt x="928230" y="265645"/>
                  </a:lnTo>
                  <a:lnTo>
                    <a:pt x="927531" y="265582"/>
                  </a:lnTo>
                  <a:lnTo>
                    <a:pt x="924407" y="265709"/>
                  </a:lnTo>
                  <a:lnTo>
                    <a:pt x="923505" y="270535"/>
                  </a:lnTo>
                  <a:lnTo>
                    <a:pt x="923353" y="270357"/>
                  </a:lnTo>
                  <a:lnTo>
                    <a:pt x="923353" y="281838"/>
                  </a:lnTo>
                  <a:lnTo>
                    <a:pt x="923163" y="281965"/>
                  </a:lnTo>
                  <a:lnTo>
                    <a:pt x="923201" y="281838"/>
                  </a:lnTo>
                  <a:lnTo>
                    <a:pt x="923353" y="281838"/>
                  </a:lnTo>
                  <a:lnTo>
                    <a:pt x="923353" y="270357"/>
                  </a:lnTo>
                  <a:lnTo>
                    <a:pt x="919073" y="265328"/>
                  </a:lnTo>
                  <a:lnTo>
                    <a:pt x="917282" y="263296"/>
                  </a:lnTo>
                  <a:lnTo>
                    <a:pt x="916940" y="262915"/>
                  </a:lnTo>
                  <a:lnTo>
                    <a:pt x="916838" y="262788"/>
                  </a:lnTo>
                  <a:lnTo>
                    <a:pt x="916559" y="262915"/>
                  </a:lnTo>
                  <a:lnTo>
                    <a:pt x="916990" y="262407"/>
                  </a:lnTo>
                  <a:lnTo>
                    <a:pt x="917727" y="261264"/>
                  </a:lnTo>
                  <a:lnTo>
                    <a:pt x="917714" y="261010"/>
                  </a:lnTo>
                  <a:lnTo>
                    <a:pt x="914984" y="257581"/>
                  </a:lnTo>
                  <a:lnTo>
                    <a:pt x="913168" y="253517"/>
                  </a:lnTo>
                  <a:lnTo>
                    <a:pt x="913053" y="253263"/>
                  </a:lnTo>
                  <a:lnTo>
                    <a:pt x="911542" y="253301"/>
                  </a:lnTo>
                  <a:lnTo>
                    <a:pt x="911542" y="289839"/>
                  </a:lnTo>
                  <a:lnTo>
                    <a:pt x="911339" y="289712"/>
                  </a:lnTo>
                  <a:lnTo>
                    <a:pt x="911009" y="289204"/>
                  </a:lnTo>
                  <a:lnTo>
                    <a:pt x="910678" y="288823"/>
                  </a:lnTo>
                  <a:lnTo>
                    <a:pt x="910399" y="288315"/>
                  </a:lnTo>
                  <a:lnTo>
                    <a:pt x="911250" y="289331"/>
                  </a:lnTo>
                  <a:lnTo>
                    <a:pt x="911542" y="289839"/>
                  </a:lnTo>
                  <a:lnTo>
                    <a:pt x="911542" y="253301"/>
                  </a:lnTo>
                  <a:lnTo>
                    <a:pt x="907796" y="253365"/>
                  </a:lnTo>
                  <a:lnTo>
                    <a:pt x="907796" y="262280"/>
                  </a:lnTo>
                  <a:lnTo>
                    <a:pt x="907288" y="262788"/>
                  </a:lnTo>
                  <a:lnTo>
                    <a:pt x="906653" y="263296"/>
                  </a:lnTo>
                  <a:lnTo>
                    <a:pt x="906576" y="263169"/>
                  </a:lnTo>
                  <a:lnTo>
                    <a:pt x="906754" y="263042"/>
                  </a:lnTo>
                  <a:lnTo>
                    <a:pt x="906780" y="262788"/>
                  </a:lnTo>
                  <a:lnTo>
                    <a:pt x="906627" y="262534"/>
                  </a:lnTo>
                  <a:lnTo>
                    <a:pt x="906487" y="262280"/>
                  </a:lnTo>
                  <a:lnTo>
                    <a:pt x="906081" y="262280"/>
                  </a:lnTo>
                  <a:lnTo>
                    <a:pt x="905471" y="262534"/>
                  </a:lnTo>
                  <a:lnTo>
                    <a:pt x="906081" y="261518"/>
                  </a:lnTo>
                  <a:lnTo>
                    <a:pt x="906360" y="261391"/>
                  </a:lnTo>
                  <a:lnTo>
                    <a:pt x="906653" y="261264"/>
                  </a:lnTo>
                  <a:lnTo>
                    <a:pt x="907008" y="261010"/>
                  </a:lnTo>
                  <a:lnTo>
                    <a:pt x="906792" y="261264"/>
                  </a:lnTo>
                  <a:lnTo>
                    <a:pt x="906691" y="261645"/>
                  </a:lnTo>
                  <a:lnTo>
                    <a:pt x="906907" y="261899"/>
                  </a:lnTo>
                  <a:lnTo>
                    <a:pt x="907796" y="262280"/>
                  </a:lnTo>
                  <a:lnTo>
                    <a:pt x="907796" y="253365"/>
                  </a:lnTo>
                  <a:lnTo>
                    <a:pt x="906119" y="253390"/>
                  </a:lnTo>
                  <a:lnTo>
                    <a:pt x="905332" y="253517"/>
                  </a:lnTo>
                  <a:lnTo>
                    <a:pt x="905027" y="253136"/>
                  </a:lnTo>
                  <a:lnTo>
                    <a:pt x="905243" y="252501"/>
                  </a:lnTo>
                  <a:lnTo>
                    <a:pt x="903579" y="252247"/>
                  </a:lnTo>
                  <a:lnTo>
                    <a:pt x="898601" y="251485"/>
                  </a:lnTo>
                  <a:lnTo>
                    <a:pt x="889012" y="245389"/>
                  </a:lnTo>
                  <a:lnTo>
                    <a:pt x="882357" y="244246"/>
                  </a:lnTo>
                  <a:lnTo>
                    <a:pt x="880795" y="248183"/>
                  </a:lnTo>
                  <a:lnTo>
                    <a:pt x="884339" y="248945"/>
                  </a:lnTo>
                  <a:lnTo>
                    <a:pt x="884199" y="251866"/>
                  </a:lnTo>
                  <a:lnTo>
                    <a:pt x="881189" y="252247"/>
                  </a:lnTo>
                  <a:lnTo>
                    <a:pt x="881253" y="250596"/>
                  </a:lnTo>
                  <a:lnTo>
                    <a:pt x="881329" y="248691"/>
                  </a:lnTo>
                  <a:lnTo>
                    <a:pt x="877341" y="250596"/>
                  </a:lnTo>
                  <a:lnTo>
                    <a:pt x="871994" y="247167"/>
                  </a:lnTo>
                  <a:lnTo>
                    <a:pt x="868857" y="243611"/>
                  </a:lnTo>
                  <a:lnTo>
                    <a:pt x="867854" y="242468"/>
                  </a:lnTo>
                  <a:lnTo>
                    <a:pt x="861225" y="242176"/>
                  </a:lnTo>
                  <a:lnTo>
                    <a:pt x="861225" y="277901"/>
                  </a:lnTo>
                  <a:lnTo>
                    <a:pt x="860983" y="277774"/>
                  </a:lnTo>
                  <a:lnTo>
                    <a:pt x="861161" y="277393"/>
                  </a:lnTo>
                  <a:lnTo>
                    <a:pt x="861225" y="277901"/>
                  </a:lnTo>
                  <a:lnTo>
                    <a:pt x="861225" y="242176"/>
                  </a:lnTo>
                  <a:lnTo>
                    <a:pt x="859561" y="242087"/>
                  </a:lnTo>
                  <a:lnTo>
                    <a:pt x="859256" y="236499"/>
                  </a:lnTo>
                  <a:lnTo>
                    <a:pt x="852360" y="236372"/>
                  </a:lnTo>
                  <a:lnTo>
                    <a:pt x="838377" y="223291"/>
                  </a:lnTo>
                  <a:lnTo>
                    <a:pt x="832370" y="218846"/>
                  </a:lnTo>
                  <a:lnTo>
                    <a:pt x="824611" y="216052"/>
                  </a:lnTo>
                  <a:lnTo>
                    <a:pt x="823595" y="214655"/>
                  </a:lnTo>
                  <a:lnTo>
                    <a:pt x="822629" y="213258"/>
                  </a:lnTo>
                  <a:lnTo>
                    <a:pt x="821626" y="211861"/>
                  </a:lnTo>
                  <a:lnTo>
                    <a:pt x="819226" y="213258"/>
                  </a:lnTo>
                  <a:lnTo>
                    <a:pt x="818388" y="210972"/>
                  </a:lnTo>
                  <a:lnTo>
                    <a:pt x="815809" y="212877"/>
                  </a:lnTo>
                  <a:lnTo>
                    <a:pt x="817435" y="216941"/>
                  </a:lnTo>
                  <a:lnTo>
                    <a:pt x="820889" y="217195"/>
                  </a:lnTo>
                  <a:lnTo>
                    <a:pt x="822604" y="217449"/>
                  </a:lnTo>
                  <a:lnTo>
                    <a:pt x="823379" y="220751"/>
                  </a:lnTo>
                  <a:lnTo>
                    <a:pt x="819658" y="225577"/>
                  </a:lnTo>
                  <a:lnTo>
                    <a:pt x="819658" y="225831"/>
                  </a:lnTo>
                  <a:lnTo>
                    <a:pt x="822566" y="229514"/>
                  </a:lnTo>
                  <a:lnTo>
                    <a:pt x="819340" y="230276"/>
                  </a:lnTo>
                  <a:lnTo>
                    <a:pt x="817892" y="231038"/>
                  </a:lnTo>
                  <a:lnTo>
                    <a:pt x="812444" y="226593"/>
                  </a:lnTo>
                  <a:lnTo>
                    <a:pt x="807783" y="234340"/>
                  </a:lnTo>
                  <a:lnTo>
                    <a:pt x="806284" y="233197"/>
                  </a:lnTo>
                  <a:lnTo>
                    <a:pt x="805014" y="232181"/>
                  </a:lnTo>
                  <a:lnTo>
                    <a:pt x="804583" y="229895"/>
                  </a:lnTo>
                  <a:lnTo>
                    <a:pt x="803300" y="228498"/>
                  </a:lnTo>
                  <a:lnTo>
                    <a:pt x="800188" y="228498"/>
                  </a:lnTo>
                  <a:lnTo>
                    <a:pt x="799871" y="228117"/>
                  </a:lnTo>
                  <a:lnTo>
                    <a:pt x="800404" y="225831"/>
                  </a:lnTo>
                  <a:lnTo>
                    <a:pt x="800455" y="225069"/>
                  </a:lnTo>
                  <a:lnTo>
                    <a:pt x="800481" y="224688"/>
                  </a:lnTo>
                  <a:lnTo>
                    <a:pt x="800544" y="223926"/>
                  </a:lnTo>
                  <a:lnTo>
                    <a:pt x="797039" y="224688"/>
                  </a:lnTo>
                  <a:lnTo>
                    <a:pt x="792670" y="219862"/>
                  </a:lnTo>
                  <a:lnTo>
                    <a:pt x="790917" y="218846"/>
                  </a:lnTo>
                  <a:lnTo>
                    <a:pt x="787019" y="221894"/>
                  </a:lnTo>
                  <a:lnTo>
                    <a:pt x="788327" y="223291"/>
                  </a:lnTo>
                  <a:lnTo>
                    <a:pt x="788797" y="225577"/>
                  </a:lnTo>
                  <a:lnTo>
                    <a:pt x="792111" y="225069"/>
                  </a:lnTo>
                  <a:lnTo>
                    <a:pt x="792695" y="225831"/>
                  </a:lnTo>
                  <a:lnTo>
                    <a:pt x="793534" y="226974"/>
                  </a:lnTo>
                  <a:lnTo>
                    <a:pt x="792937" y="228625"/>
                  </a:lnTo>
                  <a:lnTo>
                    <a:pt x="793699" y="229260"/>
                  </a:lnTo>
                  <a:lnTo>
                    <a:pt x="795210" y="229260"/>
                  </a:lnTo>
                  <a:lnTo>
                    <a:pt x="795388" y="229514"/>
                  </a:lnTo>
                  <a:lnTo>
                    <a:pt x="795489" y="230276"/>
                  </a:lnTo>
                  <a:lnTo>
                    <a:pt x="795210" y="231927"/>
                  </a:lnTo>
                  <a:lnTo>
                    <a:pt x="794956" y="233959"/>
                  </a:lnTo>
                  <a:lnTo>
                    <a:pt x="798360" y="233197"/>
                  </a:lnTo>
                  <a:lnTo>
                    <a:pt x="800582" y="237134"/>
                  </a:lnTo>
                  <a:lnTo>
                    <a:pt x="803033" y="238023"/>
                  </a:lnTo>
                  <a:lnTo>
                    <a:pt x="803668" y="238912"/>
                  </a:lnTo>
                  <a:lnTo>
                    <a:pt x="804341" y="239928"/>
                  </a:lnTo>
                  <a:lnTo>
                    <a:pt x="804976" y="240817"/>
                  </a:lnTo>
                  <a:lnTo>
                    <a:pt x="805586" y="242849"/>
                  </a:lnTo>
                  <a:lnTo>
                    <a:pt x="807110" y="243992"/>
                  </a:lnTo>
                  <a:lnTo>
                    <a:pt x="810120" y="243611"/>
                  </a:lnTo>
                  <a:lnTo>
                    <a:pt x="813396" y="248564"/>
                  </a:lnTo>
                  <a:lnTo>
                    <a:pt x="817778" y="252501"/>
                  </a:lnTo>
                  <a:lnTo>
                    <a:pt x="823404" y="255422"/>
                  </a:lnTo>
                  <a:lnTo>
                    <a:pt x="825436" y="257708"/>
                  </a:lnTo>
                  <a:lnTo>
                    <a:pt x="825563" y="261645"/>
                  </a:lnTo>
                  <a:lnTo>
                    <a:pt x="830478" y="261391"/>
                  </a:lnTo>
                  <a:lnTo>
                    <a:pt x="834136" y="266725"/>
                  </a:lnTo>
                  <a:lnTo>
                    <a:pt x="829856" y="275488"/>
                  </a:lnTo>
                  <a:lnTo>
                    <a:pt x="830440" y="276123"/>
                  </a:lnTo>
                  <a:lnTo>
                    <a:pt x="838847" y="271805"/>
                  </a:lnTo>
                  <a:lnTo>
                    <a:pt x="843089" y="271170"/>
                  </a:lnTo>
                  <a:lnTo>
                    <a:pt x="843026" y="274726"/>
                  </a:lnTo>
                  <a:lnTo>
                    <a:pt x="845362" y="275869"/>
                  </a:lnTo>
                  <a:lnTo>
                    <a:pt x="847775" y="275107"/>
                  </a:lnTo>
                  <a:lnTo>
                    <a:pt x="848931" y="273710"/>
                  </a:lnTo>
                  <a:lnTo>
                    <a:pt x="849744" y="272186"/>
                  </a:lnTo>
                  <a:lnTo>
                    <a:pt x="849960" y="272186"/>
                  </a:lnTo>
                  <a:lnTo>
                    <a:pt x="850252" y="272313"/>
                  </a:lnTo>
                  <a:lnTo>
                    <a:pt x="850633" y="272186"/>
                  </a:lnTo>
                  <a:lnTo>
                    <a:pt x="852741" y="274218"/>
                  </a:lnTo>
                  <a:lnTo>
                    <a:pt x="853554" y="277520"/>
                  </a:lnTo>
                  <a:lnTo>
                    <a:pt x="858075" y="277520"/>
                  </a:lnTo>
                  <a:lnTo>
                    <a:pt x="858367" y="278028"/>
                  </a:lnTo>
                  <a:lnTo>
                    <a:pt x="858862" y="279171"/>
                  </a:lnTo>
                  <a:lnTo>
                    <a:pt x="859116" y="278917"/>
                  </a:lnTo>
                  <a:lnTo>
                    <a:pt x="859828" y="279679"/>
                  </a:lnTo>
                  <a:lnTo>
                    <a:pt x="860615" y="280314"/>
                  </a:lnTo>
                  <a:lnTo>
                    <a:pt x="861390" y="281076"/>
                  </a:lnTo>
                  <a:lnTo>
                    <a:pt x="861174" y="281203"/>
                  </a:lnTo>
                  <a:lnTo>
                    <a:pt x="860844" y="281584"/>
                  </a:lnTo>
                  <a:lnTo>
                    <a:pt x="860793" y="281965"/>
                  </a:lnTo>
                  <a:lnTo>
                    <a:pt x="858774" y="282219"/>
                  </a:lnTo>
                  <a:lnTo>
                    <a:pt x="857262" y="283489"/>
                  </a:lnTo>
                  <a:lnTo>
                    <a:pt x="856145" y="285521"/>
                  </a:lnTo>
                  <a:lnTo>
                    <a:pt x="857440" y="287299"/>
                  </a:lnTo>
                  <a:lnTo>
                    <a:pt x="858113" y="288188"/>
                  </a:lnTo>
                  <a:lnTo>
                    <a:pt x="865225" y="283489"/>
                  </a:lnTo>
                  <a:lnTo>
                    <a:pt x="869086" y="288442"/>
                  </a:lnTo>
                  <a:lnTo>
                    <a:pt x="876973" y="290347"/>
                  </a:lnTo>
                  <a:lnTo>
                    <a:pt x="876884" y="298221"/>
                  </a:lnTo>
                  <a:lnTo>
                    <a:pt x="875347" y="298983"/>
                  </a:lnTo>
                  <a:lnTo>
                    <a:pt x="874585" y="299491"/>
                  </a:lnTo>
                  <a:lnTo>
                    <a:pt x="873074" y="299872"/>
                  </a:lnTo>
                  <a:lnTo>
                    <a:pt x="872363" y="300507"/>
                  </a:lnTo>
                  <a:lnTo>
                    <a:pt x="872286" y="302031"/>
                  </a:lnTo>
                  <a:lnTo>
                    <a:pt x="872858" y="305460"/>
                  </a:lnTo>
                  <a:lnTo>
                    <a:pt x="873086" y="307238"/>
                  </a:lnTo>
                  <a:lnTo>
                    <a:pt x="875525" y="306349"/>
                  </a:lnTo>
                  <a:lnTo>
                    <a:pt x="876846" y="303682"/>
                  </a:lnTo>
                  <a:lnTo>
                    <a:pt x="878827" y="302031"/>
                  </a:lnTo>
                  <a:lnTo>
                    <a:pt x="879259" y="302285"/>
                  </a:lnTo>
                  <a:lnTo>
                    <a:pt x="879703" y="302666"/>
                  </a:lnTo>
                  <a:lnTo>
                    <a:pt x="881189" y="303555"/>
                  </a:lnTo>
                  <a:lnTo>
                    <a:pt x="882484" y="303936"/>
                  </a:lnTo>
                  <a:lnTo>
                    <a:pt x="884301" y="303682"/>
                  </a:lnTo>
                  <a:lnTo>
                    <a:pt x="889482" y="303301"/>
                  </a:lnTo>
                  <a:lnTo>
                    <a:pt x="890854" y="306857"/>
                  </a:lnTo>
                  <a:lnTo>
                    <a:pt x="901217" y="310032"/>
                  </a:lnTo>
                  <a:lnTo>
                    <a:pt x="904633" y="316001"/>
                  </a:lnTo>
                  <a:lnTo>
                    <a:pt x="914996" y="313588"/>
                  </a:lnTo>
                  <a:lnTo>
                    <a:pt x="914920" y="313715"/>
                  </a:lnTo>
                  <a:lnTo>
                    <a:pt x="916635" y="317906"/>
                  </a:lnTo>
                  <a:lnTo>
                    <a:pt x="924496" y="313588"/>
                  </a:lnTo>
                  <a:lnTo>
                    <a:pt x="924966" y="313334"/>
                  </a:lnTo>
                  <a:lnTo>
                    <a:pt x="927874" y="316001"/>
                  </a:lnTo>
                  <a:lnTo>
                    <a:pt x="927074" y="317398"/>
                  </a:lnTo>
                  <a:lnTo>
                    <a:pt x="926909" y="318541"/>
                  </a:lnTo>
                  <a:lnTo>
                    <a:pt x="927722" y="319303"/>
                  </a:lnTo>
                  <a:lnTo>
                    <a:pt x="928814" y="320700"/>
                  </a:lnTo>
                  <a:lnTo>
                    <a:pt x="929411" y="321716"/>
                  </a:lnTo>
                  <a:lnTo>
                    <a:pt x="930719" y="323621"/>
                  </a:lnTo>
                  <a:lnTo>
                    <a:pt x="931316" y="323875"/>
                  </a:lnTo>
                  <a:lnTo>
                    <a:pt x="932484" y="324637"/>
                  </a:lnTo>
                  <a:lnTo>
                    <a:pt x="933335" y="328193"/>
                  </a:lnTo>
                  <a:lnTo>
                    <a:pt x="937133" y="330047"/>
                  </a:lnTo>
                  <a:lnTo>
                    <a:pt x="939177" y="326415"/>
                  </a:lnTo>
                  <a:lnTo>
                    <a:pt x="939419" y="326923"/>
                  </a:lnTo>
                  <a:lnTo>
                    <a:pt x="939952" y="327177"/>
                  </a:lnTo>
                  <a:lnTo>
                    <a:pt x="940701" y="327050"/>
                  </a:lnTo>
                  <a:lnTo>
                    <a:pt x="940854" y="328320"/>
                  </a:lnTo>
                  <a:lnTo>
                    <a:pt x="941920" y="328320"/>
                  </a:lnTo>
                  <a:lnTo>
                    <a:pt x="943571" y="327431"/>
                  </a:lnTo>
                  <a:lnTo>
                    <a:pt x="944727" y="328320"/>
                  </a:lnTo>
                  <a:lnTo>
                    <a:pt x="945769" y="329209"/>
                  </a:lnTo>
                  <a:lnTo>
                    <a:pt x="947762" y="330225"/>
                  </a:lnTo>
                  <a:lnTo>
                    <a:pt x="948867" y="330733"/>
                  </a:lnTo>
                  <a:lnTo>
                    <a:pt x="949718" y="330225"/>
                  </a:lnTo>
                  <a:lnTo>
                    <a:pt x="952106" y="329082"/>
                  </a:lnTo>
                  <a:lnTo>
                    <a:pt x="951674" y="327685"/>
                  </a:lnTo>
                  <a:lnTo>
                    <a:pt x="951572" y="327431"/>
                  </a:lnTo>
                  <a:lnTo>
                    <a:pt x="951433" y="327050"/>
                  </a:lnTo>
                  <a:lnTo>
                    <a:pt x="951293" y="326669"/>
                  </a:lnTo>
                  <a:lnTo>
                    <a:pt x="951217" y="326415"/>
                  </a:lnTo>
                  <a:lnTo>
                    <a:pt x="951077" y="325907"/>
                  </a:lnTo>
                  <a:lnTo>
                    <a:pt x="950569" y="325272"/>
                  </a:lnTo>
                  <a:lnTo>
                    <a:pt x="950163" y="324510"/>
                  </a:lnTo>
                  <a:lnTo>
                    <a:pt x="948677" y="324129"/>
                  </a:lnTo>
                  <a:lnTo>
                    <a:pt x="948347" y="323113"/>
                  </a:lnTo>
                  <a:lnTo>
                    <a:pt x="948461" y="321970"/>
                  </a:lnTo>
                  <a:lnTo>
                    <a:pt x="948537" y="321462"/>
                  </a:lnTo>
                  <a:lnTo>
                    <a:pt x="947051" y="320319"/>
                  </a:lnTo>
                  <a:lnTo>
                    <a:pt x="947648" y="320192"/>
                  </a:lnTo>
                  <a:lnTo>
                    <a:pt x="949337" y="318668"/>
                  </a:lnTo>
                  <a:lnTo>
                    <a:pt x="951649" y="316890"/>
                  </a:lnTo>
                  <a:lnTo>
                    <a:pt x="952144" y="316509"/>
                  </a:lnTo>
                  <a:lnTo>
                    <a:pt x="953465" y="315493"/>
                  </a:lnTo>
                  <a:lnTo>
                    <a:pt x="943851" y="316509"/>
                  </a:lnTo>
                  <a:lnTo>
                    <a:pt x="944410" y="313334"/>
                  </a:lnTo>
                  <a:lnTo>
                    <a:pt x="945057" y="309651"/>
                  </a:lnTo>
                  <a:lnTo>
                    <a:pt x="940955" y="307365"/>
                  </a:lnTo>
                  <a:lnTo>
                    <a:pt x="940460" y="306349"/>
                  </a:lnTo>
                  <a:lnTo>
                    <a:pt x="939850" y="305333"/>
                  </a:lnTo>
                  <a:lnTo>
                    <a:pt x="939419" y="304444"/>
                  </a:lnTo>
                  <a:lnTo>
                    <a:pt x="939558" y="303301"/>
                  </a:lnTo>
                  <a:lnTo>
                    <a:pt x="939723" y="302031"/>
                  </a:lnTo>
                  <a:lnTo>
                    <a:pt x="939774" y="301650"/>
                  </a:lnTo>
                  <a:lnTo>
                    <a:pt x="939774" y="297459"/>
                  </a:lnTo>
                  <a:lnTo>
                    <a:pt x="936980" y="296951"/>
                  </a:lnTo>
                  <a:lnTo>
                    <a:pt x="935596" y="296697"/>
                  </a:lnTo>
                  <a:lnTo>
                    <a:pt x="935342" y="296824"/>
                  </a:lnTo>
                  <a:lnTo>
                    <a:pt x="934834" y="296951"/>
                  </a:lnTo>
                  <a:lnTo>
                    <a:pt x="936409" y="294538"/>
                  </a:lnTo>
                  <a:lnTo>
                    <a:pt x="938784" y="293268"/>
                  </a:lnTo>
                  <a:lnTo>
                    <a:pt x="941298" y="292125"/>
                  </a:lnTo>
                  <a:lnTo>
                    <a:pt x="941336" y="293268"/>
                  </a:lnTo>
                  <a:lnTo>
                    <a:pt x="941463" y="293649"/>
                  </a:lnTo>
                  <a:lnTo>
                    <a:pt x="941832" y="294284"/>
                  </a:lnTo>
                  <a:lnTo>
                    <a:pt x="942949" y="295173"/>
                  </a:lnTo>
                  <a:lnTo>
                    <a:pt x="943597" y="295554"/>
                  </a:lnTo>
                  <a:lnTo>
                    <a:pt x="944257" y="295808"/>
                  </a:lnTo>
                  <a:lnTo>
                    <a:pt x="944245" y="297713"/>
                  </a:lnTo>
                  <a:lnTo>
                    <a:pt x="943483" y="299872"/>
                  </a:lnTo>
                  <a:lnTo>
                    <a:pt x="942289" y="302158"/>
                  </a:lnTo>
                  <a:lnTo>
                    <a:pt x="949452" y="298983"/>
                  </a:lnTo>
                  <a:lnTo>
                    <a:pt x="953020" y="297459"/>
                  </a:lnTo>
                  <a:lnTo>
                    <a:pt x="955103" y="299364"/>
                  </a:lnTo>
                  <a:lnTo>
                    <a:pt x="956779" y="301777"/>
                  </a:lnTo>
                  <a:lnTo>
                    <a:pt x="960996" y="301650"/>
                  </a:lnTo>
                  <a:lnTo>
                    <a:pt x="962228" y="306095"/>
                  </a:lnTo>
                  <a:lnTo>
                    <a:pt x="968552" y="306095"/>
                  </a:lnTo>
                  <a:lnTo>
                    <a:pt x="971080" y="309270"/>
                  </a:lnTo>
                  <a:lnTo>
                    <a:pt x="973950" y="308000"/>
                  </a:lnTo>
                  <a:lnTo>
                    <a:pt x="973963" y="310159"/>
                  </a:lnTo>
                  <a:lnTo>
                    <a:pt x="975436" y="310540"/>
                  </a:lnTo>
                  <a:lnTo>
                    <a:pt x="975461" y="311175"/>
                  </a:lnTo>
                  <a:lnTo>
                    <a:pt x="975766" y="311683"/>
                  </a:lnTo>
                  <a:lnTo>
                    <a:pt x="976401" y="311937"/>
                  </a:lnTo>
                  <a:lnTo>
                    <a:pt x="976807" y="313080"/>
                  </a:lnTo>
                  <a:lnTo>
                    <a:pt x="977836" y="313207"/>
                  </a:lnTo>
                  <a:lnTo>
                    <a:pt x="979716" y="311810"/>
                  </a:lnTo>
                  <a:lnTo>
                    <a:pt x="979843" y="311683"/>
                  </a:lnTo>
                  <a:lnTo>
                    <a:pt x="978916" y="315112"/>
                  </a:lnTo>
                  <a:lnTo>
                    <a:pt x="979474" y="317779"/>
                  </a:lnTo>
                  <a:lnTo>
                    <a:pt x="981240" y="319811"/>
                  </a:lnTo>
                  <a:lnTo>
                    <a:pt x="982624" y="320954"/>
                  </a:lnTo>
                  <a:lnTo>
                    <a:pt x="984161" y="321970"/>
                  </a:lnTo>
                  <a:lnTo>
                    <a:pt x="987107" y="321208"/>
                  </a:lnTo>
                  <a:lnTo>
                    <a:pt x="988783" y="320192"/>
                  </a:lnTo>
                  <a:lnTo>
                    <a:pt x="989863" y="320192"/>
                  </a:lnTo>
                  <a:lnTo>
                    <a:pt x="989888" y="320319"/>
                  </a:lnTo>
                  <a:lnTo>
                    <a:pt x="989990" y="321970"/>
                  </a:lnTo>
                  <a:lnTo>
                    <a:pt x="989863" y="323240"/>
                  </a:lnTo>
                  <a:lnTo>
                    <a:pt x="990295" y="324256"/>
                  </a:lnTo>
                  <a:lnTo>
                    <a:pt x="992822" y="323494"/>
                  </a:lnTo>
                  <a:lnTo>
                    <a:pt x="992606" y="323494"/>
                  </a:lnTo>
                  <a:lnTo>
                    <a:pt x="996162" y="322859"/>
                  </a:lnTo>
                  <a:lnTo>
                    <a:pt x="1000366" y="321081"/>
                  </a:lnTo>
                  <a:lnTo>
                    <a:pt x="1002360" y="323240"/>
                  </a:lnTo>
                  <a:lnTo>
                    <a:pt x="1003541" y="323748"/>
                  </a:lnTo>
                  <a:lnTo>
                    <a:pt x="1004100" y="324129"/>
                  </a:lnTo>
                  <a:lnTo>
                    <a:pt x="1003795" y="324764"/>
                  </a:lnTo>
                  <a:lnTo>
                    <a:pt x="1003706" y="325399"/>
                  </a:lnTo>
                  <a:lnTo>
                    <a:pt x="1003820" y="325780"/>
                  </a:lnTo>
                  <a:lnTo>
                    <a:pt x="1004658" y="326034"/>
                  </a:lnTo>
                  <a:lnTo>
                    <a:pt x="1005738" y="325907"/>
                  </a:lnTo>
                  <a:lnTo>
                    <a:pt x="1006830" y="325399"/>
                  </a:lnTo>
                  <a:lnTo>
                    <a:pt x="1007922" y="324764"/>
                  </a:lnTo>
                  <a:lnTo>
                    <a:pt x="1009637" y="323240"/>
                  </a:lnTo>
                  <a:lnTo>
                    <a:pt x="1012418" y="322097"/>
                  </a:lnTo>
                  <a:lnTo>
                    <a:pt x="1012431" y="321081"/>
                  </a:lnTo>
                  <a:lnTo>
                    <a:pt x="1012444" y="320192"/>
                  </a:lnTo>
                  <a:lnTo>
                    <a:pt x="1012456" y="319811"/>
                  </a:lnTo>
                  <a:close/>
                </a:path>
                <a:path w="1096010" h="720725">
                  <a:moveTo>
                    <a:pt x="1022705" y="329666"/>
                  </a:moveTo>
                  <a:lnTo>
                    <a:pt x="1021499" y="327977"/>
                  </a:lnTo>
                  <a:lnTo>
                    <a:pt x="1020876" y="327139"/>
                  </a:lnTo>
                  <a:lnTo>
                    <a:pt x="1018362" y="329272"/>
                  </a:lnTo>
                  <a:lnTo>
                    <a:pt x="1017117" y="330352"/>
                  </a:lnTo>
                  <a:lnTo>
                    <a:pt x="1017435" y="330720"/>
                  </a:lnTo>
                  <a:lnTo>
                    <a:pt x="1017371" y="331279"/>
                  </a:lnTo>
                  <a:lnTo>
                    <a:pt x="1017016" y="331927"/>
                  </a:lnTo>
                  <a:lnTo>
                    <a:pt x="1016825" y="333502"/>
                  </a:lnTo>
                  <a:lnTo>
                    <a:pt x="1017244" y="334645"/>
                  </a:lnTo>
                  <a:lnTo>
                    <a:pt x="1019302" y="334505"/>
                  </a:lnTo>
                  <a:lnTo>
                    <a:pt x="1019467" y="334479"/>
                  </a:lnTo>
                  <a:lnTo>
                    <a:pt x="1021740" y="332981"/>
                  </a:lnTo>
                  <a:lnTo>
                    <a:pt x="1021486" y="331254"/>
                  </a:lnTo>
                  <a:lnTo>
                    <a:pt x="1022705" y="329666"/>
                  </a:lnTo>
                  <a:close/>
                </a:path>
                <a:path w="1096010" h="720725">
                  <a:moveTo>
                    <a:pt x="1028166" y="340956"/>
                  </a:moveTo>
                  <a:lnTo>
                    <a:pt x="1027645" y="339674"/>
                  </a:lnTo>
                  <a:lnTo>
                    <a:pt x="1026591" y="339102"/>
                  </a:lnTo>
                  <a:lnTo>
                    <a:pt x="1024216" y="340182"/>
                  </a:lnTo>
                  <a:lnTo>
                    <a:pt x="1024432" y="340537"/>
                  </a:lnTo>
                  <a:lnTo>
                    <a:pt x="1024509" y="340982"/>
                  </a:lnTo>
                  <a:lnTo>
                    <a:pt x="1024343" y="341541"/>
                  </a:lnTo>
                  <a:lnTo>
                    <a:pt x="1025321" y="341972"/>
                  </a:lnTo>
                  <a:lnTo>
                    <a:pt x="1026566" y="341871"/>
                  </a:lnTo>
                  <a:lnTo>
                    <a:pt x="1028166" y="340956"/>
                  </a:lnTo>
                  <a:close/>
                </a:path>
                <a:path w="1096010" h="720725">
                  <a:moveTo>
                    <a:pt x="1095857" y="270154"/>
                  </a:moveTo>
                  <a:lnTo>
                    <a:pt x="1095489" y="268884"/>
                  </a:lnTo>
                  <a:lnTo>
                    <a:pt x="1094600" y="267614"/>
                  </a:lnTo>
                  <a:lnTo>
                    <a:pt x="1092733" y="268795"/>
                  </a:lnTo>
                  <a:lnTo>
                    <a:pt x="1092581" y="268884"/>
                  </a:lnTo>
                  <a:lnTo>
                    <a:pt x="1092631" y="267614"/>
                  </a:lnTo>
                  <a:lnTo>
                    <a:pt x="1092187" y="267614"/>
                  </a:lnTo>
                  <a:lnTo>
                    <a:pt x="1091514" y="266344"/>
                  </a:lnTo>
                  <a:lnTo>
                    <a:pt x="1090955" y="265074"/>
                  </a:lnTo>
                  <a:lnTo>
                    <a:pt x="1089545" y="265074"/>
                  </a:lnTo>
                  <a:lnTo>
                    <a:pt x="1088021" y="263804"/>
                  </a:lnTo>
                  <a:lnTo>
                    <a:pt x="1085938" y="261264"/>
                  </a:lnTo>
                  <a:lnTo>
                    <a:pt x="1084897" y="259994"/>
                  </a:lnTo>
                  <a:lnTo>
                    <a:pt x="1083271" y="259994"/>
                  </a:lnTo>
                  <a:lnTo>
                    <a:pt x="1082192" y="261264"/>
                  </a:lnTo>
                  <a:lnTo>
                    <a:pt x="1079169" y="257454"/>
                  </a:lnTo>
                  <a:lnTo>
                    <a:pt x="1078191" y="256184"/>
                  </a:lnTo>
                  <a:lnTo>
                    <a:pt x="1077836" y="254914"/>
                  </a:lnTo>
                  <a:lnTo>
                    <a:pt x="1077226" y="254914"/>
                  </a:lnTo>
                  <a:lnTo>
                    <a:pt x="1077480" y="253644"/>
                  </a:lnTo>
                  <a:lnTo>
                    <a:pt x="1076591" y="253644"/>
                  </a:lnTo>
                  <a:lnTo>
                    <a:pt x="1077036" y="252374"/>
                  </a:lnTo>
                  <a:lnTo>
                    <a:pt x="1078026" y="251104"/>
                  </a:lnTo>
                  <a:lnTo>
                    <a:pt x="1075194" y="251104"/>
                  </a:lnTo>
                  <a:lnTo>
                    <a:pt x="1074788" y="249834"/>
                  </a:lnTo>
                  <a:lnTo>
                    <a:pt x="1074420" y="249834"/>
                  </a:lnTo>
                  <a:lnTo>
                    <a:pt x="1074051" y="248564"/>
                  </a:lnTo>
                  <a:lnTo>
                    <a:pt x="1073696" y="247294"/>
                  </a:lnTo>
                  <a:lnTo>
                    <a:pt x="1073327" y="246024"/>
                  </a:lnTo>
                  <a:lnTo>
                    <a:pt x="1072959" y="244754"/>
                  </a:lnTo>
                  <a:lnTo>
                    <a:pt x="1070241" y="239674"/>
                  </a:lnTo>
                  <a:lnTo>
                    <a:pt x="1064958" y="237134"/>
                  </a:lnTo>
                  <a:lnTo>
                    <a:pt x="1063078" y="237134"/>
                  </a:lnTo>
                  <a:lnTo>
                    <a:pt x="1063002" y="235864"/>
                  </a:lnTo>
                  <a:lnTo>
                    <a:pt x="1062316" y="234594"/>
                  </a:lnTo>
                  <a:lnTo>
                    <a:pt x="1061567" y="234594"/>
                  </a:lnTo>
                  <a:lnTo>
                    <a:pt x="1060754" y="235864"/>
                  </a:lnTo>
                  <a:lnTo>
                    <a:pt x="1060323" y="234594"/>
                  </a:lnTo>
                  <a:lnTo>
                    <a:pt x="1060030" y="234594"/>
                  </a:lnTo>
                  <a:lnTo>
                    <a:pt x="1059980" y="233324"/>
                  </a:lnTo>
                  <a:lnTo>
                    <a:pt x="1059370" y="232054"/>
                  </a:lnTo>
                  <a:lnTo>
                    <a:pt x="1058430" y="232054"/>
                  </a:lnTo>
                  <a:lnTo>
                    <a:pt x="1057135" y="230784"/>
                  </a:lnTo>
                  <a:lnTo>
                    <a:pt x="1054620" y="229514"/>
                  </a:lnTo>
                  <a:lnTo>
                    <a:pt x="1053376" y="226974"/>
                  </a:lnTo>
                  <a:lnTo>
                    <a:pt x="1052245" y="225488"/>
                  </a:lnTo>
                  <a:lnTo>
                    <a:pt x="1052245" y="247294"/>
                  </a:lnTo>
                  <a:lnTo>
                    <a:pt x="1052245" y="225488"/>
                  </a:lnTo>
                  <a:lnTo>
                    <a:pt x="1051445" y="224434"/>
                  </a:lnTo>
                  <a:lnTo>
                    <a:pt x="1050683" y="223164"/>
                  </a:lnTo>
                  <a:lnTo>
                    <a:pt x="1049172" y="220624"/>
                  </a:lnTo>
                  <a:lnTo>
                    <a:pt x="1048753" y="221894"/>
                  </a:lnTo>
                  <a:lnTo>
                    <a:pt x="1047521" y="221894"/>
                  </a:lnTo>
                  <a:lnTo>
                    <a:pt x="1046645" y="220624"/>
                  </a:lnTo>
                  <a:lnTo>
                    <a:pt x="1047978" y="220624"/>
                  </a:lnTo>
                  <a:lnTo>
                    <a:pt x="1047419" y="219354"/>
                  </a:lnTo>
                  <a:lnTo>
                    <a:pt x="1036751" y="209194"/>
                  </a:lnTo>
                  <a:lnTo>
                    <a:pt x="1031341" y="204114"/>
                  </a:lnTo>
                  <a:lnTo>
                    <a:pt x="1029970" y="202844"/>
                  </a:lnTo>
                  <a:lnTo>
                    <a:pt x="1025829" y="199034"/>
                  </a:lnTo>
                  <a:lnTo>
                    <a:pt x="1022464" y="199034"/>
                  </a:lnTo>
                  <a:lnTo>
                    <a:pt x="1021803" y="195224"/>
                  </a:lnTo>
                  <a:lnTo>
                    <a:pt x="1020762" y="192684"/>
                  </a:lnTo>
                  <a:lnTo>
                    <a:pt x="1019086" y="192684"/>
                  </a:lnTo>
                  <a:lnTo>
                    <a:pt x="1016965" y="191414"/>
                  </a:lnTo>
                  <a:lnTo>
                    <a:pt x="1017003" y="187604"/>
                  </a:lnTo>
                  <a:lnTo>
                    <a:pt x="1012075" y="187604"/>
                  </a:lnTo>
                  <a:lnTo>
                    <a:pt x="1012139" y="186334"/>
                  </a:lnTo>
                  <a:lnTo>
                    <a:pt x="1006729" y="185064"/>
                  </a:lnTo>
                  <a:lnTo>
                    <a:pt x="1006944" y="178714"/>
                  </a:lnTo>
                  <a:lnTo>
                    <a:pt x="1001534" y="176174"/>
                  </a:lnTo>
                  <a:lnTo>
                    <a:pt x="1000861" y="176174"/>
                  </a:lnTo>
                  <a:lnTo>
                    <a:pt x="999477" y="174904"/>
                  </a:lnTo>
                  <a:lnTo>
                    <a:pt x="995464" y="173634"/>
                  </a:lnTo>
                  <a:lnTo>
                    <a:pt x="996099" y="168554"/>
                  </a:lnTo>
                  <a:lnTo>
                    <a:pt x="988733" y="168554"/>
                  </a:lnTo>
                  <a:lnTo>
                    <a:pt x="989215" y="166014"/>
                  </a:lnTo>
                  <a:lnTo>
                    <a:pt x="988707" y="164744"/>
                  </a:lnTo>
                  <a:lnTo>
                    <a:pt x="985812" y="163474"/>
                  </a:lnTo>
                  <a:lnTo>
                    <a:pt x="981697" y="162204"/>
                  </a:lnTo>
                  <a:lnTo>
                    <a:pt x="978179" y="160934"/>
                  </a:lnTo>
                  <a:lnTo>
                    <a:pt x="979297" y="158394"/>
                  </a:lnTo>
                  <a:lnTo>
                    <a:pt x="971994" y="158394"/>
                  </a:lnTo>
                  <a:lnTo>
                    <a:pt x="973010" y="153314"/>
                  </a:lnTo>
                  <a:lnTo>
                    <a:pt x="968946" y="152044"/>
                  </a:lnTo>
                  <a:lnTo>
                    <a:pt x="968146" y="153314"/>
                  </a:lnTo>
                  <a:lnTo>
                    <a:pt x="967740" y="152044"/>
                  </a:lnTo>
                  <a:lnTo>
                    <a:pt x="966444" y="152044"/>
                  </a:lnTo>
                  <a:lnTo>
                    <a:pt x="965758" y="150774"/>
                  </a:lnTo>
                  <a:lnTo>
                    <a:pt x="966254" y="149504"/>
                  </a:lnTo>
                  <a:lnTo>
                    <a:pt x="963460" y="149504"/>
                  </a:lnTo>
                  <a:lnTo>
                    <a:pt x="963472" y="148234"/>
                  </a:lnTo>
                  <a:lnTo>
                    <a:pt x="962774" y="146964"/>
                  </a:lnTo>
                  <a:lnTo>
                    <a:pt x="963244" y="145694"/>
                  </a:lnTo>
                  <a:lnTo>
                    <a:pt x="962583" y="145694"/>
                  </a:lnTo>
                  <a:lnTo>
                    <a:pt x="962571" y="144424"/>
                  </a:lnTo>
                  <a:lnTo>
                    <a:pt x="959408" y="144424"/>
                  </a:lnTo>
                  <a:lnTo>
                    <a:pt x="958392" y="140614"/>
                  </a:lnTo>
                  <a:lnTo>
                    <a:pt x="953249" y="143154"/>
                  </a:lnTo>
                  <a:lnTo>
                    <a:pt x="951585" y="145694"/>
                  </a:lnTo>
                  <a:lnTo>
                    <a:pt x="952817" y="146964"/>
                  </a:lnTo>
                  <a:lnTo>
                    <a:pt x="953198" y="149504"/>
                  </a:lnTo>
                  <a:lnTo>
                    <a:pt x="955890" y="149504"/>
                  </a:lnTo>
                  <a:lnTo>
                    <a:pt x="952347" y="153314"/>
                  </a:lnTo>
                  <a:lnTo>
                    <a:pt x="953973" y="154584"/>
                  </a:lnTo>
                  <a:lnTo>
                    <a:pt x="954963" y="154584"/>
                  </a:lnTo>
                  <a:lnTo>
                    <a:pt x="955306" y="153314"/>
                  </a:lnTo>
                  <a:lnTo>
                    <a:pt x="955763" y="154584"/>
                  </a:lnTo>
                  <a:lnTo>
                    <a:pt x="956602" y="157124"/>
                  </a:lnTo>
                  <a:lnTo>
                    <a:pt x="955929" y="158394"/>
                  </a:lnTo>
                  <a:lnTo>
                    <a:pt x="955395" y="159664"/>
                  </a:lnTo>
                  <a:lnTo>
                    <a:pt x="955357" y="160934"/>
                  </a:lnTo>
                  <a:lnTo>
                    <a:pt x="954659" y="163474"/>
                  </a:lnTo>
                  <a:lnTo>
                    <a:pt x="954722" y="166014"/>
                  </a:lnTo>
                  <a:lnTo>
                    <a:pt x="958977" y="163474"/>
                  </a:lnTo>
                  <a:lnTo>
                    <a:pt x="959434" y="164744"/>
                  </a:lnTo>
                  <a:lnTo>
                    <a:pt x="960856" y="166014"/>
                  </a:lnTo>
                  <a:lnTo>
                    <a:pt x="960539" y="167284"/>
                  </a:lnTo>
                  <a:lnTo>
                    <a:pt x="961174" y="167284"/>
                  </a:lnTo>
                  <a:lnTo>
                    <a:pt x="961059" y="168554"/>
                  </a:lnTo>
                  <a:lnTo>
                    <a:pt x="965517" y="172364"/>
                  </a:lnTo>
                  <a:lnTo>
                    <a:pt x="970445" y="174904"/>
                  </a:lnTo>
                  <a:lnTo>
                    <a:pt x="972248" y="179984"/>
                  </a:lnTo>
                  <a:lnTo>
                    <a:pt x="976033" y="186334"/>
                  </a:lnTo>
                  <a:lnTo>
                    <a:pt x="977709" y="193954"/>
                  </a:lnTo>
                  <a:lnTo>
                    <a:pt x="983322" y="199034"/>
                  </a:lnTo>
                  <a:lnTo>
                    <a:pt x="984973" y="199034"/>
                  </a:lnTo>
                  <a:lnTo>
                    <a:pt x="985647" y="200304"/>
                  </a:lnTo>
                  <a:lnTo>
                    <a:pt x="985418" y="201574"/>
                  </a:lnTo>
                  <a:lnTo>
                    <a:pt x="984440" y="201574"/>
                  </a:lnTo>
                  <a:lnTo>
                    <a:pt x="983627" y="202844"/>
                  </a:lnTo>
                  <a:lnTo>
                    <a:pt x="982040" y="202844"/>
                  </a:lnTo>
                  <a:lnTo>
                    <a:pt x="981125" y="201574"/>
                  </a:lnTo>
                  <a:lnTo>
                    <a:pt x="977468" y="196494"/>
                  </a:lnTo>
                  <a:lnTo>
                    <a:pt x="975156" y="192684"/>
                  </a:lnTo>
                  <a:lnTo>
                    <a:pt x="972489" y="191414"/>
                  </a:lnTo>
                  <a:lnTo>
                    <a:pt x="969899" y="190144"/>
                  </a:lnTo>
                  <a:lnTo>
                    <a:pt x="967232" y="188874"/>
                  </a:lnTo>
                  <a:lnTo>
                    <a:pt x="965962" y="188874"/>
                  </a:lnTo>
                  <a:lnTo>
                    <a:pt x="965276" y="187604"/>
                  </a:lnTo>
                  <a:lnTo>
                    <a:pt x="963650" y="188874"/>
                  </a:lnTo>
                  <a:lnTo>
                    <a:pt x="960285" y="192684"/>
                  </a:lnTo>
                  <a:lnTo>
                    <a:pt x="963637" y="192684"/>
                  </a:lnTo>
                  <a:lnTo>
                    <a:pt x="963701" y="195224"/>
                  </a:lnTo>
                  <a:lnTo>
                    <a:pt x="961504" y="196494"/>
                  </a:lnTo>
                  <a:lnTo>
                    <a:pt x="959967" y="197764"/>
                  </a:lnTo>
                  <a:lnTo>
                    <a:pt x="959802" y="200304"/>
                  </a:lnTo>
                  <a:lnTo>
                    <a:pt x="960818" y="200304"/>
                  </a:lnTo>
                  <a:lnTo>
                    <a:pt x="962952" y="202844"/>
                  </a:lnTo>
                  <a:lnTo>
                    <a:pt x="963104" y="202844"/>
                  </a:lnTo>
                  <a:lnTo>
                    <a:pt x="963498" y="204114"/>
                  </a:lnTo>
                  <a:lnTo>
                    <a:pt x="968146" y="201574"/>
                  </a:lnTo>
                  <a:lnTo>
                    <a:pt x="970318" y="202844"/>
                  </a:lnTo>
                  <a:lnTo>
                    <a:pt x="971130" y="205384"/>
                  </a:lnTo>
                  <a:lnTo>
                    <a:pt x="970584" y="205384"/>
                  </a:lnTo>
                  <a:lnTo>
                    <a:pt x="970788" y="206654"/>
                  </a:lnTo>
                  <a:lnTo>
                    <a:pt x="972604" y="206654"/>
                  </a:lnTo>
                  <a:lnTo>
                    <a:pt x="973035" y="207924"/>
                  </a:lnTo>
                  <a:lnTo>
                    <a:pt x="971194" y="209194"/>
                  </a:lnTo>
                  <a:lnTo>
                    <a:pt x="974394" y="209194"/>
                  </a:lnTo>
                  <a:lnTo>
                    <a:pt x="975779" y="210464"/>
                  </a:lnTo>
                  <a:lnTo>
                    <a:pt x="975829" y="213004"/>
                  </a:lnTo>
                  <a:lnTo>
                    <a:pt x="977595" y="213004"/>
                  </a:lnTo>
                  <a:lnTo>
                    <a:pt x="976782" y="214274"/>
                  </a:lnTo>
                  <a:lnTo>
                    <a:pt x="976909" y="215544"/>
                  </a:lnTo>
                  <a:lnTo>
                    <a:pt x="977925" y="215544"/>
                  </a:lnTo>
                  <a:lnTo>
                    <a:pt x="976998" y="218084"/>
                  </a:lnTo>
                  <a:lnTo>
                    <a:pt x="979119" y="220624"/>
                  </a:lnTo>
                  <a:lnTo>
                    <a:pt x="980147" y="221894"/>
                  </a:lnTo>
                  <a:lnTo>
                    <a:pt x="985189" y="218084"/>
                  </a:lnTo>
                  <a:lnTo>
                    <a:pt x="986663" y="220624"/>
                  </a:lnTo>
                  <a:lnTo>
                    <a:pt x="987894" y="221894"/>
                  </a:lnTo>
                  <a:lnTo>
                    <a:pt x="991679" y="221894"/>
                  </a:lnTo>
                  <a:lnTo>
                    <a:pt x="993813" y="224434"/>
                  </a:lnTo>
                  <a:lnTo>
                    <a:pt x="994854" y="225704"/>
                  </a:lnTo>
                  <a:lnTo>
                    <a:pt x="997610" y="223164"/>
                  </a:lnTo>
                  <a:lnTo>
                    <a:pt x="995400" y="221894"/>
                  </a:lnTo>
                  <a:lnTo>
                    <a:pt x="994524" y="220624"/>
                  </a:lnTo>
                  <a:lnTo>
                    <a:pt x="993063" y="218084"/>
                  </a:lnTo>
                  <a:lnTo>
                    <a:pt x="992339" y="216814"/>
                  </a:lnTo>
                  <a:lnTo>
                    <a:pt x="994359" y="214274"/>
                  </a:lnTo>
                  <a:lnTo>
                    <a:pt x="993063" y="213004"/>
                  </a:lnTo>
                  <a:lnTo>
                    <a:pt x="991476" y="211734"/>
                  </a:lnTo>
                  <a:lnTo>
                    <a:pt x="989177" y="213004"/>
                  </a:lnTo>
                  <a:lnTo>
                    <a:pt x="988847" y="211734"/>
                  </a:lnTo>
                  <a:lnTo>
                    <a:pt x="988466" y="211734"/>
                  </a:lnTo>
                  <a:lnTo>
                    <a:pt x="988491" y="210464"/>
                  </a:lnTo>
                  <a:lnTo>
                    <a:pt x="989012" y="209194"/>
                  </a:lnTo>
                  <a:lnTo>
                    <a:pt x="987374" y="206654"/>
                  </a:lnTo>
                  <a:lnTo>
                    <a:pt x="987945" y="205384"/>
                  </a:lnTo>
                  <a:lnTo>
                    <a:pt x="989317" y="204114"/>
                  </a:lnTo>
                  <a:lnTo>
                    <a:pt x="989647" y="205384"/>
                  </a:lnTo>
                  <a:lnTo>
                    <a:pt x="991514" y="207924"/>
                  </a:lnTo>
                  <a:lnTo>
                    <a:pt x="993254" y="210464"/>
                  </a:lnTo>
                  <a:lnTo>
                    <a:pt x="995159" y="211734"/>
                  </a:lnTo>
                  <a:lnTo>
                    <a:pt x="998207" y="215544"/>
                  </a:lnTo>
                  <a:lnTo>
                    <a:pt x="1000925" y="218084"/>
                  </a:lnTo>
                  <a:lnTo>
                    <a:pt x="1003452" y="221894"/>
                  </a:lnTo>
                  <a:lnTo>
                    <a:pt x="1001115" y="221894"/>
                  </a:lnTo>
                  <a:lnTo>
                    <a:pt x="1000213" y="223164"/>
                  </a:lnTo>
                  <a:lnTo>
                    <a:pt x="996810" y="226974"/>
                  </a:lnTo>
                  <a:lnTo>
                    <a:pt x="995959" y="226974"/>
                  </a:lnTo>
                  <a:lnTo>
                    <a:pt x="996035" y="228244"/>
                  </a:lnTo>
                  <a:lnTo>
                    <a:pt x="996340" y="228244"/>
                  </a:lnTo>
                  <a:lnTo>
                    <a:pt x="996962" y="229514"/>
                  </a:lnTo>
                  <a:lnTo>
                    <a:pt x="998753" y="232054"/>
                  </a:lnTo>
                  <a:lnTo>
                    <a:pt x="998969" y="232054"/>
                  </a:lnTo>
                  <a:lnTo>
                    <a:pt x="1001585" y="229514"/>
                  </a:lnTo>
                  <a:lnTo>
                    <a:pt x="1005014" y="228244"/>
                  </a:lnTo>
                  <a:lnTo>
                    <a:pt x="1009142" y="223164"/>
                  </a:lnTo>
                  <a:lnTo>
                    <a:pt x="1010272" y="230784"/>
                  </a:lnTo>
                  <a:lnTo>
                    <a:pt x="1013155" y="230784"/>
                  </a:lnTo>
                  <a:lnTo>
                    <a:pt x="1016533" y="229514"/>
                  </a:lnTo>
                  <a:lnTo>
                    <a:pt x="1020381" y="234594"/>
                  </a:lnTo>
                  <a:lnTo>
                    <a:pt x="1025448" y="237134"/>
                  </a:lnTo>
                  <a:lnTo>
                    <a:pt x="1029512" y="247294"/>
                  </a:lnTo>
                  <a:lnTo>
                    <a:pt x="1033462" y="247294"/>
                  </a:lnTo>
                  <a:lnTo>
                    <a:pt x="1039456" y="246037"/>
                  </a:lnTo>
                  <a:lnTo>
                    <a:pt x="1040244" y="247345"/>
                  </a:lnTo>
                  <a:lnTo>
                    <a:pt x="1041247" y="248564"/>
                  </a:lnTo>
                  <a:lnTo>
                    <a:pt x="1044181" y="247294"/>
                  </a:lnTo>
                  <a:lnTo>
                    <a:pt x="1045654" y="248564"/>
                  </a:lnTo>
                  <a:lnTo>
                    <a:pt x="1044016" y="252374"/>
                  </a:lnTo>
                  <a:lnTo>
                    <a:pt x="1048181" y="252374"/>
                  </a:lnTo>
                  <a:lnTo>
                    <a:pt x="1048537" y="253644"/>
                  </a:lnTo>
                  <a:lnTo>
                    <a:pt x="1049426" y="253644"/>
                  </a:lnTo>
                  <a:lnTo>
                    <a:pt x="1049782" y="254914"/>
                  </a:lnTo>
                  <a:lnTo>
                    <a:pt x="1050861" y="256184"/>
                  </a:lnTo>
                  <a:lnTo>
                    <a:pt x="1053820" y="254914"/>
                  </a:lnTo>
                  <a:lnTo>
                    <a:pt x="1055319" y="254914"/>
                  </a:lnTo>
                  <a:lnTo>
                    <a:pt x="1056322" y="257454"/>
                  </a:lnTo>
                  <a:lnTo>
                    <a:pt x="1060602" y="257454"/>
                  </a:lnTo>
                  <a:lnTo>
                    <a:pt x="1061364" y="258724"/>
                  </a:lnTo>
                  <a:lnTo>
                    <a:pt x="1062215" y="259994"/>
                  </a:lnTo>
                  <a:lnTo>
                    <a:pt x="1065936" y="259994"/>
                  </a:lnTo>
                  <a:lnTo>
                    <a:pt x="1066571" y="262534"/>
                  </a:lnTo>
                  <a:lnTo>
                    <a:pt x="1067866" y="263804"/>
                  </a:lnTo>
                  <a:lnTo>
                    <a:pt x="1071448" y="263804"/>
                  </a:lnTo>
                  <a:lnTo>
                    <a:pt x="1073099" y="265074"/>
                  </a:lnTo>
                  <a:lnTo>
                    <a:pt x="1073886" y="265074"/>
                  </a:lnTo>
                  <a:lnTo>
                    <a:pt x="1076401" y="263804"/>
                  </a:lnTo>
                  <a:lnTo>
                    <a:pt x="1077480" y="265074"/>
                  </a:lnTo>
                  <a:lnTo>
                    <a:pt x="1078407" y="266344"/>
                  </a:lnTo>
                  <a:lnTo>
                    <a:pt x="1080185" y="265074"/>
                  </a:lnTo>
                  <a:lnTo>
                    <a:pt x="1080960" y="266344"/>
                  </a:lnTo>
                  <a:lnTo>
                    <a:pt x="1081849" y="266344"/>
                  </a:lnTo>
                  <a:lnTo>
                    <a:pt x="1081913" y="267614"/>
                  </a:lnTo>
                  <a:lnTo>
                    <a:pt x="1082116" y="268884"/>
                  </a:lnTo>
                  <a:lnTo>
                    <a:pt x="1083894" y="268884"/>
                  </a:lnTo>
                  <a:lnTo>
                    <a:pt x="1087208" y="267614"/>
                  </a:lnTo>
                  <a:lnTo>
                    <a:pt x="1086319" y="271424"/>
                  </a:lnTo>
                  <a:lnTo>
                    <a:pt x="1090396" y="271424"/>
                  </a:lnTo>
                  <a:lnTo>
                    <a:pt x="1091209" y="270154"/>
                  </a:lnTo>
                  <a:lnTo>
                    <a:pt x="1091819" y="270154"/>
                  </a:lnTo>
                  <a:lnTo>
                    <a:pt x="1091933" y="271424"/>
                  </a:lnTo>
                  <a:lnTo>
                    <a:pt x="1094028" y="271424"/>
                  </a:lnTo>
                  <a:lnTo>
                    <a:pt x="1095857" y="270154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63315" y="4537671"/>
              <a:ext cx="930910" cy="652780"/>
            </a:xfrm>
            <a:custGeom>
              <a:avLst/>
              <a:gdLst/>
              <a:ahLst/>
              <a:cxnLst/>
              <a:rect l="l" t="t" r="r" b="b"/>
              <a:pathLst>
                <a:path w="930910" h="652779">
                  <a:moveTo>
                    <a:pt x="18110" y="519290"/>
                  </a:moveTo>
                  <a:lnTo>
                    <a:pt x="15379" y="518909"/>
                  </a:lnTo>
                  <a:lnTo>
                    <a:pt x="13893" y="517652"/>
                  </a:lnTo>
                  <a:lnTo>
                    <a:pt x="11353" y="522668"/>
                  </a:lnTo>
                  <a:lnTo>
                    <a:pt x="16814" y="522452"/>
                  </a:lnTo>
                  <a:lnTo>
                    <a:pt x="18110" y="519290"/>
                  </a:lnTo>
                  <a:close/>
                </a:path>
                <a:path w="930910" h="652779">
                  <a:moveTo>
                    <a:pt x="20002" y="548436"/>
                  </a:moveTo>
                  <a:lnTo>
                    <a:pt x="19291" y="548170"/>
                  </a:lnTo>
                  <a:lnTo>
                    <a:pt x="19126" y="549021"/>
                  </a:lnTo>
                  <a:lnTo>
                    <a:pt x="20002" y="548436"/>
                  </a:lnTo>
                  <a:close/>
                </a:path>
                <a:path w="930910" h="652779">
                  <a:moveTo>
                    <a:pt x="37363" y="350520"/>
                  </a:moveTo>
                  <a:lnTo>
                    <a:pt x="34759" y="347980"/>
                  </a:lnTo>
                  <a:lnTo>
                    <a:pt x="30175" y="349250"/>
                  </a:lnTo>
                  <a:lnTo>
                    <a:pt x="25095" y="353060"/>
                  </a:lnTo>
                  <a:lnTo>
                    <a:pt x="24511" y="355600"/>
                  </a:lnTo>
                  <a:lnTo>
                    <a:pt x="25768" y="356870"/>
                  </a:lnTo>
                  <a:lnTo>
                    <a:pt x="28994" y="356870"/>
                  </a:lnTo>
                  <a:lnTo>
                    <a:pt x="31026" y="355600"/>
                  </a:lnTo>
                  <a:lnTo>
                    <a:pt x="33134" y="354330"/>
                  </a:lnTo>
                  <a:lnTo>
                    <a:pt x="35064" y="354330"/>
                  </a:lnTo>
                  <a:lnTo>
                    <a:pt x="36614" y="351790"/>
                  </a:lnTo>
                  <a:lnTo>
                    <a:pt x="37363" y="350520"/>
                  </a:lnTo>
                  <a:close/>
                </a:path>
                <a:path w="930910" h="652779">
                  <a:moveTo>
                    <a:pt x="47523" y="549402"/>
                  </a:moveTo>
                  <a:lnTo>
                    <a:pt x="46558" y="548728"/>
                  </a:lnTo>
                  <a:lnTo>
                    <a:pt x="44526" y="548830"/>
                  </a:lnTo>
                  <a:lnTo>
                    <a:pt x="43726" y="549287"/>
                  </a:lnTo>
                  <a:lnTo>
                    <a:pt x="42938" y="549821"/>
                  </a:lnTo>
                  <a:lnTo>
                    <a:pt x="42176" y="550379"/>
                  </a:lnTo>
                  <a:lnTo>
                    <a:pt x="42913" y="551218"/>
                  </a:lnTo>
                  <a:lnTo>
                    <a:pt x="43675" y="552043"/>
                  </a:lnTo>
                  <a:lnTo>
                    <a:pt x="44399" y="552894"/>
                  </a:lnTo>
                  <a:lnTo>
                    <a:pt x="45097" y="552462"/>
                  </a:lnTo>
                  <a:lnTo>
                    <a:pt x="45808" y="552005"/>
                  </a:lnTo>
                  <a:lnTo>
                    <a:pt x="46494" y="551510"/>
                  </a:lnTo>
                  <a:lnTo>
                    <a:pt x="47523" y="549402"/>
                  </a:lnTo>
                  <a:close/>
                </a:path>
                <a:path w="930910" h="652779">
                  <a:moveTo>
                    <a:pt x="97561" y="366534"/>
                  </a:moveTo>
                  <a:lnTo>
                    <a:pt x="92163" y="368211"/>
                  </a:lnTo>
                  <a:lnTo>
                    <a:pt x="93332" y="369938"/>
                  </a:lnTo>
                  <a:lnTo>
                    <a:pt x="92900" y="372986"/>
                  </a:lnTo>
                  <a:lnTo>
                    <a:pt x="97066" y="372681"/>
                  </a:lnTo>
                  <a:lnTo>
                    <a:pt x="97078" y="369608"/>
                  </a:lnTo>
                  <a:lnTo>
                    <a:pt x="97561" y="366534"/>
                  </a:lnTo>
                  <a:close/>
                </a:path>
                <a:path w="930910" h="652779">
                  <a:moveTo>
                    <a:pt x="124320" y="380428"/>
                  </a:moveTo>
                  <a:lnTo>
                    <a:pt x="123063" y="380657"/>
                  </a:lnTo>
                  <a:lnTo>
                    <a:pt x="120777" y="381723"/>
                  </a:lnTo>
                  <a:lnTo>
                    <a:pt x="121221" y="382143"/>
                  </a:lnTo>
                  <a:lnTo>
                    <a:pt x="121602" y="382587"/>
                  </a:lnTo>
                  <a:lnTo>
                    <a:pt x="122021" y="383006"/>
                  </a:lnTo>
                  <a:lnTo>
                    <a:pt x="124320" y="380428"/>
                  </a:lnTo>
                  <a:close/>
                </a:path>
                <a:path w="930910" h="652779">
                  <a:moveTo>
                    <a:pt x="176911" y="250317"/>
                  </a:moveTo>
                  <a:lnTo>
                    <a:pt x="175793" y="249389"/>
                  </a:lnTo>
                  <a:lnTo>
                    <a:pt x="175133" y="248272"/>
                  </a:lnTo>
                  <a:lnTo>
                    <a:pt x="173939" y="248818"/>
                  </a:lnTo>
                  <a:lnTo>
                    <a:pt x="172821" y="249643"/>
                  </a:lnTo>
                  <a:lnTo>
                    <a:pt x="173482" y="250583"/>
                  </a:lnTo>
                  <a:lnTo>
                    <a:pt x="174104" y="251561"/>
                  </a:lnTo>
                  <a:lnTo>
                    <a:pt x="174713" y="252539"/>
                  </a:lnTo>
                  <a:lnTo>
                    <a:pt x="176911" y="250317"/>
                  </a:lnTo>
                  <a:close/>
                </a:path>
                <a:path w="930910" h="652779">
                  <a:moveTo>
                    <a:pt x="188556" y="230974"/>
                  </a:moveTo>
                  <a:lnTo>
                    <a:pt x="188328" y="230530"/>
                  </a:lnTo>
                  <a:lnTo>
                    <a:pt x="187642" y="231254"/>
                  </a:lnTo>
                  <a:lnTo>
                    <a:pt x="188556" y="230974"/>
                  </a:lnTo>
                  <a:close/>
                </a:path>
                <a:path w="930910" h="652779">
                  <a:moveTo>
                    <a:pt x="217043" y="333095"/>
                  </a:moveTo>
                  <a:lnTo>
                    <a:pt x="216585" y="331444"/>
                  </a:lnTo>
                  <a:lnTo>
                    <a:pt x="216255" y="329717"/>
                  </a:lnTo>
                  <a:lnTo>
                    <a:pt x="214337" y="329133"/>
                  </a:lnTo>
                  <a:lnTo>
                    <a:pt x="213766" y="327063"/>
                  </a:lnTo>
                  <a:lnTo>
                    <a:pt x="213004" y="326275"/>
                  </a:lnTo>
                  <a:lnTo>
                    <a:pt x="211429" y="324751"/>
                  </a:lnTo>
                  <a:lnTo>
                    <a:pt x="210235" y="325564"/>
                  </a:lnTo>
                  <a:lnTo>
                    <a:pt x="209270" y="326517"/>
                  </a:lnTo>
                  <a:lnTo>
                    <a:pt x="209423" y="327202"/>
                  </a:lnTo>
                  <a:lnTo>
                    <a:pt x="209626" y="327837"/>
                  </a:lnTo>
                  <a:lnTo>
                    <a:pt x="209791" y="328485"/>
                  </a:lnTo>
                  <a:lnTo>
                    <a:pt x="209537" y="329946"/>
                  </a:lnTo>
                  <a:lnTo>
                    <a:pt x="210185" y="330758"/>
                  </a:lnTo>
                  <a:lnTo>
                    <a:pt x="211518" y="331114"/>
                  </a:lnTo>
                  <a:lnTo>
                    <a:pt x="211734" y="331063"/>
                  </a:lnTo>
                  <a:lnTo>
                    <a:pt x="211886" y="330949"/>
                  </a:lnTo>
                  <a:lnTo>
                    <a:pt x="212077" y="330873"/>
                  </a:lnTo>
                  <a:lnTo>
                    <a:pt x="211429" y="331558"/>
                  </a:lnTo>
                  <a:lnTo>
                    <a:pt x="211493" y="331978"/>
                  </a:lnTo>
                  <a:lnTo>
                    <a:pt x="212344" y="332155"/>
                  </a:lnTo>
                  <a:lnTo>
                    <a:pt x="213271" y="332828"/>
                  </a:lnTo>
                  <a:lnTo>
                    <a:pt x="214236" y="333502"/>
                  </a:lnTo>
                  <a:lnTo>
                    <a:pt x="215138" y="334213"/>
                  </a:lnTo>
                  <a:lnTo>
                    <a:pt x="215849" y="333959"/>
                  </a:lnTo>
                  <a:lnTo>
                    <a:pt x="216509" y="333578"/>
                  </a:lnTo>
                  <a:lnTo>
                    <a:pt x="217043" y="333095"/>
                  </a:lnTo>
                  <a:close/>
                </a:path>
                <a:path w="930910" h="652779">
                  <a:moveTo>
                    <a:pt x="221996" y="306247"/>
                  </a:moveTo>
                  <a:lnTo>
                    <a:pt x="220040" y="305435"/>
                  </a:lnTo>
                  <a:lnTo>
                    <a:pt x="217728" y="307098"/>
                  </a:lnTo>
                  <a:lnTo>
                    <a:pt x="215442" y="308597"/>
                  </a:lnTo>
                  <a:lnTo>
                    <a:pt x="215785" y="309194"/>
                  </a:lnTo>
                  <a:lnTo>
                    <a:pt x="216090" y="309816"/>
                  </a:lnTo>
                  <a:lnTo>
                    <a:pt x="216420" y="310426"/>
                  </a:lnTo>
                  <a:lnTo>
                    <a:pt x="219379" y="310438"/>
                  </a:lnTo>
                  <a:lnTo>
                    <a:pt x="220891" y="308610"/>
                  </a:lnTo>
                  <a:lnTo>
                    <a:pt x="221996" y="306247"/>
                  </a:lnTo>
                  <a:close/>
                </a:path>
                <a:path w="930910" h="652779">
                  <a:moveTo>
                    <a:pt x="227495" y="319697"/>
                  </a:moveTo>
                  <a:lnTo>
                    <a:pt x="226161" y="316039"/>
                  </a:lnTo>
                  <a:lnTo>
                    <a:pt x="223799" y="318566"/>
                  </a:lnTo>
                  <a:lnTo>
                    <a:pt x="221322" y="321805"/>
                  </a:lnTo>
                  <a:lnTo>
                    <a:pt x="223113" y="322834"/>
                  </a:lnTo>
                  <a:lnTo>
                    <a:pt x="225298" y="321424"/>
                  </a:lnTo>
                  <a:lnTo>
                    <a:pt x="227495" y="319697"/>
                  </a:lnTo>
                  <a:close/>
                </a:path>
                <a:path w="930910" h="652779">
                  <a:moveTo>
                    <a:pt x="227952" y="331444"/>
                  </a:moveTo>
                  <a:lnTo>
                    <a:pt x="227012" y="329869"/>
                  </a:lnTo>
                  <a:lnTo>
                    <a:pt x="226060" y="328803"/>
                  </a:lnTo>
                  <a:lnTo>
                    <a:pt x="225196" y="327672"/>
                  </a:lnTo>
                  <a:lnTo>
                    <a:pt x="222516" y="330123"/>
                  </a:lnTo>
                  <a:lnTo>
                    <a:pt x="224269" y="331025"/>
                  </a:lnTo>
                  <a:lnTo>
                    <a:pt x="224536" y="332447"/>
                  </a:lnTo>
                  <a:lnTo>
                    <a:pt x="225298" y="332803"/>
                  </a:lnTo>
                  <a:lnTo>
                    <a:pt x="225806" y="333692"/>
                  </a:lnTo>
                  <a:lnTo>
                    <a:pt x="227393" y="332740"/>
                  </a:lnTo>
                  <a:lnTo>
                    <a:pt x="227660" y="332562"/>
                  </a:lnTo>
                  <a:lnTo>
                    <a:pt x="227952" y="331444"/>
                  </a:lnTo>
                  <a:close/>
                </a:path>
                <a:path w="930910" h="652779">
                  <a:moveTo>
                    <a:pt x="256628" y="356539"/>
                  </a:moveTo>
                  <a:lnTo>
                    <a:pt x="256108" y="355815"/>
                  </a:lnTo>
                  <a:lnTo>
                    <a:pt x="255866" y="355003"/>
                  </a:lnTo>
                  <a:lnTo>
                    <a:pt x="255231" y="355561"/>
                  </a:lnTo>
                  <a:lnTo>
                    <a:pt x="254520" y="355968"/>
                  </a:lnTo>
                  <a:lnTo>
                    <a:pt x="253796" y="356184"/>
                  </a:lnTo>
                  <a:lnTo>
                    <a:pt x="253441" y="356831"/>
                  </a:lnTo>
                  <a:lnTo>
                    <a:pt x="252920" y="357378"/>
                  </a:lnTo>
                  <a:lnTo>
                    <a:pt x="252183" y="357847"/>
                  </a:lnTo>
                  <a:lnTo>
                    <a:pt x="252336" y="359117"/>
                  </a:lnTo>
                  <a:lnTo>
                    <a:pt x="249351" y="362038"/>
                  </a:lnTo>
                  <a:lnTo>
                    <a:pt x="255625" y="361365"/>
                  </a:lnTo>
                  <a:lnTo>
                    <a:pt x="256247" y="359219"/>
                  </a:lnTo>
                  <a:lnTo>
                    <a:pt x="256476" y="357517"/>
                  </a:lnTo>
                  <a:lnTo>
                    <a:pt x="256628" y="356539"/>
                  </a:lnTo>
                  <a:close/>
                </a:path>
                <a:path w="930910" h="652779">
                  <a:moveTo>
                    <a:pt x="260477" y="248043"/>
                  </a:moveTo>
                  <a:lnTo>
                    <a:pt x="259283" y="246595"/>
                  </a:lnTo>
                  <a:lnTo>
                    <a:pt x="259245" y="244170"/>
                  </a:lnTo>
                  <a:lnTo>
                    <a:pt x="255955" y="244195"/>
                  </a:lnTo>
                  <a:lnTo>
                    <a:pt x="255193" y="247548"/>
                  </a:lnTo>
                  <a:lnTo>
                    <a:pt x="256260" y="249135"/>
                  </a:lnTo>
                  <a:lnTo>
                    <a:pt x="260477" y="248043"/>
                  </a:lnTo>
                  <a:close/>
                </a:path>
                <a:path w="930910" h="652779">
                  <a:moveTo>
                    <a:pt x="260667" y="248018"/>
                  </a:moveTo>
                  <a:lnTo>
                    <a:pt x="260477" y="248043"/>
                  </a:lnTo>
                  <a:lnTo>
                    <a:pt x="260591" y="248196"/>
                  </a:lnTo>
                  <a:lnTo>
                    <a:pt x="260667" y="248018"/>
                  </a:lnTo>
                  <a:close/>
                </a:path>
                <a:path w="930910" h="652779">
                  <a:moveTo>
                    <a:pt x="291693" y="275132"/>
                  </a:moveTo>
                  <a:lnTo>
                    <a:pt x="291376" y="272948"/>
                  </a:lnTo>
                  <a:lnTo>
                    <a:pt x="289979" y="272503"/>
                  </a:lnTo>
                  <a:lnTo>
                    <a:pt x="287185" y="273964"/>
                  </a:lnTo>
                  <a:lnTo>
                    <a:pt x="288137" y="275005"/>
                  </a:lnTo>
                  <a:lnTo>
                    <a:pt x="288163" y="276860"/>
                  </a:lnTo>
                  <a:lnTo>
                    <a:pt x="290753" y="276453"/>
                  </a:lnTo>
                  <a:lnTo>
                    <a:pt x="291693" y="275132"/>
                  </a:lnTo>
                  <a:close/>
                </a:path>
                <a:path w="930910" h="652779">
                  <a:moveTo>
                    <a:pt x="293928" y="58724"/>
                  </a:moveTo>
                  <a:lnTo>
                    <a:pt x="293674" y="57848"/>
                  </a:lnTo>
                  <a:lnTo>
                    <a:pt x="293128" y="57226"/>
                  </a:lnTo>
                  <a:lnTo>
                    <a:pt x="291630" y="57632"/>
                  </a:lnTo>
                  <a:lnTo>
                    <a:pt x="290982" y="58458"/>
                  </a:lnTo>
                  <a:lnTo>
                    <a:pt x="291058" y="58674"/>
                  </a:lnTo>
                  <a:lnTo>
                    <a:pt x="291299" y="59753"/>
                  </a:lnTo>
                  <a:lnTo>
                    <a:pt x="292379" y="59664"/>
                  </a:lnTo>
                  <a:lnTo>
                    <a:pt x="293878" y="58737"/>
                  </a:lnTo>
                  <a:close/>
                </a:path>
                <a:path w="930910" h="652779">
                  <a:moveTo>
                    <a:pt x="296799" y="58293"/>
                  </a:moveTo>
                  <a:lnTo>
                    <a:pt x="296697" y="57492"/>
                  </a:lnTo>
                  <a:lnTo>
                    <a:pt x="296532" y="56781"/>
                  </a:lnTo>
                  <a:lnTo>
                    <a:pt x="293941" y="58724"/>
                  </a:lnTo>
                  <a:lnTo>
                    <a:pt x="294436" y="58851"/>
                  </a:lnTo>
                  <a:lnTo>
                    <a:pt x="294970" y="59232"/>
                  </a:lnTo>
                  <a:lnTo>
                    <a:pt x="295402" y="59004"/>
                  </a:lnTo>
                  <a:lnTo>
                    <a:pt x="296799" y="58293"/>
                  </a:lnTo>
                  <a:close/>
                </a:path>
                <a:path w="930910" h="652779">
                  <a:moveTo>
                    <a:pt x="311289" y="161290"/>
                  </a:moveTo>
                  <a:lnTo>
                    <a:pt x="297345" y="148590"/>
                  </a:lnTo>
                  <a:lnTo>
                    <a:pt x="293865" y="148590"/>
                  </a:lnTo>
                  <a:lnTo>
                    <a:pt x="291655" y="147320"/>
                  </a:lnTo>
                  <a:lnTo>
                    <a:pt x="289788" y="146050"/>
                  </a:lnTo>
                  <a:lnTo>
                    <a:pt x="289052" y="146050"/>
                  </a:lnTo>
                  <a:lnTo>
                    <a:pt x="288264" y="144780"/>
                  </a:lnTo>
                  <a:lnTo>
                    <a:pt x="286766" y="144780"/>
                  </a:lnTo>
                  <a:lnTo>
                    <a:pt x="285724" y="143510"/>
                  </a:lnTo>
                  <a:lnTo>
                    <a:pt x="283806" y="142240"/>
                  </a:lnTo>
                  <a:lnTo>
                    <a:pt x="283019" y="142240"/>
                  </a:lnTo>
                  <a:lnTo>
                    <a:pt x="282079" y="140970"/>
                  </a:lnTo>
                  <a:lnTo>
                    <a:pt x="279755" y="140970"/>
                  </a:lnTo>
                  <a:lnTo>
                    <a:pt x="271627" y="143510"/>
                  </a:lnTo>
                  <a:lnTo>
                    <a:pt x="270408" y="147320"/>
                  </a:lnTo>
                  <a:lnTo>
                    <a:pt x="271272" y="149860"/>
                  </a:lnTo>
                  <a:lnTo>
                    <a:pt x="271005" y="151130"/>
                  </a:lnTo>
                  <a:lnTo>
                    <a:pt x="270967" y="149860"/>
                  </a:lnTo>
                  <a:lnTo>
                    <a:pt x="270751" y="149860"/>
                  </a:lnTo>
                  <a:lnTo>
                    <a:pt x="270344" y="148590"/>
                  </a:lnTo>
                  <a:lnTo>
                    <a:pt x="270167" y="148590"/>
                  </a:lnTo>
                  <a:lnTo>
                    <a:pt x="270179" y="147320"/>
                  </a:lnTo>
                  <a:lnTo>
                    <a:pt x="270014" y="147320"/>
                  </a:lnTo>
                  <a:lnTo>
                    <a:pt x="269379" y="146050"/>
                  </a:lnTo>
                  <a:lnTo>
                    <a:pt x="268173" y="147320"/>
                  </a:lnTo>
                  <a:lnTo>
                    <a:pt x="267246" y="147320"/>
                  </a:lnTo>
                  <a:lnTo>
                    <a:pt x="266903" y="146050"/>
                  </a:lnTo>
                  <a:lnTo>
                    <a:pt x="265493" y="146050"/>
                  </a:lnTo>
                  <a:lnTo>
                    <a:pt x="265506" y="144780"/>
                  </a:lnTo>
                  <a:lnTo>
                    <a:pt x="265290" y="143510"/>
                  </a:lnTo>
                  <a:lnTo>
                    <a:pt x="263918" y="143510"/>
                  </a:lnTo>
                  <a:lnTo>
                    <a:pt x="263855" y="142240"/>
                  </a:lnTo>
                  <a:lnTo>
                    <a:pt x="264083" y="142240"/>
                  </a:lnTo>
                  <a:lnTo>
                    <a:pt x="262547" y="140970"/>
                  </a:lnTo>
                  <a:lnTo>
                    <a:pt x="260832" y="140970"/>
                  </a:lnTo>
                  <a:lnTo>
                    <a:pt x="257975" y="142240"/>
                  </a:lnTo>
                  <a:lnTo>
                    <a:pt x="257352" y="143510"/>
                  </a:lnTo>
                  <a:lnTo>
                    <a:pt x="257149" y="144780"/>
                  </a:lnTo>
                  <a:lnTo>
                    <a:pt x="255371" y="144780"/>
                  </a:lnTo>
                  <a:lnTo>
                    <a:pt x="250532" y="146050"/>
                  </a:lnTo>
                  <a:lnTo>
                    <a:pt x="249021" y="142240"/>
                  </a:lnTo>
                  <a:lnTo>
                    <a:pt x="244932" y="142240"/>
                  </a:lnTo>
                  <a:lnTo>
                    <a:pt x="241249" y="143510"/>
                  </a:lnTo>
                  <a:lnTo>
                    <a:pt x="241960" y="144780"/>
                  </a:lnTo>
                  <a:lnTo>
                    <a:pt x="241719" y="147320"/>
                  </a:lnTo>
                  <a:lnTo>
                    <a:pt x="241261" y="147320"/>
                  </a:lnTo>
                  <a:lnTo>
                    <a:pt x="240753" y="148590"/>
                  </a:lnTo>
                  <a:lnTo>
                    <a:pt x="240322" y="148590"/>
                  </a:lnTo>
                  <a:lnTo>
                    <a:pt x="240017" y="149860"/>
                  </a:lnTo>
                  <a:lnTo>
                    <a:pt x="239864" y="152400"/>
                  </a:lnTo>
                  <a:lnTo>
                    <a:pt x="240385" y="154940"/>
                  </a:lnTo>
                  <a:lnTo>
                    <a:pt x="241820" y="156210"/>
                  </a:lnTo>
                  <a:lnTo>
                    <a:pt x="245656" y="158750"/>
                  </a:lnTo>
                  <a:lnTo>
                    <a:pt x="245605" y="162560"/>
                  </a:lnTo>
                  <a:lnTo>
                    <a:pt x="250063" y="171450"/>
                  </a:lnTo>
                  <a:lnTo>
                    <a:pt x="251955" y="173990"/>
                  </a:lnTo>
                  <a:lnTo>
                    <a:pt x="251904" y="175260"/>
                  </a:lnTo>
                  <a:lnTo>
                    <a:pt x="310921" y="175260"/>
                  </a:lnTo>
                  <a:lnTo>
                    <a:pt x="310984" y="168910"/>
                  </a:lnTo>
                  <a:lnTo>
                    <a:pt x="310769" y="168910"/>
                  </a:lnTo>
                  <a:lnTo>
                    <a:pt x="311289" y="161290"/>
                  </a:lnTo>
                  <a:close/>
                </a:path>
                <a:path w="930910" h="652779">
                  <a:moveTo>
                    <a:pt x="323367" y="172720"/>
                  </a:moveTo>
                  <a:lnTo>
                    <a:pt x="315061" y="175260"/>
                  </a:lnTo>
                  <a:lnTo>
                    <a:pt x="323240" y="175260"/>
                  </a:lnTo>
                  <a:lnTo>
                    <a:pt x="323367" y="172720"/>
                  </a:lnTo>
                  <a:close/>
                </a:path>
                <a:path w="930910" h="652779">
                  <a:moveTo>
                    <a:pt x="333857" y="65049"/>
                  </a:moveTo>
                  <a:lnTo>
                    <a:pt x="328993" y="63868"/>
                  </a:lnTo>
                  <a:lnTo>
                    <a:pt x="330796" y="61849"/>
                  </a:lnTo>
                  <a:lnTo>
                    <a:pt x="331228" y="59245"/>
                  </a:lnTo>
                  <a:lnTo>
                    <a:pt x="330377" y="56781"/>
                  </a:lnTo>
                  <a:lnTo>
                    <a:pt x="327469" y="58013"/>
                  </a:lnTo>
                  <a:lnTo>
                    <a:pt x="325259" y="58115"/>
                  </a:lnTo>
                  <a:lnTo>
                    <a:pt x="323621" y="54635"/>
                  </a:lnTo>
                  <a:lnTo>
                    <a:pt x="321868" y="54190"/>
                  </a:lnTo>
                  <a:lnTo>
                    <a:pt x="318884" y="55346"/>
                  </a:lnTo>
                  <a:lnTo>
                    <a:pt x="313893" y="59372"/>
                  </a:lnTo>
                  <a:lnTo>
                    <a:pt x="328193" y="67551"/>
                  </a:lnTo>
                  <a:lnTo>
                    <a:pt x="333857" y="65049"/>
                  </a:lnTo>
                  <a:close/>
                </a:path>
                <a:path w="930910" h="652779">
                  <a:moveTo>
                    <a:pt x="351599" y="54737"/>
                  </a:moveTo>
                  <a:lnTo>
                    <a:pt x="351256" y="53479"/>
                  </a:lnTo>
                  <a:lnTo>
                    <a:pt x="350177" y="52628"/>
                  </a:lnTo>
                  <a:lnTo>
                    <a:pt x="349288" y="52247"/>
                  </a:lnTo>
                  <a:lnTo>
                    <a:pt x="348195" y="52298"/>
                  </a:lnTo>
                  <a:lnTo>
                    <a:pt x="346760" y="52920"/>
                  </a:lnTo>
                  <a:lnTo>
                    <a:pt x="346062" y="53479"/>
                  </a:lnTo>
                  <a:lnTo>
                    <a:pt x="345363" y="53784"/>
                  </a:lnTo>
                  <a:lnTo>
                    <a:pt x="344627" y="53835"/>
                  </a:lnTo>
                  <a:lnTo>
                    <a:pt x="343154" y="55181"/>
                  </a:lnTo>
                  <a:lnTo>
                    <a:pt x="342442" y="55867"/>
                  </a:lnTo>
                  <a:lnTo>
                    <a:pt x="338734" y="60934"/>
                  </a:lnTo>
                  <a:lnTo>
                    <a:pt x="340906" y="61798"/>
                  </a:lnTo>
                  <a:lnTo>
                    <a:pt x="345795" y="60680"/>
                  </a:lnTo>
                  <a:lnTo>
                    <a:pt x="347941" y="59690"/>
                  </a:lnTo>
                  <a:lnTo>
                    <a:pt x="349719" y="58293"/>
                  </a:lnTo>
                  <a:lnTo>
                    <a:pt x="350951" y="56502"/>
                  </a:lnTo>
                  <a:lnTo>
                    <a:pt x="351599" y="54737"/>
                  </a:lnTo>
                  <a:close/>
                </a:path>
                <a:path w="930910" h="652779">
                  <a:moveTo>
                    <a:pt x="366991" y="118389"/>
                  </a:moveTo>
                  <a:lnTo>
                    <a:pt x="364502" y="119608"/>
                  </a:lnTo>
                  <a:lnTo>
                    <a:pt x="362813" y="119532"/>
                  </a:lnTo>
                  <a:lnTo>
                    <a:pt x="359943" y="119443"/>
                  </a:lnTo>
                  <a:lnTo>
                    <a:pt x="358025" y="120713"/>
                  </a:lnTo>
                  <a:lnTo>
                    <a:pt x="356044" y="123126"/>
                  </a:lnTo>
                  <a:lnTo>
                    <a:pt x="355244" y="124421"/>
                  </a:lnTo>
                  <a:lnTo>
                    <a:pt x="355396" y="125171"/>
                  </a:lnTo>
                  <a:lnTo>
                    <a:pt x="356590" y="125349"/>
                  </a:lnTo>
                  <a:lnTo>
                    <a:pt x="357136" y="125615"/>
                  </a:lnTo>
                  <a:lnTo>
                    <a:pt x="359498" y="126911"/>
                  </a:lnTo>
                  <a:lnTo>
                    <a:pt x="360908" y="127609"/>
                  </a:lnTo>
                  <a:lnTo>
                    <a:pt x="365848" y="124307"/>
                  </a:lnTo>
                  <a:lnTo>
                    <a:pt x="366522" y="122567"/>
                  </a:lnTo>
                  <a:lnTo>
                    <a:pt x="366712" y="120751"/>
                  </a:lnTo>
                  <a:lnTo>
                    <a:pt x="366991" y="118389"/>
                  </a:lnTo>
                  <a:close/>
                </a:path>
                <a:path w="930910" h="652779">
                  <a:moveTo>
                    <a:pt x="368642" y="138277"/>
                  </a:moveTo>
                  <a:lnTo>
                    <a:pt x="368490" y="136906"/>
                  </a:lnTo>
                  <a:lnTo>
                    <a:pt x="368236" y="135686"/>
                  </a:lnTo>
                  <a:lnTo>
                    <a:pt x="367931" y="134454"/>
                  </a:lnTo>
                  <a:lnTo>
                    <a:pt x="366547" y="134975"/>
                  </a:lnTo>
                  <a:lnTo>
                    <a:pt x="365277" y="135902"/>
                  </a:lnTo>
                  <a:lnTo>
                    <a:pt x="363054" y="137528"/>
                  </a:lnTo>
                  <a:lnTo>
                    <a:pt x="363562" y="138671"/>
                  </a:lnTo>
                  <a:lnTo>
                    <a:pt x="364007" y="139776"/>
                  </a:lnTo>
                  <a:lnTo>
                    <a:pt x="364528" y="140449"/>
                  </a:lnTo>
                  <a:lnTo>
                    <a:pt x="365340" y="141046"/>
                  </a:lnTo>
                  <a:lnTo>
                    <a:pt x="368642" y="138277"/>
                  </a:lnTo>
                  <a:close/>
                </a:path>
                <a:path w="930910" h="652779">
                  <a:moveTo>
                    <a:pt x="379222" y="234505"/>
                  </a:moveTo>
                  <a:lnTo>
                    <a:pt x="378231" y="233591"/>
                  </a:lnTo>
                  <a:lnTo>
                    <a:pt x="376478" y="234873"/>
                  </a:lnTo>
                  <a:lnTo>
                    <a:pt x="376415" y="235940"/>
                  </a:lnTo>
                  <a:lnTo>
                    <a:pt x="376732" y="236918"/>
                  </a:lnTo>
                  <a:lnTo>
                    <a:pt x="379006" y="235585"/>
                  </a:lnTo>
                  <a:lnTo>
                    <a:pt x="379222" y="234505"/>
                  </a:lnTo>
                  <a:close/>
                </a:path>
                <a:path w="930910" h="652779">
                  <a:moveTo>
                    <a:pt x="393814" y="164490"/>
                  </a:moveTo>
                  <a:lnTo>
                    <a:pt x="391515" y="161963"/>
                  </a:lnTo>
                  <a:lnTo>
                    <a:pt x="390410" y="160693"/>
                  </a:lnTo>
                  <a:lnTo>
                    <a:pt x="389509" y="161290"/>
                  </a:lnTo>
                  <a:lnTo>
                    <a:pt x="388658" y="161975"/>
                  </a:lnTo>
                  <a:lnTo>
                    <a:pt x="389509" y="163410"/>
                  </a:lnTo>
                  <a:lnTo>
                    <a:pt x="390423" y="164833"/>
                  </a:lnTo>
                  <a:lnTo>
                    <a:pt x="391299" y="166268"/>
                  </a:lnTo>
                  <a:lnTo>
                    <a:pt x="392214" y="165785"/>
                  </a:lnTo>
                  <a:lnTo>
                    <a:pt x="393052" y="165188"/>
                  </a:lnTo>
                  <a:lnTo>
                    <a:pt x="393814" y="164490"/>
                  </a:lnTo>
                  <a:close/>
                </a:path>
                <a:path w="930910" h="652779">
                  <a:moveTo>
                    <a:pt x="407568" y="549910"/>
                  </a:moveTo>
                  <a:lnTo>
                    <a:pt x="407047" y="548640"/>
                  </a:lnTo>
                  <a:lnTo>
                    <a:pt x="406044" y="548640"/>
                  </a:lnTo>
                  <a:lnTo>
                    <a:pt x="405168" y="549910"/>
                  </a:lnTo>
                  <a:lnTo>
                    <a:pt x="405930" y="551180"/>
                  </a:lnTo>
                  <a:lnTo>
                    <a:pt x="406285" y="551180"/>
                  </a:lnTo>
                  <a:lnTo>
                    <a:pt x="406692" y="549910"/>
                  </a:lnTo>
                  <a:lnTo>
                    <a:pt x="407568" y="549910"/>
                  </a:lnTo>
                  <a:close/>
                </a:path>
                <a:path w="930910" h="652779">
                  <a:moveTo>
                    <a:pt x="417080" y="250494"/>
                  </a:moveTo>
                  <a:lnTo>
                    <a:pt x="416966" y="249986"/>
                  </a:lnTo>
                  <a:lnTo>
                    <a:pt x="416699" y="249593"/>
                  </a:lnTo>
                  <a:lnTo>
                    <a:pt x="416242" y="249339"/>
                  </a:lnTo>
                  <a:lnTo>
                    <a:pt x="415975" y="249694"/>
                  </a:lnTo>
                  <a:lnTo>
                    <a:pt x="415493" y="250088"/>
                  </a:lnTo>
                  <a:lnTo>
                    <a:pt x="415442" y="250367"/>
                  </a:lnTo>
                  <a:lnTo>
                    <a:pt x="415340" y="251129"/>
                  </a:lnTo>
                  <a:lnTo>
                    <a:pt x="415950" y="251155"/>
                  </a:lnTo>
                  <a:lnTo>
                    <a:pt x="417080" y="250494"/>
                  </a:lnTo>
                  <a:close/>
                </a:path>
                <a:path w="930910" h="652779">
                  <a:moveTo>
                    <a:pt x="422135" y="240576"/>
                  </a:moveTo>
                  <a:lnTo>
                    <a:pt x="419188" y="236397"/>
                  </a:lnTo>
                  <a:lnTo>
                    <a:pt x="418249" y="235864"/>
                  </a:lnTo>
                  <a:lnTo>
                    <a:pt x="417068" y="235851"/>
                  </a:lnTo>
                  <a:lnTo>
                    <a:pt x="415391" y="236943"/>
                  </a:lnTo>
                  <a:lnTo>
                    <a:pt x="416737" y="238772"/>
                  </a:lnTo>
                  <a:lnTo>
                    <a:pt x="418122" y="240601"/>
                  </a:lnTo>
                  <a:lnTo>
                    <a:pt x="419404" y="242455"/>
                  </a:lnTo>
                  <a:lnTo>
                    <a:pt x="422135" y="240576"/>
                  </a:lnTo>
                  <a:close/>
                </a:path>
                <a:path w="930910" h="652779">
                  <a:moveTo>
                    <a:pt x="433971" y="538480"/>
                  </a:moveTo>
                  <a:lnTo>
                    <a:pt x="432650" y="538480"/>
                  </a:lnTo>
                  <a:lnTo>
                    <a:pt x="433070" y="539750"/>
                  </a:lnTo>
                  <a:lnTo>
                    <a:pt x="433387" y="539750"/>
                  </a:lnTo>
                  <a:lnTo>
                    <a:pt x="433971" y="538480"/>
                  </a:lnTo>
                  <a:close/>
                </a:path>
                <a:path w="930910" h="652779">
                  <a:moveTo>
                    <a:pt x="465455" y="285394"/>
                  </a:moveTo>
                  <a:lnTo>
                    <a:pt x="464223" y="283743"/>
                  </a:lnTo>
                  <a:lnTo>
                    <a:pt x="463067" y="282105"/>
                  </a:lnTo>
                  <a:lnTo>
                    <a:pt x="461899" y="280492"/>
                  </a:lnTo>
                  <a:lnTo>
                    <a:pt x="460209" y="277393"/>
                  </a:lnTo>
                  <a:lnTo>
                    <a:pt x="459346" y="275856"/>
                  </a:lnTo>
                  <a:lnTo>
                    <a:pt x="457860" y="274624"/>
                  </a:lnTo>
                  <a:lnTo>
                    <a:pt x="457098" y="274027"/>
                  </a:lnTo>
                  <a:lnTo>
                    <a:pt x="454215" y="278561"/>
                  </a:lnTo>
                  <a:lnTo>
                    <a:pt x="456463" y="280403"/>
                  </a:lnTo>
                  <a:lnTo>
                    <a:pt x="458647" y="282295"/>
                  </a:lnTo>
                  <a:lnTo>
                    <a:pt x="458584" y="285673"/>
                  </a:lnTo>
                  <a:lnTo>
                    <a:pt x="465455" y="285394"/>
                  </a:lnTo>
                  <a:close/>
                </a:path>
                <a:path w="930910" h="652779">
                  <a:moveTo>
                    <a:pt x="509778" y="184746"/>
                  </a:moveTo>
                  <a:lnTo>
                    <a:pt x="509168" y="183629"/>
                  </a:lnTo>
                  <a:lnTo>
                    <a:pt x="507847" y="182587"/>
                  </a:lnTo>
                  <a:lnTo>
                    <a:pt x="506310" y="183959"/>
                  </a:lnTo>
                  <a:lnTo>
                    <a:pt x="505726" y="185178"/>
                  </a:lnTo>
                  <a:lnTo>
                    <a:pt x="506018" y="186347"/>
                  </a:lnTo>
                  <a:lnTo>
                    <a:pt x="509778" y="184746"/>
                  </a:lnTo>
                  <a:close/>
                </a:path>
                <a:path w="930910" h="652779">
                  <a:moveTo>
                    <a:pt x="513727" y="231140"/>
                  </a:moveTo>
                  <a:lnTo>
                    <a:pt x="512876" y="232410"/>
                  </a:lnTo>
                  <a:lnTo>
                    <a:pt x="513308" y="232410"/>
                  </a:lnTo>
                  <a:lnTo>
                    <a:pt x="513727" y="231140"/>
                  </a:lnTo>
                  <a:close/>
                </a:path>
                <a:path w="930910" h="652779">
                  <a:moveTo>
                    <a:pt x="518553" y="169938"/>
                  </a:moveTo>
                  <a:lnTo>
                    <a:pt x="517182" y="169202"/>
                  </a:lnTo>
                  <a:lnTo>
                    <a:pt x="516293" y="168249"/>
                  </a:lnTo>
                  <a:lnTo>
                    <a:pt x="515505" y="168668"/>
                  </a:lnTo>
                  <a:lnTo>
                    <a:pt x="514731" y="169164"/>
                  </a:lnTo>
                  <a:lnTo>
                    <a:pt x="513930" y="169773"/>
                  </a:lnTo>
                  <a:lnTo>
                    <a:pt x="514134" y="170294"/>
                  </a:lnTo>
                  <a:lnTo>
                    <a:pt x="514235" y="170891"/>
                  </a:lnTo>
                  <a:lnTo>
                    <a:pt x="514350" y="171475"/>
                  </a:lnTo>
                  <a:lnTo>
                    <a:pt x="514324" y="172364"/>
                  </a:lnTo>
                  <a:lnTo>
                    <a:pt x="514959" y="172605"/>
                  </a:lnTo>
                  <a:lnTo>
                    <a:pt x="516140" y="172237"/>
                  </a:lnTo>
                  <a:lnTo>
                    <a:pt x="518553" y="169938"/>
                  </a:lnTo>
                  <a:close/>
                </a:path>
                <a:path w="930910" h="652779">
                  <a:moveTo>
                    <a:pt x="536194" y="56388"/>
                  </a:moveTo>
                  <a:lnTo>
                    <a:pt x="535089" y="55206"/>
                  </a:lnTo>
                  <a:lnTo>
                    <a:pt x="534568" y="53822"/>
                  </a:lnTo>
                  <a:lnTo>
                    <a:pt x="531634" y="56362"/>
                  </a:lnTo>
                  <a:lnTo>
                    <a:pt x="533196" y="57404"/>
                  </a:lnTo>
                  <a:lnTo>
                    <a:pt x="533768" y="58775"/>
                  </a:lnTo>
                  <a:lnTo>
                    <a:pt x="536194" y="56388"/>
                  </a:lnTo>
                  <a:close/>
                </a:path>
                <a:path w="930910" h="652779">
                  <a:moveTo>
                    <a:pt x="536346" y="62458"/>
                  </a:moveTo>
                  <a:lnTo>
                    <a:pt x="536282" y="61874"/>
                  </a:lnTo>
                  <a:lnTo>
                    <a:pt x="536041" y="61379"/>
                  </a:lnTo>
                  <a:lnTo>
                    <a:pt x="534073" y="62953"/>
                  </a:lnTo>
                  <a:lnTo>
                    <a:pt x="530999" y="64300"/>
                  </a:lnTo>
                  <a:lnTo>
                    <a:pt x="531964" y="66522"/>
                  </a:lnTo>
                  <a:lnTo>
                    <a:pt x="533425" y="65341"/>
                  </a:lnTo>
                  <a:lnTo>
                    <a:pt x="534898" y="64198"/>
                  </a:lnTo>
                  <a:lnTo>
                    <a:pt x="536321" y="63080"/>
                  </a:lnTo>
                  <a:lnTo>
                    <a:pt x="536346" y="62458"/>
                  </a:lnTo>
                  <a:close/>
                </a:path>
                <a:path w="930910" h="652779">
                  <a:moveTo>
                    <a:pt x="541020" y="3746"/>
                  </a:moveTo>
                  <a:lnTo>
                    <a:pt x="540664" y="3467"/>
                  </a:lnTo>
                  <a:lnTo>
                    <a:pt x="540131" y="2895"/>
                  </a:lnTo>
                  <a:lnTo>
                    <a:pt x="539051" y="2755"/>
                  </a:lnTo>
                  <a:lnTo>
                    <a:pt x="538175" y="2463"/>
                  </a:lnTo>
                  <a:lnTo>
                    <a:pt x="538010" y="3162"/>
                  </a:lnTo>
                  <a:lnTo>
                    <a:pt x="537578" y="4000"/>
                  </a:lnTo>
                  <a:lnTo>
                    <a:pt x="537883" y="5461"/>
                  </a:lnTo>
                  <a:lnTo>
                    <a:pt x="538721" y="5867"/>
                  </a:lnTo>
                  <a:lnTo>
                    <a:pt x="540207" y="5473"/>
                  </a:lnTo>
                  <a:lnTo>
                    <a:pt x="540410" y="4749"/>
                  </a:lnTo>
                  <a:lnTo>
                    <a:pt x="541020" y="3746"/>
                  </a:lnTo>
                  <a:close/>
                </a:path>
                <a:path w="930910" h="652779">
                  <a:moveTo>
                    <a:pt x="542798" y="103378"/>
                  </a:moveTo>
                  <a:lnTo>
                    <a:pt x="542391" y="103225"/>
                  </a:lnTo>
                  <a:lnTo>
                    <a:pt x="542188" y="102946"/>
                  </a:lnTo>
                  <a:lnTo>
                    <a:pt x="542074" y="102565"/>
                  </a:lnTo>
                  <a:lnTo>
                    <a:pt x="541718" y="103111"/>
                  </a:lnTo>
                  <a:lnTo>
                    <a:pt x="541489" y="103403"/>
                  </a:lnTo>
                  <a:lnTo>
                    <a:pt x="541909" y="103403"/>
                  </a:lnTo>
                  <a:lnTo>
                    <a:pt x="542404" y="103352"/>
                  </a:lnTo>
                  <a:lnTo>
                    <a:pt x="542798" y="103378"/>
                  </a:lnTo>
                  <a:close/>
                </a:path>
                <a:path w="930910" h="652779">
                  <a:moveTo>
                    <a:pt x="564857" y="137375"/>
                  </a:moveTo>
                  <a:lnTo>
                    <a:pt x="563765" y="136867"/>
                  </a:lnTo>
                  <a:lnTo>
                    <a:pt x="560425" y="138150"/>
                  </a:lnTo>
                  <a:lnTo>
                    <a:pt x="561200" y="138925"/>
                  </a:lnTo>
                  <a:lnTo>
                    <a:pt x="562000" y="139687"/>
                  </a:lnTo>
                  <a:lnTo>
                    <a:pt x="562737" y="140474"/>
                  </a:lnTo>
                  <a:lnTo>
                    <a:pt x="564857" y="137375"/>
                  </a:lnTo>
                  <a:close/>
                </a:path>
                <a:path w="930910" h="652779">
                  <a:moveTo>
                    <a:pt x="576884" y="136982"/>
                  </a:moveTo>
                  <a:lnTo>
                    <a:pt x="575271" y="136004"/>
                  </a:lnTo>
                  <a:lnTo>
                    <a:pt x="573836" y="134924"/>
                  </a:lnTo>
                  <a:lnTo>
                    <a:pt x="570204" y="138976"/>
                  </a:lnTo>
                  <a:lnTo>
                    <a:pt x="573620" y="139179"/>
                  </a:lnTo>
                  <a:lnTo>
                    <a:pt x="575119" y="140436"/>
                  </a:lnTo>
                  <a:lnTo>
                    <a:pt x="575576" y="139966"/>
                  </a:lnTo>
                  <a:lnTo>
                    <a:pt x="576046" y="139585"/>
                  </a:lnTo>
                  <a:lnTo>
                    <a:pt x="576605" y="139242"/>
                  </a:lnTo>
                  <a:lnTo>
                    <a:pt x="576884" y="136982"/>
                  </a:lnTo>
                  <a:close/>
                </a:path>
                <a:path w="930910" h="652779">
                  <a:moveTo>
                    <a:pt x="578065" y="242023"/>
                  </a:moveTo>
                  <a:lnTo>
                    <a:pt x="575106" y="243497"/>
                  </a:lnTo>
                  <a:lnTo>
                    <a:pt x="575144" y="244157"/>
                  </a:lnTo>
                  <a:lnTo>
                    <a:pt x="575500" y="244602"/>
                  </a:lnTo>
                  <a:lnTo>
                    <a:pt x="576110" y="244856"/>
                  </a:lnTo>
                  <a:lnTo>
                    <a:pt x="577850" y="242874"/>
                  </a:lnTo>
                  <a:lnTo>
                    <a:pt x="578065" y="242023"/>
                  </a:lnTo>
                  <a:close/>
                </a:path>
                <a:path w="930910" h="652779">
                  <a:moveTo>
                    <a:pt x="602830" y="442290"/>
                  </a:moveTo>
                  <a:lnTo>
                    <a:pt x="602729" y="441680"/>
                  </a:lnTo>
                  <a:lnTo>
                    <a:pt x="602437" y="441210"/>
                  </a:lnTo>
                  <a:lnTo>
                    <a:pt x="601891" y="440880"/>
                  </a:lnTo>
                  <a:lnTo>
                    <a:pt x="601421" y="441452"/>
                  </a:lnTo>
                  <a:lnTo>
                    <a:pt x="600481" y="442214"/>
                  </a:lnTo>
                  <a:lnTo>
                    <a:pt x="600468" y="442569"/>
                  </a:lnTo>
                  <a:lnTo>
                    <a:pt x="600595" y="443560"/>
                  </a:lnTo>
                  <a:lnTo>
                    <a:pt x="601751" y="442976"/>
                  </a:lnTo>
                  <a:lnTo>
                    <a:pt x="602830" y="442290"/>
                  </a:lnTo>
                  <a:close/>
                </a:path>
                <a:path w="930910" h="652779">
                  <a:moveTo>
                    <a:pt x="626884" y="55168"/>
                  </a:moveTo>
                  <a:lnTo>
                    <a:pt x="621868" y="52489"/>
                  </a:lnTo>
                  <a:lnTo>
                    <a:pt x="621665" y="52197"/>
                  </a:lnTo>
                  <a:lnTo>
                    <a:pt x="621423" y="51917"/>
                  </a:lnTo>
                  <a:lnTo>
                    <a:pt x="621220" y="51612"/>
                  </a:lnTo>
                  <a:lnTo>
                    <a:pt x="620560" y="52705"/>
                  </a:lnTo>
                  <a:lnTo>
                    <a:pt x="620280" y="53213"/>
                  </a:lnTo>
                  <a:lnTo>
                    <a:pt x="620471" y="54203"/>
                  </a:lnTo>
                  <a:lnTo>
                    <a:pt x="620915" y="56146"/>
                  </a:lnTo>
                  <a:lnTo>
                    <a:pt x="622096" y="57848"/>
                  </a:lnTo>
                  <a:lnTo>
                    <a:pt x="622706" y="58674"/>
                  </a:lnTo>
                  <a:lnTo>
                    <a:pt x="623366" y="58788"/>
                  </a:lnTo>
                  <a:lnTo>
                    <a:pt x="623811" y="59080"/>
                  </a:lnTo>
                  <a:lnTo>
                    <a:pt x="624027" y="59588"/>
                  </a:lnTo>
                  <a:lnTo>
                    <a:pt x="626884" y="55168"/>
                  </a:lnTo>
                  <a:close/>
                </a:path>
                <a:path w="930910" h="652779">
                  <a:moveTo>
                    <a:pt x="640041" y="152527"/>
                  </a:moveTo>
                  <a:lnTo>
                    <a:pt x="639749" y="152527"/>
                  </a:lnTo>
                  <a:lnTo>
                    <a:pt x="639381" y="152438"/>
                  </a:lnTo>
                  <a:lnTo>
                    <a:pt x="639140" y="152577"/>
                  </a:lnTo>
                  <a:lnTo>
                    <a:pt x="638886" y="152755"/>
                  </a:lnTo>
                  <a:lnTo>
                    <a:pt x="638733" y="153187"/>
                  </a:lnTo>
                  <a:lnTo>
                    <a:pt x="638568" y="153466"/>
                  </a:lnTo>
                  <a:lnTo>
                    <a:pt x="638886" y="153454"/>
                  </a:lnTo>
                  <a:lnTo>
                    <a:pt x="639229" y="153403"/>
                  </a:lnTo>
                  <a:lnTo>
                    <a:pt x="639495" y="153428"/>
                  </a:lnTo>
                  <a:lnTo>
                    <a:pt x="639699" y="153111"/>
                  </a:lnTo>
                  <a:lnTo>
                    <a:pt x="639851" y="152819"/>
                  </a:lnTo>
                  <a:lnTo>
                    <a:pt x="640041" y="152527"/>
                  </a:lnTo>
                  <a:close/>
                </a:path>
                <a:path w="930910" h="652779">
                  <a:moveTo>
                    <a:pt x="645883" y="95110"/>
                  </a:moveTo>
                  <a:lnTo>
                    <a:pt x="644639" y="94348"/>
                  </a:lnTo>
                  <a:lnTo>
                    <a:pt x="644169" y="94703"/>
                  </a:lnTo>
                  <a:lnTo>
                    <a:pt x="643229" y="95389"/>
                  </a:lnTo>
                  <a:lnTo>
                    <a:pt x="643293" y="96050"/>
                  </a:lnTo>
                  <a:lnTo>
                    <a:pt x="643293" y="96748"/>
                  </a:lnTo>
                  <a:lnTo>
                    <a:pt x="643369" y="97396"/>
                  </a:lnTo>
                  <a:lnTo>
                    <a:pt x="645274" y="96139"/>
                  </a:lnTo>
                  <a:lnTo>
                    <a:pt x="645883" y="95110"/>
                  </a:lnTo>
                  <a:close/>
                </a:path>
                <a:path w="930910" h="652779">
                  <a:moveTo>
                    <a:pt x="652437" y="157480"/>
                  </a:moveTo>
                  <a:lnTo>
                    <a:pt x="652322" y="157327"/>
                  </a:lnTo>
                  <a:lnTo>
                    <a:pt x="652119" y="157530"/>
                  </a:lnTo>
                  <a:lnTo>
                    <a:pt x="652284" y="157530"/>
                  </a:lnTo>
                  <a:lnTo>
                    <a:pt x="652437" y="157480"/>
                  </a:lnTo>
                  <a:close/>
                </a:path>
                <a:path w="930910" h="652779">
                  <a:moveTo>
                    <a:pt x="653046" y="156413"/>
                  </a:moveTo>
                  <a:lnTo>
                    <a:pt x="652843" y="156121"/>
                  </a:lnTo>
                  <a:lnTo>
                    <a:pt x="651967" y="156591"/>
                  </a:lnTo>
                  <a:lnTo>
                    <a:pt x="651865" y="156997"/>
                  </a:lnTo>
                  <a:lnTo>
                    <a:pt x="652310" y="157327"/>
                  </a:lnTo>
                  <a:lnTo>
                    <a:pt x="652945" y="156616"/>
                  </a:lnTo>
                  <a:lnTo>
                    <a:pt x="653046" y="156413"/>
                  </a:lnTo>
                  <a:close/>
                </a:path>
                <a:path w="930910" h="652779">
                  <a:moveTo>
                    <a:pt x="706335" y="178739"/>
                  </a:moveTo>
                  <a:lnTo>
                    <a:pt x="706081" y="178422"/>
                  </a:lnTo>
                  <a:lnTo>
                    <a:pt x="705637" y="177901"/>
                  </a:lnTo>
                  <a:lnTo>
                    <a:pt x="704646" y="177761"/>
                  </a:lnTo>
                  <a:lnTo>
                    <a:pt x="703935" y="177444"/>
                  </a:lnTo>
                  <a:lnTo>
                    <a:pt x="703707" y="178092"/>
                  </a:lnTo>
                  <a:lnTo>
                    <a:pt x="703135" y="178993"/>
                  </a:lnTo>
                  <a:lnTo>
                    <a:pt x="703326" y="179324"/>
                  </a:lnTo>
                  <a:lnTo>
                    <a:pt x="703770" y="179908"/>
                  </a:lnTo>
                  <a:lnTo>
                    <a:pt x="704697" y="180098"/>
                  </a:lnTo>
                  <a:lnTo>
                    <a:pt x="705510" y="180581"/>
                  </a:lnTo>
                  <a:lnTo>
                    <a:pt x="705777" y="179666"/>
                  </a:lnTo>
                  <a:lnTo>
                    <a:pt x="706335" y="178739"/>
                  </a:lnTo>
                  <a:close/>
                </a:path>
                <a:path w="930910" h="652779">
                  <a:moveTo>
                    <a:pt x="712381" y="141465"/>
                  </a:moveTo>
                  <a:lnTo>
                    <a:pt x="710145" y="141058"/>
                  </a:lnTo>
                  <a:lnTo>
                    <a:pt x="709091" y="139890"/>
                  </a:lnTo>
                  <a:lnTo>
                    <a:pt x="706132" y="143421"/>
                  </a:lnTo>
                  <a:lnTo>
                    <a:pt x="707301" y="144538"/>
                  </a:lnTo>
                  <a:lnTo>
                    <a:pt x="710717" y="144399"/>
                  </a:lnTo>
                  <a:lnTo>
                    <a:pt x="712381" y="141465"/>
                  </a:lnTo>
                  <a:close/>
                </a:path>
                <a:path w="930910" h="652779">
                  <a:moveTo>
                    <a:pt x="714057" y="136220"/>
                  </a:moveTo>
                  <a:lnTo>
                    <a:pt x="711644" y="134581"/>
                  </a:lnTo>
                  <a:lnTo>
                    <a:pt x="707618" y="136105"/>
                  </a:lnTo>
                  <a:lnTo>
                    <a:pt x="703935" y="136334"/>
                  </a:lnTo>
                  <a:lnTo>
                    <a:pt x="703287" y="140423"/>
                  </a:lnTo>
                  <a:lnTo>
                    <a:pt x="706564" y="139661"/>
                  </a:lnTo>
                  <a:lnTo>
                    <a:pt x="709015" y="139750"/>
                  </a:lnTo>
                  <a:lnTo>
                    <a:pt x="714057" y="136220"/>
                  </a:lnTo>
                  <a:close/>
                </a:path>
                <a:path w="930910" h="652779">
                  <a:moveTo>
                    <a:pt x="714375" y="136017"/>
                  </a:moveTo>
                  <a:lnTo>
                    <a:pt x="714184" y="136156"/>
                  </a:lnTo>
                  <a:lnTo>
                    <a:pt x="714248" y="136296"/>
                  </a:lnTo>
                  <a:lnTo>
                    <a:pt x="714375" y="136017"/>
                  </a:lnTo>
                  <a:close/>
                </a:path>
                <a:path w="930910" h="652779">
                  <a:moveTo>
                    <a:pt x="717207" y="166268"/>
                  </a:moveTo>
                  <a:lnTo>
                    <a:pt x="716356" y="165798"/>
                  </a:lnTo>
                  <a:lnTo>
                    <a:pt x="715365" y="165608"/>
                  </a:lnTo>
                  <a:lnTo>
                    <a:pt x="713943" y="166433"/>
                  </a:lnTo>
                  <a:lnTo>
                    <a:pt x="717143" y="160477"/>
                  </a:lnTo>
                  <a:lnTo>
                    <a:pt x="714146" y="158102"/>
                  </a:lnTo>
                  <a:lnTo>
                    <a:pt x="712304" y="157314"/>
                  </a:lnTo>
                  <a:lnTo>
                    <a:pt x="710120" y="156375"/>
                  </a:lnTo>
                  <a:lnTo>
                    <a:pt x="708507" y="155041"/>
                  </a:lnTo>
                  <a:lnTo>
                    <a:pt x="707682" y="154393"/>
                  </a:lnTo>
                  <a:lnTo>
                    <a:pt x="705040" y="153860"/>
                  </a:lnTo>
                  <a:lnTo>
                    <a:pt x="702233" y="154597"/>
                  </a:lnTo>
                  <a:lnTo>
                    <a:pt x="699185" y="157314"/>
                  </a:lnTo>
                  <a:lnTo>
                    <a:pt x="698360" y="156616"/>
                  </a:lnTo>
                  <a:lnTo>
                    <a:pt x="696823" y="155257"/>
                  </a:lnTo>
                  <a:lnTo>
                    <a:pt x="694055" y="151726"/>
                  </a:lnTo>
                  <a:lnTo>
                    <a:pt x="694321" y="150723"/>
                  </a:lnTo>
                  <a:lnTo>
                    <a:pt x="694194" y="148577"/>
                  </a:lnTo>
                  <a:lnTo>
                    <a:pt x="694042" y="148082"/>
                  </a:lnTo>
                  <a:lnTo>
                    <a:pt x="693826" y="147637"/>
                  </a:lnTo>
                  <a:lnTo>
                    <a:pt x="693635" y="147269"/>
                  </a:lnTo>
                  <a:lnTo>
                    <a:pt x="693013" y="146685"/>
                  </a:lnTo>
                  <a:lnTo>
                    <a:pt x="690638" y="145338"/>
                  </a:lnTo>
                  <a:lnTo>
                    <a:pt x="689330" y="143027"/>
                  </a:lnTo>
                  <a:lnTo>
                    <a:pt x="686866" y="141782"/>
                  </a:lnTo>
                  <a:lnTo>
                    <a:pt x="686511" y="141274"/>
                  </a:lnTo>
                  <a:lnTo>
                    <a:pt x="685622" y="140004"/>
                  </a:lnTo>
                  <a:lnTo>
                    <a:pt x="684911" y="140398"/>
                  </a:lnTo>
                  <a:lnTo>
                    <a:pt x="684136" y="140754"/>
                  </a:lnTo>
                  <a:lnTo>
                    <a:pt x="683437" y="141020"/>
                  </a:lnTo>
                  <a:lnTo>
                    <a:pt x="683564" y="141224"/>
                  </a:lnTo>
                  <a:lnTo>
                    <a:pt x="683348" y="141274"/>
                  </a:lnTo>
                  <a:lnTo>
                    <a:pt x="679627" y="136309"/>
                  </a:lnTo>
                  <a:lnTo>
                    <a:pt x="677799" y="133794"/>
                  </a:lnTo>
                  <a:lnTo>
                    <a:pt x="675754" y="131089"/>
                  </a:lnTo>
                  <a:lnTo>
                    <a:pt x="674852" y="127165"/>
                  </a:lnTo>
                  <a:lnTo>
                    <a:pt x="671423" y="125933"/>
                  </a:lnTo>
                  <a:lnTo>
                    <a:pt x="666419" y="124028"/>
                  </a:lnTo>
                  <a:lnTo>
                    <a:pt x="675970" y="118668"/>
                  </a:lnTo>
                  <a:lnTo>
                    <a:pt x="676948" y="118122"/>
                  </a:lnTo>
                  <a:lnTo>
                    <a:pt x="673138" y="116535"/>
                  </a:lnTo>
                  <a:lnTo>
                    <a:pt x="672541" y="116052"/>
                  </a:lnTo>
                  <a:lnTo>
                    <a:pt x="671372" y="114973"/>
                  </a:lnTo>
                  <a:lnTo>
                    <a:pt x="671576" y="114528"/>
                  </a:lnTo>
                  <a:lnTo>
                    <a:pt x="671830" y="114084"/>
                  </a:lnTo>
                  <a:lnTo>
                    <a:pt x="671906" y="112674"/>
                  </a:lnTo>
                  <a:lnTo>
                    <a:pt x="671385" y="112141"/>
                  </a:lnTo>
                  <a:lnTo>
                    <a:pt x="670331" y="111988"/>
                  </a:lnTo>
                  <a:lnTo>
                    <a:pt x="668134" y="109410"/>
                  </a:lnTo>
                  <a:lnTo>
                    <a:pt x="662978" y="103390"/>
                  </a:lnTo>
                  <a:lnTo>
                    <a:pt x="660996" y="101028"/>
                  </a:lnTo>
                  <a:lnTo>
                    <a:pt x="660996" y="106565"/>
                  </a:lnTo>
                  <a:lnTo>
                    <a:pt x="660704" y="109410"/>
                  </a:lnTo>
                  <a:lnTo>
                    <a:pt x="660666" y="106756"/>
                  </a:lnTo>
                  <a:lnTo>
                    <a:pt x="659561" y="105765"/>
                  </a:lnTo>
                  <a:lnTo>
                    <a:pt x="660996" y="106565"/>
                  </a:lnTo>
                  <a:lnTo>
                    <a:pt x="660996" y="101028"/>
                  </a:lnTo>
                  <a:lnTo>
                    <a:pt x="660285" y="100164"/>
                  </a:lnTo>
                  <a:lnTo>
                    <a:pt x="659714" y="99148"/>
                  </a:lnTo>
                  <a:lnTo>
                    <a:pt x="659193" y="98094"/>
                  </a:lnTo>
                  <a:lnTo>
                    <a:pt x="658622" y="97066"/>
                  </a:lnTo>
                  <a:lnTo>
                    <a:pt x="658456" y="97040"/>
                  </a:lnTo>
                  <a:lnTo>
                    <a:pt x="658456" y="104749"/>
                  </a:lnTo>
                  <a:lnTo>
                    <a:pt x="657339" y="103657"/>
                  </a:lnTo>
                  <a:lnTo>
                    <a:pt x="657707" y="103390"/>
                  </a:lnTo>
                  <a:lnTo>
                    <a:pt x="658456" y="104749"/>
                  </a:lnTo>
                  <a:lnTo>
                    <a:pt x="658456" y="97040"/>
                  </a:lnTo>
                  <a:lnTo>
                    <a:pt x="657974" y="96951"/>
                  </a:lnTo>
                  <a:lnTo>
                    <a:pt x="657669" y="96583"/>
                  </a:lnTo>
                  <a:lnTo>
                    <a:pt x="657694" y="96266"/>
                  </a:lnTo>
                  <a:lnTo>
                    <a:pt x="657733" y="95923"/>
                  </a:lnTo>
                  <a:lnTo>
                    <a:pt x="656996" y="95796"/>
                  </a:lnTo>
                  <a:lnTo>
                    <a:pt x="656336" y="95973"/>
                  </a:lnTo>
                  <a:lnTo>
                    <a:pt x="655713" y="96266"/>
                  </a:lnTo>
                  <a:lnTo>
                    <a:pt x="655878" y="95491"/>
                  </a:lnTo>
                  <a:lnTo>
                    <a:pt x="656082" y="94703"/>
                  </a:lnTo>
                  <a:lnTo>
                    <a:pt x="656132" y="93980"/>
                  </a:lnTo>
                  <a:lnTo>
                    <a:pt x="655218" y="92710"/>
                  </a:lnTo>
                  <a:lnTo>
                    <a:pt x="654291" y="91478"/>
                  </a:lnTo>
                  <a:lnTo>
                    <a:pt x="653415" y="90208"/>
                  </a:lnTo>
                  <a:lnTo>
                    <a:pt x="651167" y="92113"/>
                  </a:lnTo>
                  <a:lnTo>
                    <a:pt x="653110" y="94488"/>
                  </a:lnTo>
                  <a:lnTo>
                    <a:pt x="649160" y="96126"/>
                  </a:lnTo>
                  <a:lnTo>
                    <a:pt x="646684" y="97180"/>
                  </a:lnTo>
                  <a:lnTo>
                    <a:pt x="644080" y="98844"/>
                  </a:lnTo>
                  <a:lnTo>
                    <a:pt x="645820" y="100037"/>
                  </a:lnTo>
                  <a:lnTo>
                    <a:pt x="648322" y="101714"/>
                  </a:lnTo>
                  <a:lnTo>
                    <a:pt x="647039" y="106845"/>
                  </a:lnTo>
                  <a:lnTo>
                    <a:pt x="653135" y="105257"/>
                  </a:lnTo>
                  <a:lnTo>
                    <a:pt x="653440" y="105016"/>
                  </a:lnTo>
                  <a:lnTo>
                    <a:pt x="655167" y="108051"/>
                  </a:lnTo>
                  <a:lnTo>
                    <a:pt x="656729" y="110871"/>
                  </a:lnTo>
                  <a:lnTo>
                    <a:pt x="658418" y="113753"/>
                  </a:lnTo>
                  <a:lnTo>
                    <a:pt x="655916" y="116763"/>
                  </a:lnTo>
                  <a:lnTo>
                    <a:pt x="651230" y="118910"/>
                  </a:lnTo>
                  <a:lnTo>
                    <a:pt x="650189" y="122504"/>
                  </a:lnTo>
                  <a:lnTo>
                    <a:pt x="650963" y="123202"/>
                  </a:lnTo>
                  <a:lnTo>
                    <a:pt x="652602" y="124548"/>
                  </a:lnTo>
                  <a:lnTo>
                    <a:pt x="661924" y="118668"/>
                  </a:lnTo>
                  <a:lnTo>
                    <a:pt x="681151" y="143040"/>
                  </a:lnTo>
                  <a:lnTo>
                    <a:pt x="679996" y="143802"/>
                  </a:lnTo>
                  <a:lnTo>
                    <a:pt x="680618" y="144005"/>
                  </a:lnTo>
                  <a:lnTo>
                    <a:pt x="680923" y="144424"/>
                  </a:lnTo>
                  <a:lnTo>
                    <a:pt x="680834" y="145884"/>
                  </a:lnTo>
                  <a:lnTo>
                    <a:pt x="679907" y="147637"/>
                  </a:lnTo>
                  <a:lnTo>
                    <a:pt x="679170" y="147269"/>
                  </a:lnTo>
                  <a:lnTo>
                    <a:pt x="678954" y="146939"/>
                  </a:lnTo>
                  <a:lnTo>
                    <a:pt x="677887" y="147701"/>
                  </a:lnTo>
                  <a:lnTo>
                    <a:pt x="676897" y="148551"/>
                  </a:lnTo>
                  <a:lnTo>
                    <a:pt x="677837" y="148374"/>
                  </a:lnTo>
                  <a:lnTo>
                    <a:pt x="679691" y="148082"/>
                  </a:lnTo>
                  <a:lnTo>
                    <a:pt x="679424" y="148577"/>
                  </a:lnTo>
                  <a:lnTo>
                    <a:pt x="679196" y="149098"/>
                  </a:lnTo>
                  <a:lnTo>
                    <a:pt x="679094" y="151726"/>
                  </a:lnTo>
                  <a:lnTo>
                    <a:pt x="679538" y="152895"/>
                  </a:lnTo>
                  <a:lnTo>
                    <a:pt x="679678" y="153860"/>
                  </a:lnTo>
                  <a:lnTo>
                    <a:pt x="679678" y="154597"/>
                  </a:lnTo>
                  <a:lnTo>
                    <a:pt x="677659" y="155892"/>
                  </a:lnTo>
                  <a:lnTo>
                    <a:pt x="675703" y="160096"/>
                  </a:lnTo>
                  <a:lnTo>
                    <a:pt x="677494" y="161950"/>
                  </a:lnTo>
                  <a:lnTo>
                    <a:pt x="680783" y="162839"/>
                  </a:lnTo>
                  <a:lnTo>
                    <a:pt x="685584" y="156616"/>
                  </a:lnTo>
                  <a:lnTo>
                    <a:pt x="685927" y="162890"/>
                  </a:lnTo>
                  <a:lnTo>
                    <a:pt x="689140" y="161112"/>
                  </a:lnTo>
                  <a:lnTo>
                    <a:pt x="689978" y="161709"/>
                  </a:lnTo>
                  <a:lnTo>
                    <a:pt x="691273" y="161366"/>
                  </a:lnTo>
                  <a:lnTo>
                    <a:pt x="691781" y="161112"/>
                  </a:lnTo>
                  <a:lnTo>
                    <a:pt x="692759" y="160629"/>
                  </a:lnTo>
                  <a:lnTo>
                    <a:pt x="695960" y="160477"/>
                  </a:lnTo>
                  <a:lnTo>
                    <a:pt x="700024" y="163639"/>
                  </a:lnTo>
                  <a:lnTo>
                    <a:pt x="698982" y="164338"/>
                  </a:lnTo>
                  <a:lnTo>
                    <a:pt x="699947" y="165608"/>
                  </a:lnTo>
                  <a:lnTo>
                    <a:pt x="700036" y="165798"/>
                  </a:lnTo>
                  <a:lnTo>
                    <a:pt x="699096" y="169151"/>
                  </a:lnTo>
                  <a:lnTo>
                    <a:pt x="700100" y="171272"/>
                  </a:lnTo>
                  <a:lnTo>
                    <a:pt x="703376" y="171869"/>
                  </a:lnTo>
                  <a:lnTo>
                    <a:pt x="706882" y="171424"/>
                  </a:lnTo>
                  <a:lnTo>
                    <a:pt x="710311" y="170916"/>
                  </a:lnTo>
                  <a:lnTo>
                    <a:pt x="713422" y="167144"/>
                  </a:lnTo>
                  <a:lnTo>
                    <a:pt x="713905" y="168097"/>
                  </a:lnTo>
                  <a:lnTo>
                    <a:pt x="714171" y="168567"/>
                  </a:lnTo>
                  <a:lnTo>
                    <a:pt x="715911" y="168706"/>
                  </a:lnTo>
                  <a:lnTo>
                    <a:pt x="716622" y="167589"/>
                  </a:lnTo>
                  <a:lnTo>
                    <a:pt x="716813" y="167144"/>
                  </a:lnTo>
                  <a:lnTo>
                    <a:pt x="717130" y="166433"/>
                  </a:lnTo>
                  <a:lnTo>
                    <a:pt x="717207" y="166268"/>
                  </a:lnTo>
                  <a:close/>
                </a:path>
                <a:path w="930910" h="652779">
                  <a:moveTo>
                    <a:pt x="725373" y="50520"/>
                  </a:moveTo>
                  <a:lnTo>
                    <a:pt x="725373" y="50673"/>
                  </a:lnTo>
                  <a:lnTo>
                    <a:pt x="725373" y="50520"/>
                  </a:lnTo>
                  <a:close/>
                </a:path>
                <a:path w="930910" h="652779">
                  <a:moveTo>
                    <a:pt x="730262" y="152501"/>
                  </a:moveTo>
                  <a:lnTo>
                    <a:pt x="729894" y="152107"/>
                  </a:lnTo>
                  <a:lnTo>
                    <a:pt x="729627" y="151650"/>
                  </a:lnTo>
                  <a:lnTo>
                    <a:pt x="729411" y="151168"/>
                  </a:lnTo>
                  <a:lnTo>
                    <a:pt x="728256" y="150495"/>
                  </a:lnTo>
                  <a:lnTo>
                    <a:pt x="727392" y="149466"/>
                  </a:lnTo>
                  <a:lnTo>
                    <a:pt x="725157" y="150114"/>
                  </a:lnTo>
                  <a:lnTo>
                    <a:pt x="724128" y="153416"/>
                  </a:lnTo>
                  <a:lnTo>
                    <a:pt x="721258" y="157403"/>
                  </a:lnTo>
                  <a:lnTo>
                    <a:pt x="724077" y="159296"/>
                  </a:lnTo>
                  <a:lnTo>
                    <a:pt x="724522" y="160223"/>
                  </a:lnTo>
                  <a:lnTo>
                    <a:pt x="725157" y="160667"/>
                  </a:lnTo>
                  <a:lnTo>
                    <a:pt x="726694" y="158800"/>
                  </a:lnTo>
                  <a:lnTo>
                    <a:pt x="726744" y="159232"/>
                  </a:lnTo>
                  <a:lnTo>
                    <a:pt x="726973" y="159512"/>
                  </a:lnTo>
                  <a:lnTo>
                    <a:pt x="727316" y="159702"/>
                  </a:lnTo>
                  <a:lnTo>
                    <a:pt x="730262" y="152501"/>
                  </a:lnTo>
                  <a:close/>
                </a:path>
                <a:path w="930910" h="652779">
                  <a:moveTo>
                    <a:pt x="737349" y="262331"/>
                  </a:moveTo>
                  <a:lnTo>
                    <a:pt x="736917" y="262140"/>
                  </a:lnTo>
                  <a:lnTo>
                    <a:pt x="736460" y="262140"/>
                  </a:lnTo>
                  <a:lnTo>
                    <a:pt x="736079" y="262064"/>
                  </a:lnTo>
                  <a:lnTo>
                    <a:pt x="736612" y="262216"/>
                  </a:lnTo>
                  <a:lnTo>
                    <a:pt x="736917" y="262509"/>
                  </a:lnTo>
                  <a:lnTo>
                    <a:pt x="737006" y="263004"/>
                  </a:lnTo>
                  <a:lnTo>
                    <a:pt x="737082" y="262775"/>
                  </a:lnTo>
                  <a:lnTo>
                    <a:pt x="737349" y="262331"/>
                  </a:lnTo>
                  <a:close/>
                </a:path>
                <a:path w="930910" h="652779">
                  <a:moveTo>
                    <a:pt x="744410" y="150317"/>
                  </a:moveTo>
                  <a:lnTo>
                    <a:pt x="743445" y="149364"/>
                  </a:lnTo>
                  <a:lnTo>
                    <a:pt x="742403" y="150012"/>
                  </a:lnTo>
                  <a:lnTo>
                    <a:pt x="741400" y="150672"/>
                  </a:lnTo>
                  <a:lnTo>
                    <a:pt x="740371" y="151307"/>
                  </a:lnTo>
                  <a:lnTo>
                    <a:pt x="740283" y="151828"/>
                  </a:lnTo>
                  <a:lnTo>
                    <a:pt x="739914" y="152260"/>
                  </a:lnTo>
                  <a:lnTo>
                    <a:pt x="739279" y="152603"/>
                  </a:lnTo>
                  <a:lnTo>
                    <a:pt x="737412" y="156819"/>
                  </a:lnTo>
                  <a:lnTo>
                    <a:pt x="741260" y="153949"/>
                  </a:lnTo>
                  <a:lnTo>
                    <a:pt x="743178" y="153492"/>
                  </a:lnTo>
                  <a:lnTo>
                    <a:pt x="744143" y="151726"/>
                  </a:lnTo>
                  <a:lnTo>
                    <a:pt x="744410" y="150317"/>
                  </a:lnTo>
                  <a:close/>
                </a:path>
                <a:path w="930910" h="652779">
                  <a:moveTo>
                    <a:pt x="747839" y="216052"/>
                  </a:moveTo>
                  <a:lnTo>
                    <a:pt x="746836" y="216319"/>
                  </a:lnTo>
                  <a:lnTo>
                    <a:pt x="747102" y="216877"/>
                  </a:lnTo>
                  <a:lnTo>
                    <a:pt x="747839" y="216052"/>
                  </a:lnTo>
                  <a:close/>
                </a:path>
                <a:path w="930910" h="652779">
                  <a:moveTo>
                    <a:pt x="761441" y="361683"/>
                  </a:moveTo>
                  <a:lnTo>
                    <a:pt x="760780" y="360705"/>
                  </a:lnTo>
                  <a:lnTo>
                    <a:pt x="759599" y="360845"/>
                  </a:lnTo>
                  <a:lnTo>
                    <a:pt x="757872" y="362153"/>
                  </a:lnTo>
                  <a:lnTo>
                    <a:pt x="758786" y="362623"/>
                  </a:lnTo>
                  <a:lnTo>
                    <a:pt x="759955" y="362470"/>
                  </a:lnTo>
                  <a:lnTo>
                    <a:pt x="761441" y="361683"/>
                  </a:lnTo>
                  <a:close/>
                </a:path>
                <a:path w="930910" h="652779">
                  <a:moveTo>
                    <a:pt x="765213" y="219252"/>
                  </a:moveTo>
                  <a:lnTo>
                    <a:pt x="760907" y="219036"/>
                  </a:lnTo>
                  <a:lnTo>
                    <a:pt x="761390" y="215963"/>
                  </a:lnTo>
                  <a:lnTo>
                    <a:pt x="760260" y="215303"/>
                  </a:lnTo>
                  <a:lnTo>
                    <a:pt x="759066" y="214693"/>
                  </a:lnTo>
                  <a:lnTo>
                    <a:pt x="757910" y="214071"/>
                  </a:lnTo>
                  <a:lnTo>
                    <a:pt x="757148" y="214668"/>
                  </a:lnTo>
                  <a:lnTo>
                    <a:pt x="756297" y="215176"/>
                  </a:lnTo>
                  <a:lnTo>
                    <a:pt x="753833" y="221716"/>
                  </a:lnTo>
                  <a:lnTo>
                    <a:pt x="762139" y="219659"/>
                  </a:lnTo>
                  <a:lnTo>
                    <a:pt x="763130" y="225691"/>
                  </a:lnTo>
                  <a:lnTo>
                    <a:pt x="765213" y="219252"/>
                  </a:lnTo>
                  <a:close/>
                </a:path>
                <a:path w="930910" h="652779">
                  <a:moveTo>
                    <a:pt x="766991" y="345440"/>
                  </a:moveTo>
                  <a:lnTo>
                    <a:pt x="766114" y="344170"/>
                  </a:lnTo>
                  <a:lnTo>
                    <a:pt x="764298" y="345440"/>
                  </a:lnTo>
                  <a:lnTo>
                    <a:pt x="762660" y="346710"/>
                  </a:lnTo>
                  <a:lnTo>
                    <a:pt x="761212" y="344170"/>
                  </a:lnTo>
                  <a:lnTo>
                    <a:pt x="759777" y="341630"/>
                  </a:lnTo>
                  <a:lnTo>
                    <a:pt x="759053" y="340360"/>
                  </a:lnTo>
                  <a:lnTo>
                    <a:pt x="762203" y="336550"/>
                  </a:lnTo>
                  <a:lnTo>
                    <a:pt x="756805" y="336550"/>
                  </a:lnTo>
                  <a:lnTo>
                    <a:pt x="758164" y="335280"/>
                  </a:lnTo>
                  <a:lnTo>
                    <a:pt x="759523" y="334010"/>
                  </a:lnTo>
                  <a:lnTo>
                    <a:pt x="758101" y="328930"/>
                  </a:lnTo>
                  <a:lnTo>
                    <a:pt x="749287" y="334010"/>
                  </a:lnTo>
                  <a:lnTo>
                    <a:pt x="748347" y="328930"/>
                  </a:lnTo>
                  <a:lnTo>
                    <a:pt x="745985" y="325120"/>
                  </a:lnTo>
                  <a:lnTo>
                    <a:pt x="752348" y="322580"/>
                  </a:lnTo>
                  <a:lnTo>
                    <a:pt x="755535" y="321310"/>
                  </a:lnTo>
                  <a:lnTo>
                    <a:pt x="755688" y="317500"/>
                  </a:lnTo>
                  <a:lnTo>
                    <a:pt x="756259" y="314960"/>
                  </a:lnTo>
                  <a:lnTo>
                    <a:pt x="755040" y="314960"/>
                  </a:lnTo>
                  <a:lnTo>
                    <a:pt x="752462" y="312420"/>
                  </a:lnTo>
                  <a:lnTo>
                    <a:pt x="753656" y="309880"/>
                  </a:lnTo>
                  <a:lnTo>
                    <a:pt x="756361" y="308610"/>
                  </a:lnTo>
                  <a:lnTo>
                    <a:pt x="761961" y="308610"/>
                  </a:lnTo>
                  <a:lnTo>
                    <a:pt x="762914" y="307340"/>
                  </a:lnTo>
                  <a:lnTo>
                    <a:pt x="764806" y="304800"/>
                  </a:lnTo>
                  <a:lnTo>
                    <a:pt x="765467" y="303530"/>
                  </a:lnTo>
                  <a:lnTo>
                    <a:pt x="766775" y="300990"/>
                  </a:lnTo>
                  <a:lnTo>
                    <a:pt x="762698" y="303530"/>
                  </a:lnTo>
                  <a:lnTo>
                    <a:pt x="760831" y="302260"/>
                  </a:lnTo>
                  <a:lnTo>
                    <a:pt x="760234" y="303530"/>
                  </a:lnTo>
                  <a:lnTo>
                    <a:pt x="759002" y="304800"/>
                  </a:lnTo>
                  <a:lnTo>
                    <a:pt x="758647" y="303530"/>
                  </a:lnTo>
                  <a:lnTo>
                    <a:pt x="758380" y="303530"/>
                  </a:lnTo>
                  <a:lnTo>
                    <a:pt x="755840" y="304800"/>
                  </a:lnTo>
                  <a:lnTo>
                    <a:pt x="754634" y="303530"/>
                  </a:lnTo>
                  <a:lnTo>
                    <a:pt x="750963" y="303530"/>
                  </a:lnTo>
                  <a:lnTo>
                    <a:pt x="750963" y="318770"/>
                  </a:lnTo>
                  <a:lnTo>
                    <a:pt x="747268" y="321310"/>
                  </a:lnTo>
                  <a:lnTo>
                    <a:pt x="745274" y="321310"/>
                  </a:lnTo>
                  <a:lnTo>
                    <a:pt x="745210" y="322580"/>
                  </a:lnTo>
                  <a:lnTo>
                    <a:pt x="744994" y="321310"/>
                  </a:lnTo>
                  <a:lnTo>
                    <a:pt x="743673" y="320040"/>
                  </a:lnTo>
                  <a:lnTo>
                    <a:pt x="742924" y="318770"/>
                  </a:lnTo>
                  <a:lnTo>
                    <a:pt x="742073" y="317500"/>
                  </a:lnTo>
                  <a:lnTo>
                    <a:pt x="747344" y="317500"/>
                  </a:lnTo>
                  <a:lnTo>
                    <a:pt x="748880" y="318770"/>
                  </a:lnTo>
                  <a:lnTo>
                    <a:pt x="750963" y="318770"/>
                  </a:lnTo>
                  <a:lnTo>
                    <a:pt x="750963" y="303530"/>
                  </a:lnTo>
                  <a:lnTo>
                    <a:pt x="746429" y="303530"/>
                  </a:lnTo>
                  <a:lnTo>
                    <a:pt x="746544" y="302260"/>
                  </a:lnTo>
                  <a:lnTo>
                    <a:pt x="748982" y="300990"/>
                  </a:lnTo>
                  <a:lnTo>
                    <a:pt x="752640" y="300990"/>
                  </a:lnTo>
                  <a:lnTo>
                    <a:pt x="752970" y="299720"/>
                  </a:lnTo>
                  <a:lnTo>
                    <a:pt x="753618" y="297180"/>
                  </a:lnTo>
                  <a:lnTo>
                    <a:pt x="752398" y="297180"/>
                  </a:lnTo>
                  <a:lnTo>
                    <a:pt x="752005" y="295910"/>
                  </a:lnTo>
                  <a:lnTo>
                    <a:pt x="746531" y="299720"/>
                  </a:lnTo>
                  <a:lnTo>
                    <a:pt x="746226" y="299720"/>
                  </a:lnTo>
                  <a:lnTo>
                    <a:pt x="745832" y="298450"/>
                  </a:lnTo>
                  <a:lnTo>
                    <a:pt x="745324" y="298450"/>
                  </a:lnTo>
                  <a:lnTo>
                    <a:pt x="743318" y="297180"/>
                  </a:lnTo>
                  <a:lnTo>
                    <a:pt x="740892" y="297180"/>
                  </a:lnTo>
                  <a:lnTo>
                    <a:pt x="740333" y="296926"/>
                  </a:lnTo>
                  <a:lnTo>
                    <a:pt x="740333" y="314960"/>
                  </a:lnTo>
                  <a:lnTo>
                    <a:pt x="738873" y="313690"/>
                  </a:lnTo>
                  <a:lnTo>
                    <a:pt x="733056" y="313690"/>
                  </a:lnTo>
                  <a:lnTo>
                    <a:pt x="732497" y="314960"/>
                  </a:lnTo>
                  <a:lnTo>
                    <a:pt x="731431" y="314960"/>
                  </a:lnTo>
                  <a:lnTo>
                    <a:pt x="731939" y="313690"/>
                  </a:lnTo>
                  <a:lnTo>
                    <a:pt x="729551" y="313690"/>
                  </a:lnTo>
                  <a:lnTo>
                    <a:pt x="729551" y="312420"/>
                  </a:lnTo>
                  <a:lnTo>
                    <a:pt x="730326" y="312420"/>
                  </a:lnTo>
                  <a:lnTo>
                    <a:pt x="730199" y="311150"/>
                  </a:lnTo>
                  <a:lnTo>
                    <a:pt x="729449" y="311150"/>
                  </a:lnTo>
                  <a:lnTo>
                    <a:pt x="728395" y="309880"/>
                  </a:lnTo>
                  <a:lnTo>
                    <a:pt x="733272" y="311150"/>
                  </a:lnTo>
                  <a:lnTo>
                    <a:pt x="737717" y="312420"/>
                  </a:lnTo>
                  <a:lnTo>
                    <a:pt x="740333" y="314960"/>
                  </a:lnTo>
                  <a:lnTo>
                    <a:pt x="740333" y="296926"/>
                  </a:lnTo>
                  <a:lnTo>
                    <a:pt x="738111" y="295910"/>
                  </a:lnTo>
                  <a:lnTo>
                    <a:pt x="733958" y="297180"/>
                  </a:lnTo>
                  <a:lnTo>
                    <a:pt x="734834" y="292100"/>
                  </a:lnTo>
                  <a:lnTo>
                    <a:pt x="730021" y="293370"/>
                  </a:lnTo>
                  <a:lnTo>
                    <a:pt x="724331" y="294551"/>
                  </a:lnTo>
                  <a:lnTo>
                    <a:pt x="724331" y="307340"/>
                  </a:lnTo>
                  <a:lnTo>
                    <a:pt x="722718" y="307340"/>
                  </a:lnTo>
                  <a:lnTo>
                    <a:pt x="722718" y="336550"/>
                  </a:lnTo>
                  <a:lnTo>
                    <a:pt x="722045" y="336550"/>
                  </a:lnTo>
                  <a:lnTo>
                    <a:pt x="721982" y="335280"/>
                  </a:lnTo>
                  <a:lnTo>
                    <a:pt x="722579" y="335280"/>
                  </a:lnTo>
                  <a:lnTo>
                    <a:pt x="722718" y="336550"/>
                  </a:lnTo>
                  <a:lnTo>
                    <a:pt x="722718" y="307340"/>
                  </a:lnTo>
                  <a:lnTo>
                    <a:pt x="721829" y="307340"/>
                  </a:lnTo>
                  <a:lnTo>
                    <a:pt x="720064" y="306070"/>
                  </a:lnTo>
                  <a:lnTo>
                    <a:pt x="723049" y="303530"/>
                  </a:lnTo>
                  <a:lnTo>
                    <a:pt x="723519" y="306070"/>
                  </a:lnTo>
                  <a:lnTo>
                    <a:pt x="724331" y="307340"/>
                  </a:lnTo>
                  <a:lnTo>
                    <a:pt x="724331" y="294551"/>
                  </a:lnTo>
                  <a:lnTo>
                    <a:pt x="723861" y="294640"/>
                  </a:lnTo>
                  <a:lnTo>
                    <a:pt x="720826" y="294640"/>
                  </a:lnTo>
                  <a:lnTo>
                    <a:pt x="718299" y="293370"/>
                  </a:lnTo>
                  <a:lnTo>
                    <a:pt x="713054" y="290830"/>
                  </a:lnTo>
                  <a:lnTo>
                    <a:pt x="711949" y="289560"/>
                  </a:lnTo>
                  <a:lnTo>
                    <a:pt x="709930" y="295910"/>
                  </a:lnTo>
                  <a:lnTo>
                    <a:pt x="710780" y="295910"/>
                  </a:lnTo>
                  <a:lnTo>
                    <a:pt x="716330" y="294640"/>
                  </a:lnTo>
                  <a:lnTo>
                    <a:pt x="716775" y="294640"/>
                  </a:lnTo>
                  <a:lnTo>
                    <a:pt x="716851" y="295910"/>
                  </a:lnTo>
                  <a:lnTo>
                    <a:pt x="713066" y="300990"/>
                  </a:lnTo>
                  <a:lnTo>
                    <a:pt x="709815" y="300990"/>
                  </a:lnTo>
                  <a:lnTo>
                    <a:pt x="710031" y="299720"/>
                  </a:lnTo>
                  <a:lnTo>
                    <a:pt x="708888" y="295910"/>
                  </a:lnTo>
                  <a:lnTo>
                    <a:pt x="706399" y="293370"/>
                  </a:lnTo>
                  <a:lnTo>
                    <a:pt x="700379" y="295910"/>
                  </a:lnTo>
                  <a:lnTo>
                    <a:pt x="697522" y="295910"/>
                  </a:lnTo>
                  <a:lnTo>
                    <a:pt x="696950" y="293370"/>
                  </a:lnTo>
                  <a:lnTo>
                    <a:pt x="696112" y="292100"/>
                  </a:lnTo>
                  <a:lnTo>
                    <a:pt x="698919" y="288290"/>
                  </a:lnTo>
                  <a:lnTo>
                    <a:pt x="696823" y="287020"/>
                  </a:lnTo>
                  <a:lnTo>
                    <a:pt x="691451" y="287020"/>
                  </a:lnTo>
                  <a:lnTo>
                    <a:pt x="690587" y="285750"/>
                  </a:lnTo>
                  <a:lnTo>
                    <a:pt x="690638" y="284480"/>
                  </a:lnTo>
                  <a:lnTo>
                    <a:pt x="690384" y="283210"/>
                  </a:lnTo>
                  <a:lnTo>
                    <a:pt x="690359" y="283083"/>
                  </a:lnTo>
                  <a:lnTo>
                    <a:pt x="690359" y="363220"/>
                  </a:lnTo>
                  <a:lnTo>
                    <a:pt x="690156" y="363893"/>
                  </a:lnTo>
                  <a:lnTo>
                    <a:pt x="689749" y="363220"/>
                  </a:lnTo>
                  <a:lnTo>
                    <a:pt x="690359" y="363220"/>
                  </a:lnTo>
                  <a:lnTo>
                    <a:pt x="690359" y="283083"/>
                  </a:lnTo>
                  <a:lnTo>
                    <a:pt x="689622" y="279361"/>
                  </a:lnTo>
                  <a:lnTo>
                    <a:pt x="689622" y="363143"/>
                  </a:lnTo>
                  <a:lnTo>
                    <a:pt x="685380" y="360680"/>
                  </a:lnTo>
                  <a:lnTo>
                    <a:pt x="685126" y="360680"/>
                  </a:lnTo>
                  <a:lnTo>
                    <a:pt x="686054" y="359410"/>
                  </a:lnTo>
                  <a:lnTo>
                    <a:pt x="686892" y="359410"/>
                  </a:lnTo>
                  <a:lnTo>
                    <a:pt x="687819" y="360680"/>
                  </a:lnTo>
                  <a:lnTo>
                    <a:pt x="688530" y="361950"/>
                  </a:lnTo>
                  <a:lnTo>
                    <a:pt x="689051" y="361950"/>
                  </a:lnTo>
                  <a:lnTo>
                    <a:pt x="689622" y="363143"/>
                  </a:lnTo>
                  <a:lnTo>
                    <a:pt x="689622" y="279361"/>
                  </a:lnTo>
                  <a:lnTo>
                    <a:pt x="689381" y="278130"/>
                  </a:lnTo>
                  <a:lnTo>
                    <a:pt x="685482" y="277241"/>
                  </a:lnTo>
                  <a:lnTo>
                    <a:pt x="685482" y="284480"/>
                  </a:lnTo>
                  <a:lnTo>
                    <a:pt x="684466" y="285750"/>
                  </a:lnTo>
                  <a:lnTo>
                    <a:pt x="684885" y="285750"/>
                  </a:lnTo>
                  <a:lnTo>
                    <a:pt x="685088" y="287020"/>
                  </a:lnTo>
                  <a:lnTo>
                    <a:pt x="684250" y="287020"/>
                  </a:lnTo>
                  <a:lnTo>
                    <a:pt x="683336" y="288290"/>
                  </a:lnTo>
                  <a:lnTo>
                    <a:pt x="682599" y="288290"/>
                  </a:lnTo>
                  <a:lnTo>
                    <a:pt x="682612" y="285750"/>
                  </a:lnTo>
                  <a:lnTo>
                    <a:pt x="682599" y="285407"/>
                  </a:lnTo>
                  <a:lnTo>
                    <a:pt x="685482" y="284480"/>
                  </a:lnTo>
                  <a:lnTo>
                    <a:pt x="685482" y="277241"/>
                  </a:lnTo>
                  <a:lnTo>
                    <a:pt x="683831" y="276860"/>
                  </a:lnTo>
                  <a:lnTo>
                    <a:pt x="681482" y="275399"/>
                  </a:lnTo>
                  <a:lnTo>
                    <a:pt x="681482" y="283540"/>
                  </a:lnTo>
                  <a:lnTo>
                    <a:pt x="681088" y="283210"/>
                  </a:lnTo>
                  <a:lnTo>
                    <a:pt x="679958" y="282473"/>
                  </a:lnTo>
                  <a:lnTo>
                    <a:pt x="679958" y="356870"/>
                  </a:lnTo>
                  <a:lnTo>
                    <a:pt x="679704" y="359410"/>
                  </a:lnTo>
                  <a:lnTo>
                    <a:pt x="679234" y="360680"/>
                  </a:lnTo>
                  <a:lnTo>
                    <a:pt x="679081" y="361950"/>
                  </a:lnTo>
                  <a:lnTo>
                    <a:pt x="679716" y="363220"/>
                  </a:lnTo>
                  <a:lnTo>
                    <a:pt x="678624" y="363220"/>
                  </a:lnTo>
                  <a:lnTo>
                    <a:pt x="679018" y="359410"/>
                  </a:lnTo>
                  <a:lnTo>
                    <a:pt x="677659" y="358140"/>
                  </a:lnTo>
                  <a:lnTo>
                    <a:pt x="675576" y="356870"/>
                  </a:lnTo>
                  <a:lnTo>
                    <a:pt x="678675" y="356870"/>
                  </a:lnTo>
                  <a:lnTo>
                    <a:pt x="678891" y="355600"/>
                  </a:lnTo>
                  <a:lnTo>
                    <a:pt x="679234" y="355600"/>
                  </a:lnTo>
                  <a:lnTo>
                    <a:pt x="679399" y="356870"/>
                  </a:lnTo>
                  <a:lnTo>
                    <a:pt x="679958" y="356870"/>
                  </a:lnTo>
                  <a:lnTo>
                    <a:pt x="679958" y="282473"/>
                  </a:lnTo>
                  <a:lnTo>
                    <a:pt x="679145" y="281940"/>
                  </a:lnTo>
                  <a:lnTo>
                    <a:pt x="681418" y="281940"/>
                  </a:lnTo>
                  <a:lnTo>
                    <a:pt x="681482" y="283540"/>
                  </a:lnTo>
                  <a:lnTo>
                    <a:pt x="681482" y="275399"/>
                  </a:lnTo>
                  <a:lnTo>
                    <a:pt x="679754" y="274320"/>
                  </a:lnTo>
                  <a:lnTo>
                    <a:pt x="679500" y="274320"/>
                  </a:lnTo>
                  <a:lnTo>
                    <a:pt x="679627" y="273050"/>
                  </a:lnTo>
                  <a:lnTo>
                    <a:pt x="678319" y="272249"/>
                  </a:lnTo>
                  <a:lnTo>
                    <a:pt x="678319" y="281940"/>
                  </a:lnTo>
                  <a:lnTo>
                    <a:pt x="677506" y="281940"/>
                  </a:lnTo>
                  <a:lnTo>
                    <a:pt x="676313" y="280670"/>
                  </a:lnTo>
                  <a:lnTo>
                    <a:pt x="674878" y="278130"/>
                  </a:lnTo>
                  <a:lnTo>
                    <a:pt x="675690" y="278130"/>
                  </a:lnTo>
                  <a:lnTo>
                    <a:pt x="676744" y="279400"/>
                  </a:lnTo>
                  <a:lnTo>
                    <a:pt x="677748" y="279400"/>
                  </a:lnTo>
                  <a:lnTo>
                    <a:pt x="677532" y="280670"/>
                  </a:lnTo>
                  <a:lnTo>
                    <a:pt x="677837" y="280670"/>
                  </a:lnTo>
                  <a:lnTo>
                    <a:pt x="678319" y="281940"/>
                  </a:lnTo>
                  <a:lnTo>
                    <a:pt x="678319" y="272249"/>
                  </a:lnTo>
                  <a:lnTo>
                    <a:pt x="677557" y="271780"/>
                  </a:lnTo>
                  <a:lnTo>
                    <a:pt x="675487" y="270510"/>
                  </a:lnTo>
                  <a:lnTo>
                    <a:pt x="673417" y="269240"/>
                  </a:lnTo>
                  <a:lnTo>
                    <a:pt x="656818" y="252006"/>
                  </a:lnTo>
                  <a:lnTo>
                    <a:pt x="656818" y="342900"/>
                  </a:lnTo>
                  <a:lnTo>
                    <a:pt x="655840" y="344170"/>
                  </a:lnTo>
                  <a:lnTo>
                    <a:pt x="656742" y="344170"/>
                  </a:lnTo>
                  <a:lnTo>
                    <a:pt x="656767" y="345440"/>
                  </a:lnTo>
                  <a:lnTo>
                    <a:pt x="655675" y="346710"/>
                  </a:lnTo>
                  <a:lnTo>
                    <a:pt x="653554" y="346710"/>
                  </a:lnTo>
                  <a:lnTo>
                    <a:pt x="652665" y="345440"/>
                  </a:lnTo>
                  <a:lnTo>
                    <a:pt x="648817" y="345440"/>
                  </a:lnTo>
                  <a:lnTo>
                    <a:pt x="648728" y="344170"/>
                  </a:lnTo>
                  <a:lnTo>
                    <a:pt x="647598" y="342900"/>
                  </a:lnTo>
                  <a:lnTo>
                    <a:pt x="646315" y="341630"/>
                  </a:lnTo>
                  <a:lnTo>
                    <a:pt x="644715" y="341630"/>
                  </a:lnTo>
                  <a:lnTo>
                    <a:pt x="642175" y="340360"/>
                  </a:lnTo>
                  <a:lnTo>
                    <a:pt x="641235" y="339090"/>
                  </a:lnTo>
                  <a:lnTo>
                    <a:pt x="639419" y="337820"/>
                  </a:lnTo>
                  <a:lnTo>
                    <a:pt x="641438" y="337820"/>
                  </a:lnTo>
                  <a:lnTo>
                    <a:pt x="641921" y="339090"/>
                  </a:lnTo>
                  <a:lnTo>
                    <a:pt x="642594" y="339090"/>
                  </a:lnTo>
                  <a:lnTo>
                    <a:pt x="643509" y="337820"/>
                  </a:lnTo>
                  <a:lnTo>
                    <a:pt x="644601" y="339090"/>
                  </a:lnTo>
                  <a:lnTo>
                    <a:pt x="645363" y="339090"/>
                  </a:lnTo>
                  <a:lnTo>
                    <a:pt x="647039" y="337820"/>
                  </a:lnTo>
                  <a:lnTo>
                    <a:pt x="646671" y="337820"/>
                  </a:lnTo>
                  <a:lnTo>
                    <a:pt x="646938" y="336550"/>
                  </a:lnTo>
                  <a:lnTo>
                    <a:pt x="648093" y="335280"/>
                  </a:lnTo>
                  <a:lnTo>
                    <a:pt x="649236" y="335280"/>
                  </a:lnTo>
                  <a:lnTo>
                    <a:pt x="649566" y="336550"/>
                  </a:lnTo>
                  <a:lnTo>
                    <a:pt x="650862" y="335280"/>
                  </a:lnTo>
                  <a:lnTo>
                    <a:pt x="651002" y="335280"/>
                  </a:lnTo>
                  <a:lnTo>
                    <a:pt x="650913" y="336550"/>
                  </a:lnTo>
                  <a:lnTo>
                    <a:pt x="650786" y="337820"/>
                  </a:lnTo>
                  <a:lnTo>
                    <a:pt x="651878" y="340360"/>
                  </a:lnTo>
                  <a:lnTo>
                    <a:pt x="656704" y="340360"/>
                  </a:lnTo>
                  <a:lnTo>
                    <a:pt x="656818" y="342900"/>
                  </a:lnTo>
                  <a:lnTo>
                    <a:pt x="656818" y="252006"/>
                  </a:lnTo>
                  <a:lnTo>
                    <a:pt x="656640" y="251460"/>
                  </a:lnTo>
                  <a:lnTo>
                    <a:pt x="655802" y="248920"/>
                  </a:lnTo>
                  <a:lnTo>
                    <a:pt x="649312" y="251460"/>
                  </a:lnTo>
                  <a:lnTo>
                    <a:pt x="646391" y="251460"/>
                  </a:lnTo>
                  <a:lnTo>
                    <a:pt x="645439" y="248920"/>
                  </a:lnTo>
                  <a:lnTo>
                    <a:pt x="646112" y="247650"/>
                  </a:lnTo>
                  <a:lnTo>
                    <a:pt x="646772" y="246380"/>
                  </a:lnTo>
                  <a:lnTo>
                    <a:pt x="647446" y="245110"/>
                  </a:lnTo>
                  <a:lnTo>
                    <a:pt x="647738" y="242570"/>
                  </a:lnTo>
                  <a:lnTo>
                    <a:pt x="641845" y="245110"/>
                  </a:lnTo>
                  <a:lnTo>
                    <a:pt x="638619" y="242582"/>
                  </a:lnTo>
                  <a:lnTo>
                    <a:pt x="638619" y="313690"/>
                  </a:lnTo>
                  <a:lnTo>
                    <a:pt x="631952" y="323850"/>
                  </a:lnTo>
                  <a:lnTo>
                    <a:pt x="634492" y="325120"/>
                  </a:lnTo>
                  <a:lnTo>
                    <a:pt x="636955" y="325120"/>
                  </a:lnTo>
                  <a:lnTo>
                    <a:pt x="636333" y="326390"/>
                  </a:lnTo>
                  <a:lnTo>
                    <a:pt x="635876" y="326390"/>
                  </a:lnTo>
                  <a:lnTo>
                    <a:pt x="635533" y="327660"/>
                  </a:lnTo>
                  <a:lnTo>
                    <a:pt x="638530" y="328930"/>
                  </a:lnTo>
                  <a:lnTo>
                    <a:pt x="636879" y="334010"/>
                  </a:lnTo>
                  <a:lnTo>
                    <a:pt x="638619" y="336550"/>
                  </a:lnTo>
                  <a:lnTo>
                    <a:pt x="635139" y="336550"/>
                  </a:lnTo>
                  <a:lnTo>
                    <a:pt x="632599" y="337489"/>
                  </a:lnTo>
                  <a:lnTo>
                    <a:pt x="632841" y="336550"/>
                  </a:lnTo>
                  <a:lnTo>
                    <a:pt x="633145" y="335280"/>
                  </a:lnTo>
                  <a:lnTo>
                    <a:pt x="632434" y="334010"/>
                  </a:lnTo>
                  <a:lnTo>
                    <a:pt x="631126" y="332740"/>
                  </a:lnTo>
                  <a:lnTo>
                    <a:pt x="632282" y="331470"/>
                  </a:lnTo>
                  <a:lnTo>
                    <a:pt x="632942" y="330200"/>
                  </a:lnTo>
                  <a:lnTo>
                    <a:pt x="632701" y="328930"/>
                  </a:lnTo>
                  <a:lnTo>
                    <a:pt x="628307" y="328930"/>
                  </a:lnTo>
                  <a:lnTo>
                    <a:pt x="627748" y="325120"/>
                  </a:lnTo>
                  <a:lnTo>
                    <a:pt x="624941" y="323850"/>
                  </a:lnTo>
                  <a:lnTo>
                    <a:pt x="624408" y="322580"/>
                  </a:lnTo>
                  <a:lnTo>
                    <a:pt x="623468" y="321310"/>
                  </a:lnTo>
                  <a:lnTo>
                    <a:pt x="620661" y="323850"/>
                  </a:lnTo>
                  <a:lnTo>
                    <a:pt x="621753" y="325120"/>
                  </a:lnTo>
                  <a:lnTo>
                    <a:pt x="622782" y="325120"/>
                  </a:lnTo>
                  <a:lnTo>
                    <a:pt x="622376" y="327660"/>
                  </a:lnTo>
                  <a:lnTo>
                    <a:pt x="625068" y="327660"/>
                  </a:lnTo>
                  <a:lnTo>
                    <a:pt x="625487" y="330200"/>
                  </a:lnTo>
                  <a:lnTo>
                    <a:pt x="618083" y="325120"/>
                  </a:lnTo>
                  <a:lnTo>
                    <a:pt x="616140" y="323850"/>
                  </a:lnTo>
                  <a:lnTo>
                    <a:pt x="614197" y="322580"/>
                  </a:lnTo>
                  <a:lnTo>
                    <a:pt x="604456" y="316230"/>
                  </a:lnTo>
                  <a:lnTo>
                    <a:pt x="599516" y="313690"/>
                  </a:lnTo>
                  <a:lnTo>
                    <a:pt x="597052" y="312420"/>
                  </a:lnTo>
                  <a:lnTo>
                    <a:pt x="592810" y="311505"/>
                  </a:lnTo>
                  <a:lnTo>
                    <a:pt x="592810" y="398780"/>
                  </a:lnTo>
                  <a:lnTo>
                    <a:pt x="589584" y="398780"/>
                  </a:lnTo>
                  <a:lnTo>
                    <a:pt x="587667" y="400050"/>
                  </a:lnTo>
                  <a:lnTo>
                    <a:pt x="588873" y="397510"/>
                  </a:lnTo>
                  <a:lnTo>
                    <a:pt x="588378" y="396240"/>
                  </a:lnTo>
                  <a:lnTo>
                    <a:pt x="587400" y="394970"/>
                  </a:lnTo>
                  <a:lnTo>
                    <a:pt x="589419" y="396240"/>
                  </a:lnTo>
                  <a:lnTo>
                    <a:pt x="591223" y="397510"/>
                  </a:lnTo>
                  <a:lnTo>
                    <a:pt x="592810" y="398780"/>
                  </a:lnTo>
                  <a:lnTo>
                    <a:pt x="592810" y="311505"/>
                  </a:lnTo>
                  <a:lnTo>
                    <a:pt x="591172" y="311150"/>
                  </a:lnTo>
                  <a:lnTo>
                    <a:pt x="587489" y="306070"/>
                  </a:lnTo>
                  <a:lnTo>
                    <a:pt x="577443" y="311950"/>
                  </a:lnTo>
                  <a:lnTo>
                    <a:pt x="577443" y="408940"/>
                  </a:lnTo>
                  <a:lnTo>
                    <a:pt x="577291" y="408940"/>
                  </a:lnTo>
                  <a:lnTo>
                    <a:pt x="576338" y="407670"/>
                  </a:lnTo>
                  <a:lnTo>
                    <a:pt x="574497" y="407670"/>
                  </a:lnTo>
                  <a:lnTo>
                    <a:pt x="571347" y="408940"/>
                  </a:lnTo>
                  <a:lnTo>
                    <a:pt x="573481" y="405130"/>
                  </a:lnTo>
                  <a:lnTo>
                    <a:pt x="571385" y="402590"/>
                  </a:lnTo>
                  <a:lnTo>
                    <a:pt x="570661" y="400050"/>
                  </a:lnTo>
                  <a:lnTo>
                    <a:pt x="573786" y="397510"/>
                  </a:lnTo>
                  <a:lnTo>
                    <a:pt x="573963" y="398780"/>
                  </a:lnTo>
                  <a:lnTo>
                    <a:pt x="575640" y="401320"/>
                  </a:lnTo>
                  <a:lnTo>
                    <a:pt x="575932" y="405130"/>
                  </a:lnTo>
                  <a:lnTo>
                    <a:pt x="577443" y="408940"/>
                  </a:lnTo>
                  <a:lnTo>
                    <a:pt x="577443" y="311950"/>
                  </a:lnTo>
                  <a:lnTo>
                    <a:pt x="576630" y="312420"/>
                  </a:lnTo>
                  <a:lnTo>
                    <a:pt x="576287" y="312420"/>
                  </a:lnTo>
                  <a:lnTo>
                    <a:pt x="576097" y="313690"/>
                  </a:lnTo>
                  <a:lnTo>
                    <a:pt x="574878" y="313690"/>
                  </a:lnTo>
                  <a:lnTo>
                    <a:pt x="575564" y="312420"/>
                  </a:lnTo>
                  <a:lnTo>
                    <a:pt x="575957" y="311353"/>
                  </a:lnTo>
                  <a:lnTo>
                    <a:pt x="575906" y="311150"/>
                  </a:lnTo>
                  <a:lnTo>
                    <a:pt x="575894" y="309880"/>
                  </a:lnTo>
                  <a:lnTo>
                    <a:pt x="575437" y="308610"/>
                  </a:lnTo>
                  <a:lnTo>
                    <a:pt x="574751" y="307340"/>
                  </a:lnTo>
                  <a:lnTo>
                    <a:pt x="575462" y="307340"/>
                  </a:lnTo>
                  <a:lnTo>
                    <a:pt x="576643" y="308610"/>
                  </a:lnTo>
                  <a:lnTo>
                    <a:pt x="577418" y="307340"/>
                  </a:lnTo>
                  <a:lnTo>
                    <a:pt x="577977" y="306070"/>
                  </a:lnTo>
                  <a:lnTo>
                    <a:pt x="575614" y="303530"/>
                  </a:lnTo>
                  <a:lnTo>
                    <a:pt x="574471" y="303530"/>
                  </a:lnTo>
                  <a:lnTo>
                    <a:pt x="573417" y="304800"/>
                  </a:lnTo>
                  <a:lnTo>
                    <a:pt x="573506" y="305689"/>
                  </a:lnTo>
                  <a:lnTo>
                    <a:pt x="572198" y="304800"/>
                  </a:lnTo>
                  <a:lnTo>
                    <a:pt x="569379" y="303530"/>
                  </a:lnTo>
                  <a:lnTo>
                    <a:pt x="567461" y="302260"/>
                  </a:lnTo>
                  <a:lnTo>
                    <a:pt x="567093" y="302260"/>
                  </a:lnTo>
                  <a:lnTo>
                    <a:pt x="566928" y="300990"/>
                  </a:lnTo>
                  <a:lnTo>
                    <a:pt x="568566" y="299720"/>
                  </a:lnTo>
                  <a:lnTo>
                    <a:pt x="567740" y="298450"/>
                  </a:lnTo>
                  <a:lnTo>
                    <a:pt x="566851" y="297180"/>
                  </a:lnTo>
                  <a:lnTo>
                    <a:pt x="566572" y="296760"/>
                  </a:lnTo>
                  <a:lnTo>
                    <a:pt x="566572" y="300990"/>
                  </a:lnTo>
                  <a:lnTo>
                    <a:pt x="566191" y="300685"/>
                  </a:lnTo>
                  <a:lnTo>
                    <a:pt x="566191" y="382270"/>
                  </a:lnTo>
                  <a:lnTo>
                    <a:pt x="565683" y="383540"/>
                  </a:lnTo>
                  <a:lnTo>
                    <a:pt x="565035" y="383540"/>
                  </a:lnTo>
                  <a:lnTo>
                    <a:pt x="564451" y="384810"/>
                  </a:lnTo>
                  <a:lnTo>
                    <a:pt x="562368" y="383540"/>
                  </a:lnTo>
                  <a:lnTo>
                    <a:pt x="560273" y="382270"/>
                  </a:lnTo>
                  <a:lnTo>
                    <a:pt x="557517" y="383540"/>
                  </a:lnTo>
                  <a:lnTo>
                    <a:pt x="562051" y="377190"/>
                  </a:lnTo>
                  <a:lnTo>
                    <a:pt x="558584" y="374650"/>
                  </a:lnTo>
                  <a:lnTo>
                    <a:pt x="555650" y="373380"/>
                  </a:lnTo>
                  <a:lnTo>
                    <a:pt x="552564" y="372110"/>
                  </a:lnTo>
                  <a:lnTo>
                    <a:pt x="551370" y="371068"/>
                  </a:lnTo>
                  <a:lnTo>
                    <a:pt x="551370" y="386080"/>
                  </a:lnTo>
                  <a:lnTo>
                    <a:pt x="551167" y="386080"/>
                  </a:lnTo>
                  <a:lnTo>
                    <a:pt x="550926" y="387350"/>
                  </a:lnTo>
                  <a:lnTo>
                    <a:pt x="550722" y="387350"/>
                  </a:lnTo>
                  <a:lnTo>
                    <a:pt x="548398" y="389890"/>
                  </a:lnTo>
                  <a:lnTo>
                    <a:pt x="546150" y="391160"/>
                  </a:lnTo>
                  <a:lnTo>
                    <a:pt x="544830" y="393700"/>
                  </a:lnTo>
                  <a:lnTo>
                    <a:pt x="544309" y="393700"/>
                  </a:lnTo>
                  <a:lnTo>
                    <a:pt x="546722" y="389890"/>
                  </a:lnTo>
                  <a:lnTo>
                    <a:pt x="548322" y="387350"/>
                  </a:lnTo>
                  <a:lnTo>
                    <a:pt x="539686" y="389890"/>
                  </a:lnTo>
                  <a:lnTo>
                    <a:pt x="541591" y="386080"/>
                  </a:lnTo>
                  <a:lnTo>
                    <a:pt x="541515" y="383540"/>
                  </a:lnTo>
                  <a:lnTo>
                    <a:pt x="541426" y="382270"/>
                  </a:lnTo>
                  <a:lnTo>
                    <a:pt x="536778" y="386080"/>
                  </a:lnTo>
                  <a:lnTo>
                    <a:pt x="535673" y="386080"/>
                  </a:lnTo>
                  <a:lnTo>
                    <a:pt x="534593" y="387350"/>
                  </a:lnTo>
                  <a:lnTo>
                    <a:pt x="537210" y="388620"/>
                  </a:lnTo>
                  <a:lnTo>
                    <a:pt x="530961" y="391160"/>
                  </a:lnTo>
                  <a:lnTo>
                    <a:pt x="532701" y="392430"/>
                  </a:lnTo>
                  <a:lnTo>
                    <a:pt x="532053" y="394970"/>
                  </a:lnTo>
                  <a:lnTo>
                    <a:pt x="530872" y="397510"/>
                  </a:lnTo>
                  <a:lnTo>
                    <a:pt x="528218" y="396240"/>
                  </a:lnTo>
                  <a:lnTo>
                    <a:pt x="521601" y="396240"/>
                  </a:lnTo>
                  <a:lnTo>
                    <a:pt x="519379" y="392430"/>
                  </a:lnTo>
                  <a:lnTo>
                    <a:pt x="518287" y="391160"/>
                  </a:lnTo>
                  <a:lnTo>
                    <a:pt x="513765" y="394970"/>
                  </a:lnTo>
                  <a:lnTo>
                    <a:pt x="514807" y="396240"/>
                  </a:lnTo>
                  <a:lnTo>
                    <a:pt x="515213" y="397510"/>
                  </a:lnTo>
                  <a:lnTo>
                    <a:pt x="514324" y="397510"/>
                  </a:lnTo>
                  <a:lnTo>
                    <a:pt x="512521" y="400050"/>
                  </a:lnTo>
                  <a:lnTo>
                    <a:pt x="512191" y="400050"/>
                  </a:lnTo>
                  <a:lnTo>
                    <a:pt x="509473" y="398780"/>
                  </a:lnTo>
                  <a:lnTo>
                    <a:pt x="504342" y="396240"/>
                  </a:lnTo>
                  <a:lnTo>
                    <a:pt x="503123" y="396240"/>
                  </a:lnTo>
                  <a:lnTo>
                    <a:pt x="499338" y="394970"/>
                  </a:lnTo>
                  <a:lnTo>
                    <a:pt x="498767" y="393700"/>
                  </a:lnTo>
                  <a:lnTo>
                    <a:pt x="497636" y="391160"/>
                  </a:lnTo>
                  <a:lnTo>
                    <a:pt x="492734" y="391160"/>
                  </a:lnTo>
                  <a:lnTo>
                    <a:pt x="491578" y="392430"/>
                  </a:lnTo>
                  <a:lnTo>
                    <a:pt x="489191" y="392430"/>
                  </a:lnTo>
                  <a:lnTo>
                    <a:pt x="488010" y="391160"/>
                  </a:lnTo>
                  <a:lnTo>
                    <a:pt x="486816" y="389890"/>
                  </a:lnTo>
                  <a:lnTo>
                    <a:pt x="485635" y="388620"/>
                  </a:lnTo>
                  <a:lnTo>
                    <a:pt x="485457" y="388620"/>
                  </a:lnTo>
                  <a:lnTo>
                    <a:pt x="485013" y="387350"/>
                  </a:lnTo>
                  <a:lnTo>
                    <a:pt x="484847" y="387464"/>
                  </a:lnTo>
                  <a:lnTo>
                    <a:pt x="484847" y="392430"/>
                  </a:lnTo>
                  <a:lnTo>
                    <a:pt x="484708" y="393700"/>
                  </a:lnTo>
                  <a:lnTo>
                    <a:pt x="484466" y="393700"/>
                  </a:lnTo>
                  <a:lnTo>
                    <a:pt x="484632" y="392430"/>
                  </a:lnTo>
                  <a:lnTo>
                    <a:pt x="484847" y="392430"/>
                  </a:lnTo>
                  <a:lnTo>
                    <a:pt x="484847" y="387464"/>
                  </a:lnTo>
                  <a:lnTo>
                    <a:pt x="483146" y="388620"/>
                  </a:lnTo>
                  <a:lnTo>
                    <a:pt x="480517" y="388620"/>
                  </a:lnTo>
                  <a:lnTo>
                    <a:pt x="479767" y="389890"/>
                  </a:lnTo>
                  <a:lnTo>
                    <a:pt x="478637" y="387350"/>
                  </a:lnTo>
                  <a:lnTo>
                    <a:pt x="477926" y="387350"/>
                  </a:lnTo>
                  <a:lnTo>
                    <a:pt x="477354" y="386080"/>
                  </a:lnTo>
                  <a:lnTo>
                    <a:pt x="476770" y="384810"/>
                  </a:lnTo>
                  <a:lnTo>
                    <a:pt x="475703" y="383540"/>
                  </a:lnTo>
                  <a:lnTo>
                    <a:pt x="474903" y="382270"/>
                  </a:lnTo>
                  <a:lnTo>
                    <a:pt x="474446" y="381000"/>
                  </a:lnTo>
                  <a:lnTo>
                    <a:pt x="473913" y="379730"/>
                  </a:lnTo>
                  <a:lnTo>
                    <a:pt x="472935" y="378460"/>
                  </a:lnTo>
                  <a:lnTo>
                    <a:pt x="463613" y="374650"/>
                  </a:lnTo>
                  <a:lnTo>
                    <a:pt x="461733" y="372910"/>
                  </a:lnTo>
                  <a:lnTo>
                    <a:pt x="461733" y="402094"/>
                  </a:lnTo>
                  <a:lnTo>
                    <a:pt x="460921" y="401320"/>
                  </a:lnTo>
                  <a:lnTo>
                    <a:pt x="459587" y="400050"/>
                  </a:lnTo>
                  <a:lnTo>
                    <a:pt x="455790" y="397370"/>
                  </a:lnTo>
                  <a:lnTo>
                    <a:pt x="456311" y="397510"/>
                  </a:lnTo>
                  <a:lnTo>
                    <a:pt x="460806" y="400050"/>
                  </a:lnTo>
                  <a:lnTo>
                    <a:pt x="461733" y="402094"/>
                  </a:lnTo>
                  <a:lnTo>
                    <a:pt x="461733" y="372910"/>
                  </a:lnTo>
                  <a:lnTo>
                    <a:pt x="456755" y="368300"/>
                  </a:lnTo>
                  <a:lnTo>
                    <a:pt x="450811" y="362585"/>
                  </a:lnTo>
                  <a:lnTo>
                    <a:pt x="450811" y="393852"/>
                  </a:lnTo>
                  <a:lnTo>
                    <a:pt x="450583" y="393700"/>
                  </a:lnTo>
                  <a:lnTo>
                    <a:pt x="443750" y="393700"/>
                  </a:lnTo>
                  <a:lnTo>
                    <a:pt x="442849" y="392430"/>
                  </a:lnTo>
                  <a:lnTo>
                    <a:pt x="442404" y="393700"/>
                  </a:lnTo>
                  <a:lnTo>
                    <a:pt x="441261" y="393700"/>
                  </a:lnTo>
                  <a:lnTo>
                    <a:pt x="441071" y="392430"/>
                  </a:lnTo>
                  <a:lnTo>
                    <a:pt x="442849" y="392430"/>
                  </a:lnTo>
                  <a:lnTo>
                    <a:pt x="450100" y="391160"/>
                  </a:lnTo>
                  <a:lnTo>
                    <a:pt x="450811" y="393852"/>
                  </a:lnTo>
                  <a:lnTo>
                    <a:pt x="450811" y="362585"/>
                  </a:lnTo>
                  <a:lnTo>
                    <a:pt x="450151" y="361950"/>
                  </a:lnTo>
                  <a:lnTo>
                    <a:pt x="441617" y="356870"/>
                  </a:lnTo>
                  <a:lnTo>
                    <a:pt x="440817" y="356666"/>
                  </a:lnTo>
                  <a:lnTo>
                    <a:pt x="440817" y="392430"/>
                  </a:lnTo>
                  <a:lnTo>
                    <a:pt x="438886" y="391160"/>
                  </a:lnTo>
                  <a:lnTo>
                    <a:pt x="437997" y="389890"/>
                  </a:lnTo>
                  <a:lnTo>
                    <a:pt x="437642" y="388620"/>
                  </a:lnTo>
                  <a:lnTo>
                    <a:pt x="437527" y="387350"/>
                  </a:lnTo>
                  <a:lnTo>
                    <a:pt x="437400" y="387350"/>
                  </a:lnTo>
                  <a:lnTo>
                    <a:pt x="437464" y="386080"/>
                  </a:lnTo>
                  <a:lnTo>
                    <a:pt x="437527" y="387350"/>
                  </a:lnTo>
                  <a:lnTo>
                    <a:pt x="437642" y="388620"/>
                  </a:lnTo>
                  <a:lnTo>
                    <a:pt x="438454" y="389890"/>
                  </a:lnTo>
                  <a:lnTo>
                    <a:pt x="439534" y="391160"/>
                  </a:lnTo>
                  <a:lnTo>
                    <a:pt x="440817" y="392430"/>
                  </a:lnTo>
                  <a:lnTo>
                    <a:pt x="440817" y="356666"/>
                  </a:lnTo>
                  <a:lnTo>
                    <a:pt x="436651" y="355600"/>
                  </a:lnTo>
                  <a:lnTo>
                    <a:pt x="433870" y="350520"/>
                  </a:lnTo>
                  <a:lnTo>
                    <a:pt x="424408" y="350520"/>
                  </a:lnTo>
                  <a:lnTo>
                    <a:pt x="425704" y="347980"/>
                  </a:lnTo>
                  <a:lnTo>
                    <a:pt x="424853" y="346710"/>
                  </a:lnTo>
                  <a:lnTo>
                    <a:pt x="424332" y="344170"/>
                  </a:lnTo>
                  <a:lnTo>
                    <a:pt x="424154" y="344170"/>
                  </a:lnTo>
                  <a:lnTo>
                    <a:pt x="423913" y="342900"/>
                  </a:lnTo>
                  <a:lnTo>
                    <a:pt x="427723" y="340360"/>
                  </a:lnTo>
                  <a:lnTo>
                    <a:pt x="429780" y="342900"/>
                  </a:lnTo>
                  <a:lnTo>
                    <a:pt x="432828" y="342900"/>
                  </a:lnTo>
                  <a:lnTo>
                    <a:pt x="434352" y="340360"/>
                  </a:lnTo>
                  <a:lnTo>
                    <a:pt x="435114" y="339090"/>
                  </a:lnTo>
                  <a:lnTo>
                    <a:pt x="433705" y="337820"/>
                  </a:lnTo>
                  <a:lnTo>
                    <a:pt x="431939" y="336550"/>
                  </a:lnTo>
                  <a:lnTo>
                    <a:pt x="430390" y="335280"/>
                  </a:lnTo>
                  <a:lnTo>
                    <a:pt x="428637" y="334010"/>
                  </a:lnTo>
                  <a:lnTo>
                    <a:pt x="427367" y="332740"/>
                  </a:lnTo>
                  <a:lnTo>
                    <a:pt x="425323" y="331470"/>
                  </a:lnTo>
                  <a:lnTo>
                    <a:pt x="424840" y="330200"/>
                  </a:lnTo>
                  <a:lnTo>
                    <a:pt x="424662" y="329742"/>
                  </a:lnTo>
                  <a:lnTo>
                    <a:pt x="425411" y="328930"/>
                  </a:lnTo>
                  <a:lnTo>
                    <a:pt x="426567" y="327660"/>
                  </a:lnTo>
                  <a:lnTo>
                    <a:pt x="425018" y="326390"/>
                  </a:lnTo>
                  <a:lnTo>
                    <a:pt x="424903" y="325120"/>
                  </a:lnTo>
                  <a:lnTo>
                    <a:pt x="424281" y="325120"/>
                  </a:lnTo>
                  <a:lnTo>
                    <a:pt x="423468" y="324332"/>
                  </a:lnTo>
                  <a:lnTo>
                    <a:pt x="423468" y="329209"/>
                  </a:lnTo>
                  <a:lnTo>
                    <a:pt x="420255" y="330200"/>
                  </a:lnTo>
                  <a:lnTo>
                    <a:pt x="419760" y="330200"/>
                  </a:lnTo>
                  <a:lnTo>
                    <a:pt x="418998" y="328930"/>
                  </a:lnTo>
                  <a:lnTo>
                    <a:pt x="420027" y="327660"/>
                  </a:lnTo>
                  <a:lnTo>
                    <a:pt x="421068" y="327660"/>
                  </a:lnTo>
                  <a:lnTo>
                    <a:pt x="421259" y="326390"/>
                  </a:lnTo>
                  <a:lnTo>
                    <a:pt x="423468" y="329209"/>
                  </a:lnTo>
                  <a:lnTo>
                    <a:pt x="423468" y="324332"/>
                  </a:lnTo>
                  <a:lnTo>
                    <a:pt x="422973" y="323850"/>
                  </a:lnTo>
                  <a:lnTo>
                    <a:pt x="420103" y="321310"/>
                  </a:lnTo>
                  <a:lnTo>
                    <a:pt x="417995" y="316230"/>
                  </a:lnTo>
                  <a:lnTo>
                    <a:pt x="412648" y="314960"/>
                  </a:lnTo>
                  <a:lnTo>
                    <a:pt x="410210" y="316230"/>
                  </a:lnTo>
                  <a:lnTo>
                    <a:pt x="409689" y="317500"/>
                  </a:lnTo>
                  <a:lnTo>
                    <a:pt x="409333" y="318770"/>
                  </a:lnTo>
                  <a:lnTo>
                    <a:pt x="408762" y="321310"/>
                  </a:lnTo>
                  <a:lnTo>
                    <a:pt x="409816" y="323850"/>
                  </a:lnTo>
                  <a:lnTo>
                    <a:pt x="410794" y="325120"/>
                  </a:lnTo>
                  <a:lnTo>
                    <a:pt x="406514" y="325120"/>
                  </a:lnTo>
                  <a:lnTo>
                    <a:pt x="405498" y="323850"/>
                  </a:lnTo>
                  <a:lnTo>
                    <a:pt x="404609" y="323850"/>
                  </a:lnTo>
                  <a:lnTo>
                    <a:pt x="403923" y="322580"/>
                  </a:lnTo>
                  <a:lnTo>
                    <a:pt x="403212" y="322580"/>
                  </a:lnTo>
                  <a:lnTo>
                    <a:pt x="399516" y="318770"/>
                  </a:lnTo>
                  <a:lnTo>
                    <a:pt x="402691" y="311353"/>
                  </a:lnTo>
                  <a:lnTo>
                    <a:pt x="404380" y="313690"/>
                  </a:lnTo>
                  <a:lnTo>
                    <a:pt x="406171" y="314960"/>
                  </a:lnTo>
                  <a:lnTo>
                    <a:pt x="407022" y="316230"/>
                  </a:lnTo>
                  <a:lnTo>
                    <a:pt x="412737" y="309880"/>
                  </a:lnTo>
                  <a:lnTo>
                    <a:pt x="407466" y="309880"/>
                  </a:lnTo>
                  <a:lnTo>
                    <a:pt x="406488" y="306070"/>
                  </a:lnTo>
                  <a:lnTo>
                    <a:pt x="404507" y="306070"/>
                  </a:lnTo>
                  <a:lnTo>
                    <a:pt x="403809" y="304800"/>
                  </a:lnTo>
                  <a:lnTo>
                    <a:pt x="404355" y="303530"/>
                  </a:lnTo>
                  <a:lnTo>
                    <a:pt x="404571" y="304800"/>
                  </a:lnTo>
                  <a:lnTo>
                    <a:pt x="404990" y="304800"/>
                  </a:lnTo>
                  <a:lnTo>
                    <a:pt x="406958" y="306070"/>
                  </a:lnTo>
                  <a:lnTo>
                    <a:pt x="407822" y="308610"/>
                  </a:lnTo>
                  <a:lnTo>
                    <a:pt x="412597" y="308610"/>
                  </a:lnTo>
                  <a:lnTo>
                    <a:pt x="413270" y="309880"/>
                  </a:lnTo>
                  <a:lnTo>
                    <a:pt x="414058" y="311150"/>
                  </a:lnTo>
                  <a:lnTo>
                    <a:pt x="416496" y="311150"/>
                  </a:lnTo>
                  <a:lnTo>
                    <a:pt x="417715" y="308610"/>
                  </a:lnTo>
                  <a:lnTo>
                    <a:pt x="416852" y="307340"/>
                  </a:lnTo>
                  <a:lnTo>
                    <a:pt x="415264" y="306070"/>
                  </a:lnTo>
                  <a:lnTo>
                    <a:pt x="415721" y="306070"/>
                  </a:lnTo>
                  <a:lnTo>
                    <a:pt x="416064" y="304800"/>
                  </a:lnTo>
                  <a:lnTo>
                    <a:pt x="416115" y="303530"/>
                  </a:lnTo>
                  <a:lnTo>
                    <a:pt x="415734" y="300990"/>
                  </a:lnTo>
                  <a:lnTo>
                    <a:pt x="413981" y="298450"/>
                  </a:lnTo>
                  <a:lnTo>
                    <a:pt x="410781" y="297180"/>
                  </a:lnTo>
                  <a:lnTo>
                    <a:pt x="409054" y="297180"/>
                  </a:lnTo>
                  <a:lnTo>
                    <a:pt x="410997" y="293370"/>
                  </a:lnTo>
                  <a:lnTo>
                    <a:pt x="408736" y="292100"/>
                  </a:lnTo>
                  <a:lnTo>
                    <a:pt x="406628" y="290830"/>
                  </a:lnTo>
                  <a:lnTo>
                    <a:pt x="411886" y="293370"/>
                  </a:lnTo>
                  <a:lnTo>
                    <a:pt x="416445" y="297180"/>
                  </a:lnTo>
                  <a:lnTo>
                    <a:pt x="421132" y="299720"/>
                  </a:lnTo>
                  <a:lnTo>
                    <a:pt x="453377" y="321310"/>
                  </a:lnTo>
                  <a:lnTo>
                    <a:pt x="456057" y="321310"/>
                  </a:lnTo>
                  <a:lnTo>
                    <a:pt x="457860" y="323850"/>
                  </a:lnTo>
                  <a:lnTo>
                    <a:pt x="459219" y="323850"/>
                  </a:lnTo>
                  <a:lnTo>
                    <a:pt x="461606" y="325120"/>
                  </a:lnTo>
                  <a:lnTo>
                    <a:pt x="463334" y="325120"/>
                  </a:lnTo>
                  <a:lnTo>
                    <a:pt x="464921" y="326390"/>
                  </a:lnTo>
                  <a:lnTo>
                    <a:pt x="465709" y="326390"/>
                  </a:lnTo>
                  <a:lnTo>
                    <a:pt x="467194" y="327660"/>
                  </a:lnTo>
                  <a:lnTo>
                    <a:pt x="469760" y="328930"/>
                  </a:lnTo>
                  <a:lnTo>
                    <a:pt x="470674" y="331470"/>
                  </a:lnTo>
                  <a:lnTo>
                    <a:pt x="475805" y="331470"/>
                  </a:lnTo>
                  <a:lnTo>
                    <a:pt x="474522" y="337820"/>
                  </a:lnTo>
                  <a:lnTo>
                    <a:pt x="479310" y="339090"/>
                  </a:lnTo>
                  <a:lnTo>
                    <a:pt x="484670" y="340360"/>
                  </a:lnTo>
                  <a:lnTo>
                    <a:pt x="485089" y="340360"/>
                  </a:lnTo>
                  <a:lnTo>
                    <a:pt x="485381" y="339090"/>
                  </a:lnTo>
                  <a:lnTo>
                    <a:pt x="485775" y="339090"/>
                  </a:lnTo>
                  <a:lnTo>
                    <a:pt x="488365" y="342900"/>
                  </a:lnTo>
                  <a:lnTo>
                    <a:pt x="491858" y="342900"/>
                  </a:lnTo>
                  <a:lnTo>
                    <a:pt x="491439" y="340360"/>
                  </a:lnTo>
                  <a:lnTo>
                    <a:pt x="492061" y="339090"/>
                  </a:lnTo>
                  <a:lnTo>
                    <a:pt x="492683" y="337820"/>
                  </a:lnTo>
                  <a:lnTo>
                    <a:pt x="496265" y="336550"/>
                  </a:lnTo>
                  <a:lnTo>
                    <a:pt x="501167" y="336550"/>
                  </a:lnTo>
                  <a:lnTo>
                    <a:pt x="501167" y="340360"/>
                  </a:lnTo>
                  <a:lnTo>
                    <a:pt x="501573" y="341630"/>
                  </a:lnTo>
                  <a:lnTo>
                    <a:pt x="505980" y="349250"/>
                  </a:lnTo>
                  <a:lnTo>
                    <a:pt x="511568" y="355600"/>
                  </a:lnTo>
                  <a:lnTo>
                    <a:pt x="518756" y="360680"/>
                  </a:lnTo>
                  <a:lnTo>
                    <a:pt x="527977" y="364490"/>
                  </a:lnTo>
                  <a:lnTo>
                    <a:pt x="528828" y="364490"/>
                  </a:lnTo>
                  <a:lnTo>
                    <a:pt x="529615" y="363220"/>
                  </a:lnTo>
                  <a:lnTo>
                    <a:pt x="530339" y="363220"/>
                  </a:lnTo>
                  <a:lnTo>
                    <a:pt x="539445" y="365760"/>
                  </a:lnTo>
                  <a:lnTo>
                    <a:pt x="544131" y="368300"/>
                  </a:lnTo>
                  <a:lnTo>
                    <a:pt x="542721" y="372110"/>
                  </a:lnTo>
                  <a:lnTo>
                    <a:pt x="547624" y="372110"/>
                  </a:lnTo>
                  <a:lnTo>
                    <a:pt x="547420" y="375920"/>
                  </a:lnTo>
                  <a:lnTo>
                    <a:pt x="551370" y="386080"/>
                  </a:lnTo>
                  <a:lnTo>
                    <a:pt x="551370" y="371068"/>
                  </a:lnTo>
                  <a:lnTo>
                    <a:pt x="549668" y="369570"/>
                  </a:lnTo>
                  <a:lnTo>
                    <a:pt x="548081" y="367030"/>
                  </a:lnTo>
                  <a:lnTo>
                    <a:pt x="547738" y="365760"/>
                  </a:lnTo>
                  <a:lnTo>
                    <a:pt x="547954" y="365760"/>
                  </a:lnTo>
                  <a:lnTo>
                    <a:pt x="553618" y="370840"/>
                  </a:lnTo>
                  <a:lnTo>
                    <a:pt x="560781" y="374650"/>
                  </a:lnTo>
                  <a:lnTo>
                    <a:pt x="564870" y="381000"/>
                  </a:lnTo>
                  <a:lnTo>
                    <a:pt x="565277" y="382270"/>
                  </a:lnTo>
                  <a:lnTo>
                    <a:pt x="566191" y="382270"/>
                  </a:lnTo>
                  <a:lnTo>
                    <a:pt x="566191" y="300685"/>
                  </a:lnTo>
                  <a:lnTo>
                    <a:pt x="565023" y="299720"/>
                  </a:lnTo>
                  <a:lnTo>
                    <a:pt x="565543" y="299720"/>
                  </a:lnTo>
                  <a:lnTo>
                    <a:pt x="566572" y="300990"/>
                  </a:lnTo>
                  <a:lnTo>
                    <a:pt x="566572" y="296760"/>
                  </a:lnTo>
                  <a:lnTo>
                    <a:pt x="566013" y="295910"/>
                  </a:lnTo>
                  <a:lnTo>
                    <a:pt x="562686" y="299427"/>
                  </a:lnTo>
                  <a:lnTo>
                    <a:pt x="560451" y="298450"/>
                  </a:lnTo>
                  <a:lnTo>
                    <a:pt x="558571" y="298450"/>
                  </a:lnTo>
                  <a:lnTo>
                    <a:pt x="557047" y="297180"/>
                  </a:lnTo>
                  <a:lnTo>
                    <a:pt x="554291" y="297180"/>
                  </a:lnTo>
                  <a:lnTo>
                    <a:pt x="555307" y="294640"/>
                  </a:lnTo>
                  <a:lnTo>
                    <a:pt x="555688" y="292100"/>
                  </a:lnTo>
                  <a:lnTo>
                    <a:pt x="557847" y="290830"/>
                  </a:lnTo>
                  <a:lnTo>
                    <a:pt x="559612" y="287020"/>
                  </a:lnTo>
                  <a:lnTo>
                    <a:pt x="557644" y="287020"/>
                  </a:lnTo>
                  <a:lnTo>
                    <a:pt x="555701" y="285750"/>
                  </a:lnTo>
                  <a:lnTo>
                    <a:pt x="554875" y="285750"/>
                  </a:lnTo>
                  <a:lnTo>
                    <a:pt x="554431" y="284480"/>
                  </a:lnTo>
                  <a:lnTo>
                    <a:pt x="554215" y="280670"/>
                  </a:lnTo>
                  <a:lnTo>
                    <a:pt x="554139" y="279400"/>
                  </a:lnTo>
                  <a:lnTo>
                    <a:pt x="551446" y="275590"/>
                  </a:lnTo>
                  <a:lnTo>
                    <a:pt x="545604" y="274370"/>
                  </a:lnTo>
                  <a:lnTo>
                    <a:pt x="545604" y="364490"/>
                  </a:lnTo>
                  <a:lnTo>
                    <a:pt x="545134" y="364490"/>
                  </a:lnTo>
                  <a:lnTo>
                    <a:pt x="543191" y="363220"/>
                  </a:lnTo>
                  <a:lnTo>
                    <a:pt x="539318" y="360680"/>
                  </a:lnTo>
                  <a:lnTo>
                    <a:pt x="538162" y="359410"/>
                  </a:lnTo>
                  <a:lnTo>
                    <a:pt x="537311" y="358140"/>
                  </a:lnTo>
                  <a:lnTo>
                    <a:pt x="538416" y="358140"/>
                  </a:lnTo>
                  <a:lnTo>
                    <a:pt x="541578" y="359410"/>
                  </a:lnTo>
                  <a:lnTo>
                    <a:pt x="543331" y="361950"/>
                  </a:lnTo>
                  <a:lnTo>
                    <a:pt x="545604" y="364490"/>
                  </a:lnTo>
                  <a:lnTo>
                    <a:pt x="545604" y="274370"/>
                  </a:lnTo>
                  <a:lnTo>
                    <a:pt x="545363" y="274320"/>
                  </a:lnTo>
                  <a:lnTo>
                    <a:pt x="543280" y="274320"/>
                  </a:lnTo>
                  <a:lnTo>
                    <a:pt x="542417" y="274840"/>
                  </a:lnTo>
                  <a:lnTo>
                    <a:pt x="542417" y="323850"/>
                  </a:lnTo>
                  <a:lnTo>
                    <a:pt x="542340" y="324053"/>
                  </a:lnTo>
                  <a:lnTo>
                    <a:pt x="542340" y="334010"/>
                  </a:lnTo>
                  <a:lnTo>
                    <a:pt x="541794" y="334010"/>
                  </a:lnTo>
                  <a:lnTo>
                    <a:pt x="541223" y="332740"/>
                  </a:lnTo>
                  <a:lnTo>
                    <a:pt x="540562" y="332740"/>
                  </a:lnTo>
                  <a:lnTo>
                    <a:pt x="540499" y="331470"/>
                  </a:lnTo>
                  <a:lnTo>
                    <a:pt x="539216" y="331470"/>
                  </a:lnTo>
                  <a:lnTo>
                    <a:pt x="539089" y="330200"/>
                  </a:lnTo>
                  <a:lnTo>
                    <a:pt x="540397" y="330200"/>
                  </a:lnTo>
                  <a:lnTo>
                    <a:pt x="541616" y="331470"/>
                  </a:lnTo>
                  <a:lnTo>
                    <a:pt x="542340" y="334010"/>
                  </a:lnTo>
                  <a:lnTo>
                    <a:pt x="542340" y="324053"/>
                  </a:lnTo>
                  <a:lnTo>
                    <a:pt x="541934" y="325120"/>
                  </a:lnTo>
                  <a:lnTo>
                    <a:pt x="541870" y="323850"/>
                  </a:lnTo>
                  <a:lnTo>
                    <a:pt x="542417" y="323850"/>
                  </a:lnTo>
                  <a:lnTo>
                    <a:pt x="542417" y="274840"/>
                  </a:lnTo>
                  <a:lnTo>
                    <a:pt x="541159" y="275590"/>
                  </a:lnTo>
                  <a:lnTo>
                    <a:pt x="536727" y="275590"/>
                  </a:lnTo>
                  <a:lnTo>
                    <a:pt x="536727" y="357771"/>
                  </a:lnTo>
                  <a:lnTo>
                    <a:pt x="535279" y="356870"/>
                  </a:lnTo>
                  <a:lnTo>
                    <a:pt x="535305" y="355930"/>
                  </a:lnTo>
                  <a:lnTo>
                    <a:pt x="535978" y="356870"/>
                  </a:lnTo>
                  <a:lnTo>
                    <a:pt x="536727" y="357771"/>
                  </a:lnTo>
                  <a:lnTo>
                    <a:pt x="536727" y="275590"/>
                  </a:lnTo>
                  <a:lnTo>
                    <a:pt x="535152" y="275590"/>
                  </a:lnTo>
                  <a:lnTo>
                    <a:pt x="542810" y="269240"/>
                  </a:lnTo>
                  <a:lnTo>
                    <a:pt x="539203" y="267970"/>
                  </a:lnTo>
                  <a:lnTo>
                    <a:pt x="537146" y="266700"/>
                  </a:lnTo>
                  <a:lnTo>
                    <a:pt x="537781" y="264160"/>
                  </a:lnTo>
                  <a:lnTo>
                    <a:pt x="537946" y="262890"/>
                  </a:lnTo>
                  <a:lnTo>
                    <a:pt x="537387" y="260350"/>
                  </a:lnTo>
                  <a:lnTo>
                    <a:pt x="535978" y="259080"/>
                  </a:lnTo>
                  <a:lnTo>
                    <a:pt x="534022" y="257810"/>
                  </a:lnTo>
                  <a:lnTo>
                    <a:pt x="533730" y="257632"/>
                  </a:lnTo>
                  <a:lnTo>
                    <a:pt x="533730" y="321310"/>
                  </a:lnTo>
                  <a:lnTo>
                    <a:pt x="533628" y="353060"/>
                  </a:lnTo>
                  <a:lnTo>
                    <a:pt x="532993" y="351790"/>
                  </a:lnTo>
                  <a:lnTo>
                    <a:pt x="531672" y="351790"/>
                  </a:lnTo>
                  <a:lnTo>
                    <a:pt x="530783" y="350520"/>
                  </a:lnTo>
                  <a:lnTo>
                    <a:pt x="528815" y="350520"/>
                  </a:lnTo>
                  <a:lnTo>
                    <a:pt x="527354" y="349250"/>
                  </a:lnTo>
                  <a:lnTo>
                    <a:pt x="526288" y="346710"/>
                  </a:lnTo>
                  <a:lnTo>
                    <a:pt x="525538" y="346710"/>
                  </a:lnTo>
                  <a:lnTo>
                    <a:pt x="525094" y="345440"/>
                  </a:lnTo>
                  <a:lnTo>
                    <a:pt x="525945" y="345440"/>
                  </a:lnTo>
                  <a:lnTo>
                    <a:pt x="526364" y="344170"/>
                  </a:lnTo>
                  <a:lnTo>
                    <a:pt x="526580" y="344170"/>
                  </a:lnTo>
                  <a:lnTo>
                    <a:pt x="526364" y="346710"/>
                  </a:lnTo>
                  <a:lnTo>
                    <a:pt x="527253" y="347980"/>
                  </a:lnTo>
                  <a:lnTo>
                    <a:pt x="530110" y="346710"/>
                  </a:lnTo>
                  <a:lnTo>
                    <a:pt x="531787" y="346710"/>
                  </a:lnTo>
                  <a:lnTo>
                    <a:pt x="532218" y="347980"/>
                  </a:lnTo>
                  <a:lnTo>
                    <a:pt x="532625" y="350520"/>
                  </a:lnTo>
                  <a:lnTo>
                    <a:pt x="533069" y="351790"/>
                  </a:lnTo>
                  <a:lnTo>
                    <a:pt x="533628" y="353060"/>
                  </a:lnTo>
                  <a:lnTo>
                    <a:pt x="533628" y="321310"/>
                  </a:lnTo>
                  <a:lnTo>
                    <a:pt x="532523" y="321310"/>
                  </a:lnTo>
                  <a:lnTo>
                    <a:pt x="531952" y="322580"/>
                  </a:lnTo>
                  <a:lnTo>
                    <a:pt x="531037" y="321310"/>
                  </a:lnTo>
                  <a:lnTo>
                    <a:pt x="530072" y="320040"/>
                  </a:lnTo>
                  <a:lnTo>
                    <a:pt x="528751" y="318770"/>
                  </a:lnTo>
                  <a:lnTo>
                    <a:pt x="527710" y="317500"/>
                  </a:lnTo>
                  <a:lnTo>
                    <a:pt x="526961" y="316230"/>
                  </a:lnTo>
                  <a:lnTo>
                    <a:pt x="525907" y="316230"/>
                  </a:lnTo>
                  <a:lnTo>
                    <a:pt x="520357" y="312420"/>
                  </a:lnTo>
                  <a:lnTo>
                    <a:pt x="514273" y="309880"/>
                  </a:lnTo>
                  <a:lnTo>
                    <a:pt x="512279" y="306070"/>
                  </a:lnTo>
                  <a:lnTo>
                    <a:pt x="511606" y="304800"/>
                  </a:lnTo>
                  <a:lnTo>
                    <a:pt x="511251" y="304215"/>
                  </a:lnTo>
                  <a:lnTo>
                    <a:pt x="513765" y="306070"/>
                  </a:lnTo>
                  <a:lnTo>
                    <a:pt x="518426" y="308610"/>
                  </a:lnTo>
                  <a:lnTo>
                    <a:pt x="520471" y="308610"/>
                  </a:lnTo>
                  <a:lnTo>
                    <a:pt x="522427" y="312420"/>
                  </a:lnTo>
                  <a:lnTo>
                    <a:pt x="525335" y="313690"/>
                  </a:lnTo>
                  <a:lnTo>
                    <a:pt x="528116" y="316230"/>
                  </a:lnTo>
                  <a:lnTo>
                    <a:pt x="529221" y="317500"/>
                  </a:lnTo>
                  <a:lnTo>
                    <a:pt x="530555" y="318770"/>
                  </a:lnTo>
                  <a:lnTo>
                    <a:pt x="531812" y="320040"/>
                  </a:lnTo>
                  <a:lnTo>
                    <a:pt x="533082" y="320040"/>
                  </a:lnTo>
                  <a:lnTo>
                    <a:pt x="533730" y="321310"/>
                  </a:lnTo>
                  <a:lnTo>
                    <a:pt x="533730" y="257632"/>
                  </a:lnTo>
                  <a:lnTo>
                    <a:pt x="529920" y="255270"/>
                  </a:lnTo>
                  <a:lnTo>
                    <a:pt x="527570" y="251460"/>
                  </a:lnTo>
                  <a:lnTo>
                    <a:pt x="525081" y="247650"/>
                  </a:lnTo>
                  <a:lnTo>
                    <a:pt x="526275" y="243840"/>
                  </a:lnTo>
                  <a:lnTo>
                    <a:pt x="527126" y="242570"/>
                  </a:lnTo>
                  <a:lnTo>
                    <a:pt x="529653" y="238760"/>
                  </a:lnTo>
                  <a:lnTo>
                    <a:pt x="522871" y="238760"/>
                  </a:lnTo>
                  <a:lnTo>
                    <a:pt x="521995" y="240030"/>
                  </a:lnTo>
                  <a:lnTo>
                    <a:pt x="521589" y="240030"/>
                  </a:lnTo>
                  <a:lnTo>
                    <a:pt x="520509" y="241846"/>
                  </a:lnTo>
                  <a:lnTo>
                    <a:pt x="520509" y="283210"/>
                  </a:lnTo>
                  <a:lnTo>
                    <a:pt x="519976" y="283210"/>
                  </a:lnTo>
                  <a:lnTo>
                    <a:pt x="519417" y="281940"/>
                  </a:lnTo>
                  <a:lnTo>
                    <a:pt x="520509" y="283210"/>
                  </a:lnTo>
                  <a:lnTo>
                    <a:pt x="520509" y="241846"/>
                  </a:lnTo>
                  <a:lnTo>
                    <a:pt x="520077" y="242570"/>
                  </a:lnTo>
                  <a:lnTo>
                    <a:pt x="518375" y="240207"/>
                  </a:lnTo>
                  <a:lnTo>
                    <a:pt x="518375" y="281940"/>
                  </a:lnTo>
                  <a:lnTo>
                    <a:pt x="517512" y="281940"/>
                  </a:lnTo>
                  <a:lnTo>
                    <a:pt x="517639" y="280670"/>
                  </a:lnTo>
                  <a:lnTo>
                    <a:pt x="518109" y="280670"/>
                  </a:lnTo>
                  <a:lnTo>
                    <a:pt x="518375" y="281940"/>
                  </a:lnTo>
                  <a:lnTo>
                    <a:pt x="518375" y="240207"/>
                  </a:lnTo>
                  <a:lnTo>
                    <a:pt x="517334" y="238760"/>
                  </a:lnTo>
                  <a:lnTo>
                    <a:pt x="512508" y="237490"/>
                  </a:lnTo>
                  <a:lnTo>
                    <a:pt x="512876" y="232410"/>
                  </a:lnTo>
                  <a:lnTo>
                    <a:pt x="512991" y="231140"/>
                  </a:lnTo>
                  <a:lnTo>
                    <a:pt x="513245" y="229870"/>
                  </a:lnTo>
                  <a:lnTo>
                    <a:pt x="513829" y="228600"/>
                  </a:lnTo>
                  <a:lnTo>
                    <a:pt x="515264" y="222250"/>
                  </a:lnTo>
                  <a:lnTo>
                    <a:pt x="508038" y="222250"/>
                  </a:lnTo>
                  <a:lnTo>
                    <a:pt x="506183" y="217170"/>
                  </a:lnTo>
                  <a:lnTo>
                    <a:pt x="500494" y="213360"/>
                  </a:lnTo>
                  <a:lnTo>
                    <a:pt x="496404" y="208280"/>
                  </a:lnTo>
                  <a:lnTo>
                    <a:pt x="495185" y="201930"/>
                  </a:lnTo>
                  <a:lnTo>
                    <a:pt x="498144" y="191770"/>
                  </a:lnTo>
                  <a:lnTo>
                    <a:pt x="498119" y="193040"/>
                  </a:lnTo>
                  <a:lnTo>
                    <a:pt x="500672" y="193040"/>
                  </a:lnTo>
                  <a:lnTo>
                    <a:pt x="498157" y="198120"/>
                  </a:lnTo>
                  <a:lnTo>
                    <a:pt x="500049" y="200660"/>
                  </a:lnTo>
                  <a:lnTo>
                    <a:pt x="502716" y="201930"/>
                  </a:lnTo>
                  <a:lnTo>
                    <a:pt x="506742" y="205740"/>
                  </a:lnTo>
                  <a:lnTo>
                    <a:pt x="509435" y="209550"/>
                  </a:lnTo>
                  <a:lnTo>
                    <a:pt x="512572" y="213360"/>
                  </a:lnTo>
                  <a:lnTo>
                    <a:pt x="511187" y="213360"/>
                  </a:lnTo>
                  <a:lnTo>
                    <a:pt x="511048" y="214630"/>
                  </a:lnTo>
                  <a:lnTo>
                    <a:pt x="511492" y="215900"/>
                  </a:lnTo>
                  <a:lnTo>
                    <a:pt x="512330" y="217170"/>
                  </a:lnTo>
                  <a:lnTo>
                    <a:pt x="513626" y="217170"/>
                  </a:lnTo>
                  <a:lnTo>
                    <a:pt x="514883" y="215900"/>
                  </a:lnTo>
                  <a:lnTo>
                    <a:pt x="516128" y="215900"/>
                  </a:lnTo>
                  <a:lnTo>
                    <a:pt x="520319" y="218440"/>
                  </a:lnTo>
                  <a:lnTo>
                    <a:pt x="521639" y="222250"/>
                  </a:lnTo>
                  <a:lnTo>
                    <a:pt x="525894" y="224790"/>
                  </a:lnTo>
                  <a:lnTo>
                    <a:pt x="530593" y="224790"/>
                  </a:lnTo>
                  <a:lnTo>
                    <a:pt x="531304" y="226060"/>
                  </a:lnTo>
                  <a:lnTo>
                    <a:pt x="533857" y="226060"/>
                  </a:lnTo>
                  <a:lnTo>
                    <a:pt x="533831" y="227330"/>
                  </a:lnTo>
                  <a:lnTo>
                    <a:pt x="534212" y="228600"/>
                  </a:lnTo>
                  <a:lnTo>
                    <a:pt x="534543" y="228600"/>
                  </a:lnTo>
                  <a:lnTo>
                    <a:pt x="534314" y="229870"/>
                  </a:lnTo>
                  <a:lnTo>
                    <a:pt x="534670" y="229870"/>
                  </a:lnTo>
                  <a:lnTo>
                    <a:pt x="535774" y="228600"/>
                  </a:lnTo>
                  <a:lnTo>
                    <a:pt x="536117" y="229870"/>
                  </a:lnTo>
                  <a:lnTo>
                    <a:pt x="537298" y="229870"/>
                  </a:lnTo>
                  <a:lnTo>
                    <a:pt x="537781" y="228600"/>
                  </a:lnTo>
                  <a:lnTo>
                    <a:pt x="541832" y="228600"/>
                  </a:lnTo>
                  <a:lnTo>
                    <a:pt x="541489" y="231140"/>
                  </a:lnTo>
                  <a:lnTo>
                    <a:pt x="543394" y="232410"/>
                  </a:lnTo>
                  <a:lnTo>
                    <a:pt x="544753" y="233718"/>
                  </a:lnTo>
                  <a:lnTo>
                    <a:pt x="545884" y="234950"/>
                  </a:lnTo>
                  <a:lnTo>
                    <a:pt x="548030" y="233718"/>
                  </a:lnTo>
                  <a:lnTo>
                    <a:pt x="546239" y="240030"/>
                  </a:lnTo>
                  <a:lnTo>
                    <a:pt x="551637" y="241300"/>
                  </a:lnTo>
                  <a:lnTo>
                    <a:pt x="556310" y="242570"/>
                  </a:lnTo>
                  <a:lnTo>
                    <a:pt x="556869" y="242570"/>
                  </a:lnTo>
                  <a:lnTo>
                    <a:pt x="557885" y="241300"/>
                  </a:lnTo>
                  <a:lnTo>
                    <a:pt x="555967" y="247650"/>
                  </a:lnTo>
                  <a:lnTo>
                    <a:pt x="558292" y="250190"/>
                  </a:lnTo>
                  <a:lnTo>
                    <a:pt x="565619" y="249034"/>
                  </a:lnTo>
                  <a:lnTo>
                    <a:pt x="565480" y="250190"/>
                  </a:lnTo>
                  <a:lnTo>
                    <a:pt x="564959" y="252730"/>
                  </a:lnTo>
                  <a:lnTo>
                    <a:pt x="565429" y="254000"/>
                  </a:lnTo>
                  <a:lnTo>
                    <a:pt x="566826" y="255270"/>
                  </a:lnTo>
                  <a:lnTo>
                    <a:pt x="573608" y="262890"/>
                  </a:lnTo>
                  <a:lnTo>
                    <a:pt x="580237" y="269240"/>
                  </a:lnTo>
                  <a:lnTo>
                    <a:pt x="586701" y="276860"/>
                  </a:lnTo>
                  <a:lnTo>
                    <a:pt x="594664" y="285750"/>
                  </a:lnTo>
                  <a:lnTo>
                    <a:pt x="597408" y="287020"/>
                  </a:lnTo>
                  <a:lnTo>
                    <a:pt x="601294" y="287020"/>
                  </a:lnTo>
                  <a:lnTo>
                    <a:pt x="602983" y="285750"/>
                  </a:lnTo>
                  <a:lnTo>
                    <a:pt x="603910" y="285750"/>
                  </a:lnTo>
                  <a:lnTo>
                    <a:pt x="604443" y="284480"/>
                  </a:lnTo>
                  <a:lnTo>
                    <a:pt x="604634" y="284480"/>
                  </a:lnTo>
                  <a:lnTo>
                    <a:pt x="606920" y="287020"/>
                  </a:lnTo>
                  <a:lnTo>
                    <a:pt x="607263" y="290830"/>
                  </a:lnTo>
                  <a:lnTo>
                    <a:pt x="612330" y="290830"/>
                  </a:lnTo>
                  <a:lnTo>
                    <a:pt x="616546" y="295910"/>
                  </a:lnTo>
                  <a:lnTo>
                    <a:pt x="619899" y="299720"/>
                  </a:lnTo>
                  <a:lnTo>
                    <a:pt x="621601" y="302260"/>
                  </a:lnTo>
                  <a:lnTo>
                    <a:pt x="623176" y="300990"/>
                  </a:lnTo>
                  <a:lnTo>
                    <a:pt x="623671" y="302260"/>
                  </a:lnTo>
                  <a:lnTo>
                    <a:pt x="623836" y="303530"/>
                  </a:lnTo>
                  <a:lnTo>
                    <a:pt x="625779" y="306070"/>
                  </a:lnTo>
                  <a:lnTo>
                    <a:pt x="625233" y="309880"/>
                  </a:lnTo>
                  <a:lnTo>
                    <a:pt x="629983" y="309880"/>
                  </a:lnTo>
                  <a:lnTo>
                    <a:pt x="632561" y="312420"/>
                  </a:lnTo>
                  <a:lnTo>
                    <a:pt x="638619" y="313690"/>
                  </a:lnTo>
                  <a:lnTo>
                    <a:pt x="638619" y="242582"/>
                  </a:lnTo>
                  <a:lnTo>
                    <a:pt x="635330" y="241300"/>
                  </a:lnTo>
                  <a:lnTo>
                    <a:pt x="633437" y="239814"/>
                  </a:lnTo>
                  <a:lnTo>
                    <a:pt x="633437" y="246380"/>
                  </a:lnTo>
                  <a:lnTo>
                    <a:pt x="633234" y="247650"/>
                  </a:lnTo>
                  <a:lnTo>
                    <a:pt x="633171" y="246380"/>
                  </a:lnTo>
                  <a:lnTo>
                    <a:pt x="633437" y="246380"/>
                  </a:lnTo>
                  <a:lnTo>
                    <a:pt x="633437" y="239814"/>
                  </a:lnTo>
                  <a:lnTo>
                    <a:pt x="632104" y="238760"/>
                  </a:lnTo>
                  <a:lnTo>
                    <a:pt x="629373" y="241300"/>
                  </a:lnTo>
                  <a:lnTo>
                    <a:pt x="629856" y="243840"/>
                  </a:lnTo>
                  <a:lnTo>
                    <a:pt x="626567" y="245110"/>
                  </a:lnTo>
                  <a:lnTo>
                    <a:pt x="624535" y="243840"/>
                  </a:lnTo>
                  <a:lnTo>
                    <a:pt x="624052" y="241300"/>
                  </a:lnTo>
                  <a:lnTo>
                    <a:pt x="620001" y="242570"/>
                  </a:lnTo>
                  <a:lnTo>
                    <a:pt x="622503" y="247650"/>
                  </a:lnTo>
                  <a:lnTo>
                    <a:pt x="626135" y="251460"/>
                  </a:lnTo>
                  <a:lnTo>
                    <a:pt x="631317" y="255270"/>
                  </a:lnTo>
                  <a:lnTo>
                    <a:pt x="632701" y="255270"/>
                  </a:lnTo>
                  <a:lnTo>
                    <a:pt x="633514" y="256540"/>
                  </a:lnTo>
                  <a:lnTo>
                    <a:pt x="633818" y="256540"/>
                  </a:lnTo>
                  <a:lnTo>
                    <a:pt x="633145" y="256717"/>
                  </a:lnTo>
                  <a:lnTo>
                    <a:pt x="633145" y="269240"/>
                  </a:lnTo>
                  <a:lnTo>
                    <a:pt x="632218" y="270510"/>
                  </a:lnTo>
                  <a:lnTo>
                    <a:pt x="631837" y="269240"/>
                  </a:lnTo>
                  <a:lnTo>
                    <a:pt x="633145" y="269240"/>
                  </a:lnTo>
                  <a:lnTo>
                    <a:pt x="633145" y="256717"/>
                  </a:lnTo>
                  <a:lnTo>
                    <a:pt x="628688" y="257810"/>
                  </a:lnTo>
                  <a:lnTo>
                    <a:pt x="625627" y="262890"/>
                  </a:lnTo>
                  <a:lnTo>
                    <a:pt x="621969" y="265430"/>
                  </a:lnTo>
                  <a:lnTo>
                    <a:pt x="621322" y="264160"/>
                  </a:lnTo>
                  <a:lnTo>
                    <a:pt x="619810" y="262890"/>
                  </a:lnTo>
                  <a:lnTo>
                    <a:pt x="615924" y="265430"/>
                  </a:lnTo>
                  <a:lnTo>
                    <a:pt x="618820" y="266700"/>
                  </a:lnTo>
                  <a:lnTo>
                    <a:pt x="618972" y="267970"/>
                  </a:lnTo>
                  <a:lnTo>
                    <a:pt x="617842" y="269240"/>
                  </a:lnTo>
                  <a:lnTo>
                    <a:pt x="614311" y="269240"/>
                  </a:lnTo>
                  <a:lnTo>
                    <a:pt x="610082" y="271780"/>
                  </a:lnTo>
                  <a:lnTo>
                    <a:pt x="608545" y="269240"/>
                  </a:lnTo>
                  <a:lnTo>
                    <a:pt x="608037" y="267970"/>
                  </a:lnTo>
                  <a:lnTo>
                    <a:pt x="607110" y="267970"/>
                  </a:lnTo>
                  <a:lnTo>
                    <a:pt x="607479" y="264160"/>
                  </a:lnTo>
                  <a:lnTo>
                    <a:pt x="607847" y="262890"/>
                  </a:lnTo>
                  <a:lnTo>
                    <a:pt x="608926" y="259080"/>
                  </a:lnTo>
                  <a:lnTo>
                    <a:pt x="603745" y="257810"/>
                  </a:lnTo>
                  <a:lnTo>
                    <a:pt x="602983" y="256540"/>
                  </a:lnTo>
                  <a:lnTo>
                    <a:pt x="603631" y="254000"/>
                  </a:lnTo>
                  <a:lnTo>
                    <a:pt x="597725" y="259080"/>
                  </a:lnTo>
                  <a:lnTo>
                    <a:pt x="596798" y="257810"/>
                  </a:lnTo>
                  <a:lnTo>
                    <a:pt x="595769" y="257810"/>
                  </a:lnTo>
                  <a:lnTo>
                    <a:pt x="594067" y="260350"/>
                  </a:lnTo>
                  <a:lnTo>
                    <a:pt x="594918" y="261620"/>
                  </a:lnTo>
                  <a:lnTo>
                    <a:pt x="596417" y="262890"/>
                  </a:lnTo>
                  <a:lnTo>
                    <a:pt x="592404" y="262890"/>
                  </a:lnTo>
                  <a:lnTo>
                    <a:pt x="593458" y="259080"/>
                  </a:lnTo>
                  <a:lnTo>
                    <a:pt x="593813" y="257810"/>
                  </a:lnTo>
                  <a:lnTo>
                    <a:pt x="590842" y="256540"/>
                  </a:lnTo>
                  <a:lnTo>
                    <a:pt x="585406" y="259080"/>
                  </a:lnTo>
                  <a:lnTo>
                    <a:pt x="583653" y="256540"/>
                  </a:lnTo>
                  <a:lnTo>
                    <a:pt x="581126" y="255270"/>
                  </a:lnTo>
                  <a:lnTo>
                    <a:pt x="577011" y="252730"/>
                  </a:lnTo>
                  <a:lnTo>
                    <a:pt x="575221" y="248920"/>
                  </a:lnTo>
                  <a:lnTo>
                    <a:pt x="574624" y="247650"/>
                  </a:lnTo>
                  <a:lnTo>
                    <a:pt x="568794" y="246380"/>
                  </a:lnTo>
                  <a:lnTo>
                    <a:pt x="566940" y="243840"/>
                  </a:lnTo>
                  <a:lnTo>
                    <a:pt x="564578" y="241300"/>
                  </a:lnTo>
                  <a:lnTo>
                    <a:pt x="560133" y="240030"/>
                  </a:lnTo>
                  <a:lnTo>
                    <a:pt x="556945" y="234950"/>
                  </a:lnTo>
                  <a:lnTo>
                    <a:pt x="556641" y="233680"/>
                  </a:lnTo>
                  <a:lnTo>
                    <a:pt x="555421" y="228600"/>
                  </a:lnTo>
                  <a:lnTo>
                    <a:pt x="547573" y="227330"/>
                  </a:lnTo>
                  <a:lnTo>
                    <a:pt x="546188" y="224790"/>
                  </a:lnTo>
                  <a:lnTo>
                    <a:pt x="545960" y="220980"/>
                  </a:lnTo>
                  <a:lnTo>
                    <a:pt x="538911" y="220980"/>
                  </a:lnTo>
                  <a:lnTo>
                    <a:pt x="538822" y="219710"/>
                  </a:lnTo>
                  <a:lnTo>
                    <a:pt x="537502" y="219710"/>
                  </a:lnTo>
                  <a:lnTo>
                    <a:pt x="537006" y="217170"/>
                  </a:lnTo>
                  <a:lnTo>
                    <a:pt x="536702" y="215900"/>
                  </a:lnTo>
                  <a:lnTo>
                    <a:pt x="536384" y="214630"/>
                  </a:lnTo>
                  <a:lnTo>
                    <a:pt x="530580" y="214630"/>
                  </a:lnTo>
                  <a:lnTo>
                    <a:pt x="531329" y="204470"/>
                  </a:lnTo>
                  <a:lnTo>
                    <a:pt x="522960" y="200660"/>
                  </a:lnTo>
                  <a:lnTo>
                    <a:pt x="520547" y="194310"/>
                  </a:lnTo>
                  <a:lnTo>
                    <a:pt x="519290" y="189230"/>
                  </a:lnTo>
                  <a:lnTo>
                    <a:pt x="517194" y="185420"/>
                  </a:lnTo>
                  <a:lnTo>
                    <a:pt x="507060" y="191770"/>
                  </a:lnTo>
                  <a:lnTo>
                    <a:pt x="505510" y="190500"/>
                  </a:lnTo>
                  <a:lnTo>
                    <a:pt x="504444" y="190500"/>
                  </a:lnTo>
                  <a:lnTo>
                    <a:pt x="504456" y="189230"/>
                  </a:lnTo>
                  <a:lnTo>
                    <a:pt x="504456" y="187960"/>
                  </a:lnTo>
                  <a:lnTo>
                    <a:pt x="502069" y="187960"/>
                  </a:lnTo>
                  <a:lnTo>
                    <a:pt x="500849" y="189230"/>
                  </a:lnTo>
                  <a:lnTo>
                    <a:pt x="501154" y="187960"/>
                  </a:lnTo>
                  <a:lnTo>
                    <a:pt x="501345" y="186690"/>
                  </a:lnTo>
                  <a:lnTo>
                    <a:pt x="500862" y="182880"/>
                  </a:lnTo>
                  <a:lnTo>
                    <a:pt x="497039" y="182880"/>
                  </a:lnTo>
                  <a:lnTo>
                    <a:pt x="493471" y="181610"/>
                  </a:lnTo>
                  <a:lnTo>
                    <a:pt x="491756" y="181610"/>
                  </a:lnTo>
                  <a:lnTo>
                    <a:pt x="490601" y="179070"/>
                  </a:lnTo>
                  <a:lnTo>
                    <a:pt x="492201" y="176530"/>
                  </a:lnTo>
                  <a:lnTo>
                    <a:pt x="491299" y="173990"/>
                  </a:lnTo>
                  <a:lnTo>
                    <a:pt x="491172" y="173990"/>
                  </a:lnTo>
                  <a:lnTo>
                    <a:pt x="494792" y="171450"/>
                  </a:lnTo>
                  <a:lnTo>
                    <a:pt x="499211" y="172720"/>
                  </a:lnTo>
                  <a:lnTo>
                    <a:pt x="497509" y="180340"/>
                  </a:lnTo>
                  <a:lnTo>
                    <a:pt x="506780" y="177800"/>
                  </a:lnTo>
                  <a:lnTo>
                    <a:pt x="505574" y="171450"/>
                  </a:lnTo>
                  <a:lnTo>
                    <a:pt x="499897" y="170180"/>
                  </a:lnTo>
                  <a:lnTo>
                    <a:pt x="495198" y="166370"/>
                  </a:lnTo>
                  <a:lnTo>
                    <a:pt x="494512" y="166370"/>
                  </a:lnTo>
                  <a:lnTo>
                    <a:pt x="493852" y="165100"/>
                  </a:lnTo>
                  <a:lnTo>
                    <a:pt x="493128" y="163830"/>
                  </a:lnTo>
                  <a:lnTo>
                    <a:pt x="491350" y="161290"/>
                  </a:lnTo>
                  <a:lnTo>
                    <a:pt x="490397" y="160020"/>
                  </a:lnTo>
                  <a:lnTo>
                    <a:pt x="486016" y="160020"/>
                  </a:lnTo>
                  <a:lnTo>
                    <a:pt x="485635" y="157480"/>
                  </a:lnTo>
                  <a:lnTo>
                    <a:pt x="484212" y="154940"/>
                  </a:lnTo>
                  <a:lnTo>
                    <a:pt x="484174" y="153670"/>
                  </a:lnTo>
                  <a:lnTo>
                    <a:pt x="483489" y="153670"/>
                  </a:lnTo>
                  <a:lnTo>
                    <a:pt x="482003" y="154940"/>
                  </a:lnTo>
                  <a:lnTo>
                    <a:pt x="479234" y="156210"/>
                  </a:lnTo>
                  <a:lnTo>
                    <a:pt x="479247" y="158750"/>
                  </a:lnTo>
                  <a:lnTo>
                    <a:pt x="479615" y="160020"/>
                  </a:lnTo>
                  <a:lnTo>
                    <a:pt x="480529" y="163830"/>
                  </a:lnTo>
                  <a:lnTo>
                    <a:pt x="484149" y="165100"/>
                  </a:lnTo>
                  <a:lnTo>
                    <a:pt x="484924" y="167640"/>
                  </a:lnTo>
                  <a:lnTo>
                    <a:pt x="482638" y="170180"/>
                  </a:lnTo>
                  <a:lnTo>
                    <a:pt x="481812" y="171323"/>
                  </a:lnTo>
                  <a:lnTo>
                    <a:pt x="479628" y="170180"/>
                  </a:lnTo>
                  <a:lnTo>
                    <a:pt x="478701" y="166370"/>
                  </a:lnTo>
                  <a:lnTo>
                    <a:pt x="475526" y="165100"/>
                  </a:lnTo>
                  <a:lnTo>
                    <a:pt x="474281" y="165100"/>
                  </a:lnTo>
                  <a:lnTo>
                    <a:pt x="473468" y="163830"/>
                  </a:lnTo>
                  <a:lnTo>
                    <a:pt x="473290" y="163830"/>
                  </a:lnTo>
                  <a:lnTo>
                    <a:pt x="473837" y="162560"/>
                  </a:lnTo>
                  <a:lnTo>
                    <a:pt x="478650" y="161290"/>
                  </a:lnTo>
                  <a:lnTo>
                    <a:pt x="477062" y="160020"/>
                  </a:lnTo>
                  <a:lnTo>
                    <a:pt x="477431" y="156210"/>
                  </a:lnTo>
                  <a:lnTo>
                    <a:pt x="476288" y="154940"/>
                  </a:lnTo>
                  <a:lnTo>
                    <a:pt x="474929" y="152400"/>
                  </a:lnTo>
                  <a:lnTo>
                    <a:pt x="477786" y="152400"/>
                  </a:lnTo>
                  <a:lnTo>
                    <a:pt x="478370" y="153670"/>
                  </a:lnTo>
                  <a:lnTo>
                    <a:pt x="479336" y="153670"/>
                  </a:lnTo>
                  <a:lnTo>
                    <a:pt x="482041" y="152400"/>
                  </a:lnTo>
                  <a:lnTo>
                    <a:pt x="482269" y="152400"/>
                  </a:lnTo>
                  <a:lnTo>
                    <a:pt x="481990" y="151130"/>
                  </a:lnTo>
                  <a:lnTo>
                    <a:pt x="481177" y="151130"/>
                  </a:lnTo>
                  <a:lnTo>
                    <a:pt x="479882" y="149860"/>
                  </a:lnTo>
                  <a:lnTo>
                    <a:pt x="480669" y="149860"/>
                  </a:lnTo>
                  <a:lnTo>
                    <a:pt x="480898" y="148590"/>
                  </a:lnTo>
                  <a:lnTo>
                    <a:pt x="480847" y="147320"/>
                  </a:lnTo>
                  <a:lnTo>
                    <a:pt x="480669" y="146050"/>
                  </a:lnTo>
                  <a:lnTo>
                    <a:pt x="480237" y="144780"/>
                  </a:lnTo>
                  <a:lnTo>
                    <a:pt x="479094" y="143510"/>
                  </a:lnTo>
                  <a:lnTo>
                    <a:pt x="478586" y="143510"/>
                  </a:lnTo>
                  <a:lnTo>
                    <a:pt x="477913" y="142240"/>
                  </a:lnTo>
                  <a:lnTo>
                    <a:pt x="476084" y="140970"/>
                  </a:lnTo>
                  <a:lnTo>
                    <a:pt x="470687" y="140970"/>
                  </a:lnTo>
                  <a:lnTo>
                    <a:pt x="470230" y="137160"/>
                  </a:lnTo>
                  <a:lnTo>
                    <a:pt x="467321" y="133350"/>
                  </a:lnTo>
                  <a:lnTo>
                    <a:pt x="465035" y="129540"/>
                  </a:lnTo>
                  <a:lnTo>
                    <a:pt x="461022" y="127000"/>
                  </a:lnTo>
                  <a:lnTo>
                    <a:pt x="461873" y="120650"/>
                  </a:lnTo>
                  <a:lnTo>
                    <a:pt x="461784" y="119380"/>
                  </a:lnTo>
                  <a:lnTo>
                    <a:pt x="461187" y="118110"/>
                  </a:lnTo>
                  <a:lnTo>
                    <a:pt x="460248" y="115570"/>
                  </a:lnTo>
                  <a:lnTo>
                    <a:pt x="462127" y="115570"/>
                  </a:lnTo>
                  <a:lnTo>
                    <a:pt x="464718" y="114300"/>
                  </a:lnTo>
                  <a:lnTo>
                    <a:pt x="463765" y="111760"/>
                  </a:lnTo>
                  <a:lnTo>
                    <a:pt x="463054" y="110490"/>
                  </a:lnTo>
                  <a:lnTo>
                    <a:pt x="462394" y="109220"/>
                  </a:lnTo>
                  <a:lnTo>
                    <a:pt x="460209" y="107950"/>
                  </a:lnTo>
                  <a:lnTo>
                    <a:pt x="456844" y="101600"/>
                  </a:lnTo>
                  <a:lnTo>
                    <a:pt x="455142" y="99060"/>
                  </a:lnTo>
                  <a:lnTo>
                    <a:pt x="456158" y="97790"/>
                  </a:lnTo>
                  <a:lnTo>
                    <a:pt x="456425" y="97790"/>
                  </a:lnTo>
                  <a:lnTo>
                    <a:pt x="456361" y="96520"/>
                  </a:lnTo>
                  <a:lnTo>
                    <a:pt x="463054" y="96520"/>
                  </a:lnTo>
                  <a:lnTo>
                    <a:pt x="464845" y="97790"/>
                  </a:lnTo>
                  <a:lnTo>
                    <a:pt x="466915" y="97790"/>
                  </a:lnTo>
                  <a:lnTo>
                    <a:pt x="468795" y="99060"/>
                  </a:lnTo>
                  <a:lnTo>
                    <a:pt x="473519" y="99060"/>
                  </a:lnTo>
                  <a:lnTo>
                    <a:pt x="476542" y="96520"/>
                  </a:lnTo>
                  <a:lnTo>
                    <a:pt x="478345" y="96520"/>
                  </a:lnTo>
                  <a:lnTo>
                    <a:pt x="481139" y="100330"/>
                  </a:lnTo>
                  <a:lnTo>
                    <a:pt x="479856" y="102870"/>
                  </a:lnTo>
                  <a:lnTo>
                    <a:pt x="482168" y="104140"/>
                  </a:lnTo>
                  <a:lnTo>
                    <a:pt x="493001" y="113030"/>
                  </a:lnTo>
                  <a:lnTo>
                    <a:pt x="503034" y="120650"/>
                  </a:lnTo>
                  <a:lnTo>
                    <a:pt x="522185" y="138430"/>
                  </a:lnTo>
                  <a:lnTo>
                    <a:pt x="523938" y="143510"/>
                  </a:lnTo>
                  <a:lnTo>
                    <a:pt x="529920" y="146050"/>
                  </a:lnTo>
                  <a:lnTo>
                    <a:pt x="533704" y="149860"/>
                  </a:lnTo>
                  <a:lnTo>
                    <a:pt x="534466" y="151130"/>
                  </a:lnTo>
                  <a:lnTo>
                    <a:pt x="536371" y="152400"/>
                  </a:lnTo>
                  <a:lnTo>
                    <a:pt x="539165" y="152400"/>
                  </a:lnTo>
                  <a:lnTo>
                    <a:pt x="540715" y="153670"/>
                  </a:lnTo>
                  <a:lnTo>
                    <a:pt x="541515" y="154940"/>
                  </a:lnTo>
                  <a:lnTo>
                    <a:pt x="544131" y="160020"/>
                  </a:lnTo>
                  <a:lnTo>
                    <a:pt x="549021" y="165100"/>
                  </a:lnTo>
                  <a:lnTo>
                    <a:pt x="555205" y="167640"/>
                  </a:lnTo>
                  <a:lnTo>
                    <a:pt x="556780" y="168910"/>
                  </a:lnTo>
                  <a:lnTo>
                    <a:pt x="557085" y="166370"/>
                  </a:lnTo>
                  <a:lnTo>
                    <a:pt x="554177" y="161290"/>
                  </a:lnTo>
                  <a:lnTo>
                    <a:pt x="550443" y="156210"/>
                  </a:lnTo>
                  <a:lnTo>
                    <a:pt x="543788" y="152400"/>
                  </a:lnTo>
                  <a:lnTo>
                    <a:pt x="539343" y="146050"/>
                  </a:lnTo>
                  <a:lnTo>
                    <a:pt x="534581" y="138430"/>
                  </a:lnTo>
                  <a:lnTo>
                    <a:pt x="528866" y="132080"/>
                  </a:lnTo>
                  <a:lnTo>
                    <a:pt x="521576" y="125730"/>
                  </a:lnTo>
                  <a:lnTo>
                    <a:pt x="518160" y="121920"/>
                  </a:lnTo>
                  <a:lnTo>
                    <a:pt x="524357" y="114300"/>
                  </a:lnTo>
                  <a:lnTo>
                    <a:pt x="522160" y="109220"/>
                  </a:lnTo>
                  <a:lnTo>
                    <a:pt x="525970" y="111760"/>
                  </a:lnTo>
                  <a:lnTo>
                    <a:pt x="530606" y="111760"/>
                  </a:lnTo>
                  <a:lnTo>
                    <a:pt x="531914" y="115570"/>
                  </a:lnTo>
                  <a:lnTo>
                    <a:pt x="530009" y="118110"/>
                  </a:lnTo>
                  <a:lnTo>
                    <a:pt x="527380" y="120650"/>
                  </a:lnTo>
                  <a:lnTo>
                    <a:pt x="529945" y="120650"/>
                  </a:lnTo>
                  <a:lnTo>
                    <a:pt x="535495" y="119380"/>
                  </a:lnTo>
                  <a:lnTo>
                    <a:pt x="536460" y="123190"/>
                  </a:lnTo>
                  <a:lnTo>
                    <a:pt x="541324" y="123190"/>
                  </a:lnTo>
                  <a:lnTo>
                    <a:pt x="541731" y="124460"/>
                  </a:lnTo>
                  <a:lnTo>
                    <a:pt x="542366" y="124460"/>
                  </a:lnTo>
                  <a:lnTo>
                    <a:pt x="542823" y="129540"/>
                  </a:lnTo>
                  <a:lnTo>
                    <a:pt x="547662" y="130810"/>
                  </a:lnTo>
                  <a:lnTo>
                    <a:pt x="551916" y="132080"/>
                  </a:lnTo>
                  <a:lnTo>
                    <a:pt x="553339" y="133350"/>
                  </a:lnTo>
                  <a:lnTo>
                    <a:pt x="554697" y="135890"/>
                  </a:lnTo>
                  <a:lnTo>
                    <a:pt x="556094" y="137160"/>
                  </a:lnTo>
                  <a:lnTo>
                    <a:pt x="560781" y="134620"/>
                  </a:lnTo>
                  <a:lnTo>
                    <a:pt x="557593" y="130810"/>
                  </a:lnTo>
                  <a:lnTo>
                    <a:pt x="555955" y="125730"/>
                  </a:lnTo>
                  <a:lnTo>
                    <a:pt x="550633" y="124460"/>
                  </a:lnTo>
                  <a:lnTo>
                    <a:pt x="548322" y="120650"/>
                  </a:lnTo>
                  <a:lnTo>
                    <a:pt x="547154" y="119380"/>
                  </a:lnTo>
                  <a:lnTo>
                    <a:pt x="545973" y="118110"/>
                  </a:lnTo>
                  <a:lnTo>
                    <a:pt x="543674" y="114300"/>
                  </a:lnTo>
                  <a:lnTo>
                    <a:pt x="543344" y="111760"/>
                  </a:lnTo>
                  <a:lnTo>
                    <a:pt x="543280" y="110490"/>
                  </a:lnTo>
                  <a:lnTo>
                    <a:pt x="540994" y="109220"/>
                  </a:lnTo>
                  <a:lnTo>
                    <a:pt x="541070" y="107950"/>
                  </a:lnTo>
                  <a:lnTo>
                    <a:pt x="541286" y="107950"/>
                  </a:lnTo>
                  <a:lnTo>
                    <a:pt x="540219" y="105410"/>
                  </a:lnTo>
                  <a:lnTo>
                    <a:pt x="539089" y="102870"/>
                  </a:lnTo>
                  <a:lnTo>
                    <a:pt x="535241" y="102870"/>
                  </a:lnTo>
                  <a:lnTo>
                    <a:pt x="524319" y="92710"/>
                  </a:lnTo>
                  <a:lnTo>
                    <a:pt x="522960" y="91440"/>
                  </a:lnTo>
                  <a:lnTo>
                    <a:pt x="527697" y="88900"/>
                  </a:lnTo>
                  <a:lnTo>
                    <a:pt x="529450" y="86360"/>
                  </a:lnTo>
                  <a:lnTo>
                    <a:pt x="527583" y="81280"/>
                  </a:lnTo>
                  <a:lnTo>
                    <a:pt x="526275" y="80010"/>
                  </a:lnTo>
                  <a:lnTo>
                    <a:pt x="525208" y="78740"/>
                  </a:lnTo>
                  <a:lnTo>
                    <a:pt x="525284" y="74930"/>
                  </a:lnTo>
                  <a:lnTo>
                    <a:pt x="525106" y="73660"/>
                  </a:lnTo>
                  <a:lnTo>
                    <a:pt x="524929" y="72390"/>
                  </a:lnTo>
                  <a:lnTo>
                    <a:pt x="516763" y="72390"/>
                  </a:lnTo>
                  <a:lnTo>
                    <a:pt x="521500" y="64770"/>
                  </a:lnTo>
                  <a:lnTo>
                    <a:pt x="517588" y="63500"/>
                  </a:lnTo>
                  <a:lnTo>
                    <a:pt x="515188" y="62230"/>
                  </a:lnTo>
                  <a:lnTo>
                    <a:pt x="508647" y="55880"/>
                  </a:lnTo>
                  <a:lnTo>
                    <a:pt x="502602" y="49530"/>
                  </a:lnTo>
                  <a:lnTo>
                    <a:pt x="496760" y="44450"/>
                  </a:lnTo>
                  <a:lnTo>
                    <a:pt x="490855" y="38100"/>
                  </a:lnTo>
                  <a:lnTo>
                    <a:pt x="488111" y="35560"/>
                  </a:lnTo>
                  <a:lnTo>
                    <a:pt x="482638" y="31750"/>
                  </a:lnTo>
                  <a:lnTo>
                    <a:pt x="485051" y="26670"/>
                  </a:lnTo>
                  <a:lnTo>
                    <a:pt x="485648" y="25400"/>
                  </a:lnTo>
                  <a:lnTo>
                    <a:pt x="484949" y="25400"/>
                  </a:lnTo>
                  <a:lnTo>
                    <a:pt x="485101" y="24130"/>
                  </a:lnTo>
                  <a:lnTo>
                    <a:pt x="479945" y="24130"/>
                  </a:lnTo>
                  <a:lnTo>
                    <a:pt x="481291" y="21590"/>
                  </a:lnTo>
                  <a:lnTo>
                    <a:pt x="481965" y="20320"/>
                  </a:lnTo>
                  <a:lnTo>
                    <a:pt x="483311" y="17780"/>
                  </a:lnTo>
                  <a:lnTo>
                    <a:pt x="479767" y="17780"/>
                  </a:lnTo>
                  <a:lnTo>
                    <a:pt x="477850" y="16510"/>
                  </a:lnTo>
                  <a:lnTo>
                    <a:pt x="476885" y="16510"/>
                  </a:lnTo>
                  <a:lnTo>
                    <a:pt x="475221" y="15240"/>
                  </a:lnTo>
                  <a:lnTo>
                    <a:pt x="473316" y="15240"/>
                  </a:lnTo>
                  <a:lnTo>
                    <a:pt x="471284" y="13970"/>
                  </a:lnTo>
                  <a:lnTo>
                    <a:pt x="469544" y="12700"/>
                  </a:lnTo>
                  <a:lnTo>
                    <a:pt x="467702" y="11430"/>
                  </a:lnTo>
                  <a:lnTo>
                    <a:pt x="464248" y="11430"/>
                  </a:lnTo>
                  <a:lnTo>
                    <a:pt x="453351" y="7645"/>
                  </a:lnTo>
                  <a:lnTo>
                    <a:pt x="453351" y="88900"/>
                  </a:lnTo>
                  <a:lnTo>
                    <a:pt x="453212" y="90170"/>
                  </a:lnTo>
                  <a:lnTo>
                    <a:pt x="452729" y="91440"/>
                  </a:lnTo>
                  <a:lnTo>
                    <a:pt x="452602" y="91440"/>
                  </a:lnTo>
                  <a:lnTo>
                    <a:pt x="452602" y="107950"/>
                  </a:lnTo>
                  <a:lnTo>
                    <a:pt x="452526" y="109220"/>
                  </a:lnTo>
                  <a:lnTo>
                    <a:pt x="452259" y="107950"/>
                  </a:lnTo>
                  <a:lnTo>
                    <a:pt x="452602" y="107950"/>
                  </a:lnTo>
                  <a:lnTo>
                    <a:pt x="452602" y="91440"/>
                  </a:lnTo>
                  <a:lnTo>
                    <a:pt x="453009" y="90170"/>
                  </a:lnTo>
                  <a:lnTo>
                    <a:pt x="453148" y="90170"/>
                  </a:lnTo>
                  <a:lnTo>
                    <a:pt x="453199" y="88900"/>
                  </a:lnTo>
                  <a:lnTo>
                    <a:pt x="453351" y="88900"/>
                  </a:lnTo>
                  <a:lnTo>
                    <a:pt x="453351" y="7645"/>
                  </a:lnTo>
                  <a:lnTo>
                    <a:pt x="452450" y="7327"/>
                  </a:lnTo>
                  <a:lnTo>
                    <a:pt x="452450" y="91440"/>
                  </a:lnTo>
                  <a:lnTo>
                    <a:pt x="452323" y="92710"/>
                  </a:lnTo>
                  <a:lnTo>
                    <a:pt x="451307" y="92710"/>
                  </a:lnTo>
                  <a:lnTo>
                    <a:pt x="451307" y="107950"/>
                  </a:lnTo>
                  <a:lnTo>
                    <a:pt x="450380" y="106680"/>
                  </a:lnTo>
                  <a:lnTo>
                    <a:pt x="450824" y="106680"/>
                  </a:lnTo>
                  <a:lnTo>
                    <a:pt x="451307" y="107950"/>
                  </a:lnTo>
                  <a:lnTo>
                    <a:pt x="451307" y="92710"/>
                  </a:lnTo>
                  <a:lnTo>
                    <a:pt x="450964" y="92710"/>
                  </a:lnTo>
                  <a:lnTo>
                    <a:pt x="451840" y="91440"/>
                  </a:lnTo>
                  <a:lnTo>
                    <a:pt x="452450" y="91440"/>
                  </a:lnTo>
                  <a:lnTo>
                    <a:pt x="452450" y="7327"/>
                  </a:lnTo>
                  <a:lnTo>
                    <a:pt x="449643" y="6350"/>
                  </a:lnTo>
                  <a:lnTo>
                    <a:pt x="448983" y="5080"/>
                  </a:lnTo>
                  <a:lnTo>
                    <a:pt x="447700" y="3810"/>
                  </a:lnTo>
                  <a:lnTo>
                    <a:pt x="445935" y="3810"/>
                  </a:lnTo>
                  <a:lnTo>
                    <a:pt x="445935" y="24130"/>
                  </a:lnTo>
                  <a:lnTo>
                    <a:pt x="445871" y="25400"/>
                  </a:lnTo>
                  <a:lnTo>
                    <a:pt x="445160" y="26327"/>
                  </a:lnTo>
                  <a:lnTo>
                    <a:pt x="445160" y="87630"/>
                  </a:lnTo>
                  <a:lnTo>
                    <a:pt x="444246" y="88900"/>
                  </a:lnTo>
                  <a:lnTo>
                    <a:pt x="444665" y="90170"/>
                  </a:lnTo>
                  <a:lnTo>
                    <a:pt x="435406" y="92710"/>
                  </a:lnTo>
                  <a:lnTo>
                    <a:pt x="435648" y="87630"/>
                  </a:lnTo>
                  <a:lnTo>
                    <a:pt x="445160" y="87630"/>
                  </a:lnTo>
                  <a:lnTo>
                    <a:pt x="445160" y="26327"/>
                  </a:lnTo>
                  <a:lnTo>
                    <a:pt x="444868" y="26670"/>
                  </a:lnTo>
                  <a:lnTo>
                    <a:pt x="444817" y="25400"/>
                  </a:lnTo>
                  <a:lnTo>
                    <a:pt x="444322" y="24130"/>
                  </a:lnTo>
                  <a:lnTo>
                    <a:pt x="442849" y="22860"/>
                  </a:lnTo>
                  <a:lnTo>
                    <a:pt x="441147" y="22860"/>
                  </a:lnTo>
                  <a:lnTo>
                    <a:pt x="441642" y="21590"/>
                  </a:lnTo>
                  <a:lnTo>
                    <a:pt x="442429" y="21590"/>
                  </a:lnTo>
                  <a:lnTo>
                    <a:pt x="443471" y="22860"/>
                  </a:lnTo>
                  <a:lnTo>
                    <a:pt x="445350" y="22860"/>
                  </a:lnTo>
                  <a:lnTo>
                    <a:pt x="445871" y="24130"/>
                  </a:lnTo>
                  <a:lnTo>
                    <a:pt x="445935" y="3810"/>
                  </a:lnTo>
                  <a:lnTo>
                    <a:pt x="443572" y="3810"/>
                  </a:lnTo>
                  <a:lnTo>
                    <a:pt x="442099" y="1270"/>
                  </a:lnTo>
                  <a:lnTo>
                    <a:pt x="439750" y="0"/>
                  </a:lnTo>
                  <a:lnTo>
                    <a:pt x="436943" y="3810"/>
                  </a:lnTo>
                  <a:lnTo>
                    <a:pt x="438937" y="6350"/>
                  </a:lnTo>
                  <a:lnTo>
                    <a:pt x="439915" y="12700"/>
                  </a:lnTo>
                  <a:lnTo>
                    <a:pt x="440080" y="16510"/>
                  </a:lnTo>
                  <a:lnTo>
                    <a:pt x="436257" y="20320"/>
                  </a:lnTo>
                  <a:lnTo>
                    <a:pt x="432689" y="20320"/>
                  </a:lnTo>
                  <a:lnTo>
                    <a:pt x="432676" y="19050"/>
                  </a:lnTo>
                  <a:lnTo>
                    <a:pt x="432257" y="19050"/>
                  </a:lnTo>
                  <a:lnTo>
                    <a:pt x="431393" y="20320"/>
                  </a:lnTo>
                  <a:lnTo>
                    <a:pt x="430885" y="19050"/>
                  </a:lnTo>
                  <a:lnTo>
                    <a:pt x="426758" y="19050"/>
                  </a:lnTo>
                  <a:lnTo>
                    <a:pt x="424903" y="16510"/>
                  </a:lnTo>
                  <a:lnTo>
                    <a:pt x="426072" y="11430"/>
                  </a:lnTo>
                  <a:lnTo>
                    <a:pt x="417715" y="15240"/>
                  </a:lnTo>
                  <a:lnTo>
                    <a:pt x="418401" y="15240"/>
                  </a:lnTo>
                  <a:lnTo>
                    <a:pt x="418439" y="16510"/>
                  </a:lnTo>
                  <a:lnTo>
                    <a:pt x="417957" y="16510"/>
                  </a:lnTo>
                  <a:lnTo>
                    <a:pt x="421487" y="19050"/>
                  </a:lnTo>
                  <a:lnTo>
                    <a:pt x="415226" y="27940"/>
                  </a:lnTo>
                  <a:lnTo>
                    <a:pt x="422160" y="27940"/>
                  </a:lnTo>
                  <a:lnTo>
                    <a:pt x="422465" y="31750"/>
                  </a:lnTo>
                  <a:lnTo>
                    <a:pt x="424205" y="33020"/>
                  </a:lnTo>
                  <a:lnTo>
                    <a:pt x="425818" y="34290"/>
                  </a:lnTo>
                  <a:lnTo>
                    <a:pt x="425221" y="38100"/>
                  </a:lnTo>
                  <a:lnTo>
                    <a:pt x="424942" y="38100"/>
                  </a:lnTo>
                  <a:lnTo>
                    <a:pt x="424903" y="40640"/>
                  </a:lnTo>
                  <a:lnTo>
                    <a:pt x="425030" y="41910"/>
                  </a:lnTo>
                  <a:lnTo>
                    <a:pt x="426059" y="43180"/>
                  </a:lnTo>
                  <a:lnTo>
                    <a:pt x="427570" y="44450"/>
                  </a:lnTo>
                  <a:lnTo>
                    <a:pt x="431622" y="46990"/>
                  </a:lnTo>
                  <a:lnTo>
                    <a:pt x="433247" y="50800"/>
                  </a:lnTo>
                  <a:lnTo>
                    <a:pt x="436245" y="53340"/>
                  </a:lnTo>
                  <a:lnTo>
                    <a:pt x="436841" y="53340"/>
                  </a:lnTo>
                  <a:lnTo>
                    <a:pt x="437476" y="54610"/>
                  </a:lnTo>
                  <a:lnTo>
                    <a:pt x="438277" y="54610"/>
                  </a:lnTo>
                  <a:lnTo>
                    <a:pt x="438645" y="55880"/>
                  </a:lnTo>
                  <a:lnTo>
                    <a:pt x="441642" y="54610"/>
                  </a:lnTo>
                  <a:lnTo>
                    <a:pt x="440690" y="55880"/>
                  </a:lnTo>
                  <a:lnTo>
                    <a:pt x="439445" y="55880"/>
                  </a:lnTo>
                  <a:lnTo>
                    <a:pt x="433730" y="57150"/>
                  </a:lnTo>
                  <a:lnTo>
                    <a:pt x="432003" y="60960"/>
                  </a:lnTo>
                  <a:lnTo>
                    <a:pt x="430568" y="63500"/>
                  </a:lnTo>
                  <a:lnTo>
                    <a:pt x="430555" y="66040"/>
                  </a:lnTo>
                  <a:lnTo>
                    <a:pt x="430911" y="66040"/>
                  </a:lnTo>
                  <a:lnTo>
                    <a:pt x="432904" y="68580"/>
                  </a:lnTo>
                  <a:lnTo>
                    <a:pt x="436778" y="68580"/>
                  </a:lnTo>
                  <a:lnTo>
                    <a:pt x="436245" y="73431"/>
                  </a:lnTo>
                  <a:lnTo>
                    <a:pt x="436245" y="81280"/>
                  </a:lnTo>
                  <a:lnTo>
                    <a:pt x="435495" y="86233"/>
                  </a:lnTo>
                  <a:lnTo>
                    <a:pt x="431495" y="83820"/>
                  </a:lnTo>
                  <a:lnTo>
                    <a:pt x="431063" y="83820"/>
                  </a:lnTo>
                  <a:lnTo>
                    <a:pt x="430034" y="82550"/>
                  </a:lnTo>
                  <a:lnTo>
                    <a:pt x="429856" y="81280"/>
                  </a:lnTo>
                  <a:lnTo>
                    <a:pt x="436245" y="81280"/>
                  </a:lnTo>
                  <a:lnTo>
                    <a:pt x="436245" y="73431"/>
                  </a:lnTo>
                  <a:lnTo>
                    <a:pt x="436219" y="73660"/>
                  </a:lnTo>
                  <a:lnTo>
                    <a:pt x="433819" y="69850"/>
                  </a:lnTo>
                  <a:lnTo>
                    <a:pt x="429209" y="71120"/>
                  </a:lnTo>
                  <a:lnTo>
                    <a:pt x="429488" y="72390"/>
                  </a:lnTo>
                  <a:lnTo>
                    <a:pt x="429425" y="73660"/>
                  </a:lnTo>
                  <a:lnTo>
                    <a:pt x="429310" y="74930"/>
                  </a:lnTo>
                  <a:lnTo>
                    <a:pt x="429196" y="72390"/>
                  </a:lnTo>
                  <a:lnTo>
                    <a:pt x="428904" y="71120"/>
                  </a:lnTo>
                  <a:lnTo>
                    <a:pt x="428383" y="69850"/>
                  </a:lnTo>
                  <a:lnTo>
                    <a:pt x="427367" y="68580"/>
                  </a:lnTo>
                  <a:lnTo>
                    <a:pt x="422833" y="68580"/>
                  </a:lnTo>
                  <a:lnTo>
                    <a:pt x="421106" y="69850"/>
                  </a:lnTo>
                  <a:lnTo>
                    <a:pt x="415391" y="69850"/>
                  </a:lnTo>
                  <a:lnTo>
                    <a:pt x="414921" y="67310"/>
                  </a:lnTo>
                  <a:lnTo>
                    <a:pt x="414693" y="66040"/>
                  </a:lnTo>
                  <a:lnTo>
                    <a:pt x="408165" y="67310"/>
                  </a:lnTo>
                  <a:lnTo>
                    <a:pt x="406095" y="63500"/>
                  </a:lnTo>
                  <a:lnTo>
                    <a:pt x="403174" y="62230"/>
                  </a:lnTo>
                  <a:lnTo>
                    <a:pt x="401434" y="60960"/>
                  </a:lnTo>
                  <a:lnTo>
                    <a:pt x="400748" y="57150"/>
                  </a:lnTo>
                  <a:lnTo>
                    <a:pt x="397903" y="57150"/>
                  </a:lnTo>
                  <a:lnTo>
                    <a:pt x="398399" y="54610"/>
                  </a:lnTo>
                  <a:lnTo>
                    <a:pt x="393179" y="54610"/>
                  </a:lnTo>
                  <a:lnTo>
                    <a:pt x="392569" y="53340"/>
                  </a:lnTo>
                  <a:lnTo>
                    <a:pt x="389915" y="53340"/>
                  </a:lnTo>
                  <a:lnTo>
                    <a:pt x="388886" y="52070"/>
                  </a:lnTo>
                  <a:lnTo>
                    <a:pt x="388404" y="50800"/>
                  </a:lnTo>
                  <a:lnTo>
                    <a:pt x="387172" y="52070"/>
                  </a:lnTo>
                  <a:lnTo>
                    <a:pt x="386892" y="53340"/>
                  </a:lnTo>
                  <a:lnTo>
                    <a:pt x="385457" y="54610"/>
                  </a:lnTo>
                  <a:lnTo>
                    <a:pt x="384187" y="54610"/>
                  </a:lnTo>
                  <a:lnTo>
                    <a:pt x="383273" y="53340"/>
                  </a:lnTo>
                  <a:lnTo>
                    <a:pt x="376847" y="50800"/>
                  </a:lnTo>
                  <a:lnTo>
                    <a:pt x="375056" y="46990"/>
                  </a:lnTo>
                  <a:lnTo>
                    <a:pt x="374459" y="45720"/>
                  </a:lnTo>
                  <a:lnTo>
                    <a:pt x="371614" y="45237"/>
                  </a:lnTo>
                  <a:lnTo>
                    <a:pt x="371614" y="99060"/>
                  </a:lnTo>
                  <a:lnTo>
                    <a:pt x="371487" y="101600"/>
                  </a:lnTo>
                  <a:lnTo>
                    <a:pt x="370649" y="101600"/>
                  </a:lnTo>
                  <a:lnTo>
                    <a:pt x="369849" y="102870"/>
                  </a:lnTo>
                  <a:lnTo>
                    <a:pt x="369100" y="104140"/>
                  </a:lnTo>
                  <a:lnTo>
                    <a:pt x="369214" y="102870"/>
                  </a:lnTo>
                  <a:lnTo>
                    <a:pt x="369443" y="102870"/>
                  </a:lnTo>
                  <a:lnTo>
                    <a:pt x="369760" y="101600"/>
                  </a:lnTo>
                  <a:lnTo>
                    <a:pt x="369049" y="100330"/>
                  </a:lnTo>
                  <a:lnTo>
                    <a:pt x="370205" y="99060"/>
                  </a:lnTo>
                  <a:lnTo>
                    <a:pt x="371614" y="99060"/>
                  </a:lnTo>
                  <a:lnTo>
                    <a:pt x="371614" y="45237"/>
                  </a:lnTo>
                  <a:lnTo>
                    <a:pt x="367106" y="44450"/>
                  </a:lnTo>
                  <a:lnTo>
                    <a:pt x="365836" y="44450"/>
                  </a:lnTo>
                  <a:lnTo>
                    <a:pt x="365506" y="44805"/>
                  </a:lnTo>
                  <a:lnTo>
                    <a:pt x="365506" y="87630"/>
                  </a:lnTo>
                  <a:lnTo>
                    <a:pt x="361746" y="89903"/>
                  </a:lnTo>
                  <a:lnTo>
                    <a:pt x="362534" y="86575"/>
                  </a:lnTo>
                  <a:lnTo>
                    <a:pt x="363359" y="87630"/>
                  </a:lnTo>
                  <a:lnTo>
                    <a:pt x="365506" y="87630"/>
                  </a:lnTo>
                  <a:lnTo>
                    <a:pt x="365506" y="44805"/>
                  </a:lnTo>
                  <a:lnTo>
                    <a:pt x="364617" y="45720"/>
                  </a:lnTo>
                  <a:lnTo>
                    <a:pt x="363474" y="46990"/>
                  </a:lnTo>
                  <a:lnTo>
                    <a:pt x="362102" y="46990"/>
                  </a:lnTo>
                  <a:lnTo>
                    <a:pt x="360565" y="44450"/>
                  </a:lnTo>
                  <a:lnTo>
                    <a:pt x="359740" y="43180"/>
                  </a:lnTo>
                  <a:lnTo>
                    <a:pt x="359918" y="43180"/>
                  </a:lnTo>
                  <a:lnTo>
                    <a:pt x="359651" y="41910"/>
                  </a:lnTo>
                  <a:lnTo>
                    <a:pt x="358902" y="41910"/>
                  </a:lnTo>
                  <a:lnTo>
                    <a:pt x="356831" y="39370"/>
                  </a:lnTo>
                  <a:lnTo>
                    <a:pt x="355777" y="40640"/>
                  </a:lnTo>
                  <a:lnTo>
                    <a:pt x="354901" y="40640"/>
                  </a:lnTo>
                  <a:lnTo>
                    <a:pt x="355371" y="43180"/>
                  </a:lnTo>
                  <a:lnTo>
                    <a:pt x="355650" y="44450"/>
                  </a:lnTo>
                  <a:lnTo>
                    <a:pt x="355206" y="44450"/>
                  </a:lnTo>
                  <a:lnTo>
                    <a:pt x="354672" y="45720"/>
                  </a:lnTo>
                  <a:lnTo>
                    <a:pt x="354126" y="45720"/>
                  </a:lnTo>
                  <a:lnTo>
                    <a:pt x="355269" y="49530"/>
                  </a:lnTo>
                  <a:lnTo>
                    <a:pt x="351218" y="52070"/>
                  </a:lnTo>
                  <a:lnTo>
                    <a:pt x="356057" y="52070"/>
                  </a:lnTo>
                  <a:lnTo>
                    <a:pt x="355358" y="54610"/>
                  </a:lnTo>
                  <a:lnTo>
                    <a:pt x="355574" y="57150"/>
                  </a:lnTo>
                  <a:lnTo>
                    <a:pt x="354990" y="58420"/>
                  </a:lnTo>
                  <a:lnTo>
                    <a:pt x="354457" y="59690"/>
                  </a:lnTo>
                  <a:lnTo>
                    <a:pt x="354050" y="59690"/>
                  </a:lnTo>
                  <a:lnTo>
                    <a:pt x="352653" y="63500"/>
                  </a:lnTo>
                  <a:lnTo>
                    <a:pt x="353517" y="66040"/>
                  </a:lnTo>
                  <a:lnTo>
                    <a:pt x="351764" y="68580"/>
                  </a:lnTo>
                  <a:lnTo>
                    <a:pt x="351066" y="67310"/>
                  </a:lnTo>
                  <a:lnTo>
                    <a:pt x="349605" y="67310"/>
                  </a:lnTo>
                  <a:lnTo>
                    <a:pt x="348919" y="67614"/>
                  </a:lnTo>
                  <a:lnTo>
                    <a:pt x="348919" y="77470"/>
                  </a:lnTo>
                  <a:lnTo>
                    <a:pt x="348310" y="78740"/>
                  </a:lnTo>
                  <a:lnTo>
                    <a:pt x="347472" y="79616"/>
                  </a:lnTo>
                  <a:lnTo>
                    <a:pt x="347472" y="85090"/>
                  </a:lnTo>
                  <a:lnTo>
                    <a:pt x="347129" y="85090"/>
                  </a:lnTo>
                  <a:lnTo>
                    <a:pt x="345973" y="86360"/>
                  </a:lnTo>
                  <a:lnTo>
                    <a:pt x="345821" y="86360"/>
                  </a:lnTo>
                  <a:lnTo>
                    <a:pt x="345960" y="85090"/>
                  </a:lnTo>
                  <a:lnTo>
                    <a:pt x="344766" y="85090"/>
                  </a:lnTo>
                  <a:lnTo>
                    <a:pt x="345427" y="83820"/>
                  </a:lnTo>
                  <a:lnTo>
                    <a:pt x="346900" y="83820"/>
                  </a:lnTo>
                  <a:lnTo>
                    <a:pt x="347472" y="85090"/>
                  </a:lnTo>
                  <a:lnTo>
                    <a:pt x="347472" y="79616"/>
                  </a:lnTo>
                  <a:lnTo>
                    <a:pt x="347091" y="80010"/>
                  </a:lnTo>
                  <a:lnTo>
                    <a:pt x="346557" y="80010"/>
                  </a:lnTo>
                  <a:lnTo>
                    <a:pt x="346849" y="78740"/>
                  </a:lnTo>
                  <a:lnTo>
                    <a:pt x="346951" y="77470"/>
                  </a:lnTo>
                  <a:lnTo>
                    <a:pt x="348843" y="76200"/>
                  </a:lnTo>
                  <a:lnTo>
                    <a:pt x="348919" y="77470"/>
                  </a:lnTo>
                  <a:lnTo>
                    <a:pt x="348919" y="67614"/>
                  </a:lnTo>
                  <a:lnTo>
                    <a:pt x="346722" y="68580"/>
                  </a:lnTo>
                  <a:lnTo>
                    <a:pt x="344487" y="68580"/>
                  </a:lnTo>
                  <a:lnTo>
                    <a:pt x="344665" y="69850"/>
                  </a:lnTo>
                  <a:lnTo>
                    <a:pt x="345033" y="71120"/>
                  </a:lnTo>
                  <a:lnTo>
                    <a:pt x="344347" y="73660"/>
                  </a:lnTo>
                  <a:lnTo>
                    <a:pt x="344919" y="74930"/>
                  </a:lnTo>
                  <a:lnTo>
                    <a:pt x="345503" y="74930"/>
                  </a:lnTo>
                  <a:lnTo>
                    <a:pt x="345198" y="76200"/>
                  </a:lnTo>
                  <a:lnTo>
                    <a:pt x="342417" y="76200"/>
                  </a:lnTo>
                  <a:lnTo>
                    <a:pt x="340652" y="77470"/>
                  </a:lnTo>
                  <a:lnTo>
                    <a:pt x="339280" y="77470"/>
                  </a:lnTo>
                  <a:lnTo>
                    <a:pt x="338277" y="80010"/>
                  </a:lnTo>
                  <a:lnTo>
                    <a:pt x="337337" y="80010"/>
                  </a:lnTo>
                  <a:lnTo>
                    <a:pt x="336740" y="81280"/>
                  </a:lnTo>
                  <a:lnTo>
                    <a:pt x="336245" y="81280"/>
                  </a:lnTo>
                  <a:lnTo>
                    <a:pt x="335013" y="82550"/>
                  </a:lnTo>
                  <a:lnTo>
                    <a:pt x="334289" y="82550"/>
                  </a:lnTo>
                  <a:lnTo>
                    <a:pt x="333197" y="81280"/>
                  </a:lnTo>
                  <a:lnTo>
                    <a:pt x="331952" y="80010"/>
                  </a:lnTo>
                  <a:lnTo>
                    <a:pt x="330111" y="78740"/>
                  </a:lnTo>
                  <a:lnTo>
                    <a:pt x="326859" y="78740"/>
                  </a:lnTo>
                  <a:lnTo>
                    <a:pt x="325539" y="77470"/>
                  </a:lnTo>
                  <a:lnTo>
                    <a:pt x="323811" y="76200"/>
                  </a:lnTo>
                  <a:lnTo>
                    <a:pt x="325920" y="72390"/>
                  </a:lnTo>
                  <a:lnTo>
                    <a:pt x="324345" y="71120"/>
                  </a:lnTo>
                  <a:lnTo>
                    <a:pt x="322326" y="72390"/>
                  </a:lnTo>
                  <a:lnTo>
                    <a:pt x="320217" y="74930"/>
                  </a:lnTo>
                  <a:lnTo>
                    <a:pt x="321360" y="76200"/>
                  </a:lnTo>
                  <a:lnTo>
                    <a:pt x="323735" y="78740"/>
                  </a:lnTo>
                  <a:lnTo>
                    <a:pt x="319354" y="81280"/>
                  </a:lnTo>
                  <a:lnTo>
                    <a:pt x="317703" y="78740"/>
                  </a:lnTo>
                  <a:lnTo>
                    <a:pt x="313093" y="78740"/>
                  </a:lnTo>
                  <a:lnTo>
                    <a:pt x="312902" y="77470"/>
                  </a:lnTo>
                  <a:lnTo>
                    <a:pt x="312267" y="77470"/>
                  </a:lnTo>
                  <a:lnTo>
                    <a:pt x="311442" y="76200"/>
                  </a:lnTo>
                  <a:lnTo>
                    <a:pt x="305003" y="74955"/>
                  </a:lnTo>
                  <a:lnTo>
                    <a:pt x="305003" y="78740"/>
                  </a:lnTo>
                  <a:lnTo>
                    <a:pt x="304444" y="80010"/>
                  </a:lnTo>
                  <a:lnTo>
                    <a:pt x="304063" y="80010"/>
                  </a:lnTo>
                  <a:lnTo>
                    <a:pt x="303758" y="81280"/>
                  </a:lnTo>
                  <a:lnTo>
                    <a:pt x="303060" y="81280"/>
                  </a:lnTo>
                  <a:lnTo>
                    <a:pt x="302768" y="82550"/>
                  </a:lnTo>
                  <a:lnTo>
                    <a:pt x="302590" y="81280"/>
                  </a:lnTo>
                  <a:lnTo>
                    <a:pt x="302958" y="81280"/>
                  </a:lnTo>
                  <a:lnTo>
                    <a:pt x="303326" y="80010"/>
                  </a:lnTo>
                  <a:lnTo>
                    <a:pt x="303479" y="80010"/>
                  </a:lnTo>
                  <a:lnTo>
                    <a:pt x="305003" y="78740"/>
                  </a:lnTo>
                  <a:lnTo>
                    <a:pt x="305003" y="74955"/>
                  </a:lnTo>
                  <a:lnTo>
                    <a:pt x="303072" y="73660"/>
                  </a:lnTo>
                  <a:lnTo>
                    <a:pt x="301193" y="73660"/>
                  </a:lnTo>
                  <a:lnTo>
                    <a:pt x="299326" y="72390"/>
                  </a:lnTo>
                  <a:lnTo>
                    <a:pt x="298488" y="71120"/>
                  </a:lnTo>
                  <a:lnTo>
                    <a:pt x="297319" y="69850"/>
                  </a:lnTo>
                  <a:lnTo>
                    <a:pt x="296824" y="68580"/>
                  </a:lnTo>
                  <a:lnTo>
                    <a:pt x="295503" y="63500"/>
                  </a:lnTo>
                  <a:lnTo>
                    <a:pt x="290499" y="63500"/>
                  </a:lnTo>
                  <a:lnTo>
                    <a:pt x="283794" y="67310"/>
                  </a:lnTo>
                  <a:lnTo>
                    <a:pt x="285140" y="68580"/>
                  </a:lnTo>
                  <a:lnTo>
                    <a:pt x="286524" y="69850"/>
                  </a:lnTo>
                  <a:lnTo>
                    <a:pt x="287858" y="71120"/>
                  </a:lnTo>
                  <a:lnTo>
                    <a:pt x="289293" y="72390"/>
                  </a:lnTo>
                  <a:lnTo>
                    <a:pt x="290779" y="72390"/>
                  </a:lnTo>
                  <a:lnTo>
                    <a:pt x="291871" y="73660"/>
                  </a:lnTo>
                  <a:lnTo>
                    <a:pt x="291490" y="73660"/>
                  </a:lnTo>
                  <a:lnTo>
                    <a:pt x="287629" y="76200"/>
                  </a:lnTo>
                  <a:lnTo>
                    <a:pt x="290766" y="77470"/>
                  </a:lnTo>
                  <a:lnTo>
                    <a:pt x="289394" y="80010"/>
                  </a:lnTo>
                  <a:lnTo>
                    <a:pt x="289547" y="80010"/>
                  </a:lnTo>
                  <a:lnTo>
                    <a:pt x="289661" y="81280"/>
                  </a:lnTo>
                  <a:lnTo>
                    <a:pt x="289839" y="81280"/>
                  </a:lnTo>
                  <a:lnTo>
                    <a:pt x="288607" y="83820"/>
                  </a:lnTo>
                  <a:lnTo>
                    <a:pt x="290652" y="86360"/>
                  </a:lnTo>
                  <a:lnTo>
                    <a:pt x="294030" y="90170"/>
                  </a:lnTo>
                  <a:lnTo>
                    <a:pt x="302856" y="90170"/>
                  </a:lnTo>
                  <a:lnTo>
                    <a:pt x="300685" y="99060"/>
                  </a:lnTo>
                  <a:lnTo>
                    <a:pt x="300596" y="100330"/>
                  </a:lnTo>
                  <a:lnTo>
                    <a:pt x="300939" y="101600"/>
                  </a:lnTo>
                  <a:lnTo>
                    <a:pt x="301637" y="101600"/>
                  </a:lnTo>
                  <a:lnTo>
                    <a:pt x="302387" y="102870"/>
                  </a:lnTo>
                  <a:lnTo>
                    <a:pt x="303250" y="104140"/>
                  </a:lnTo>
                  <a:lnTo>
                    <a:pt x="307721" y="104140"/>
                  </a:lnTo>
                  <a:lnTo>
                    <a:pt x="309524" y="102870"/>
                  </a:lnTo>
                  <a:lnTo>
                    <a:pt x="311061" y="101600"/>
                  </a:lnTo>
                  <a:lnTo>
                    <a:pt x="311607" y="100330"/>
                  </a:lnTo>
                  <a:lnTo>
                    <a:pt x="311200" y="99060"/>
                  </a:lnTo>
                  <a:lnTo>
                    <a:pt x="310324" y="97790"/>
                  </a:lnTo>
                  <a:lnTo>
                    <a:pt x="310591" y="97790"/>
                  </a:lnTo>
                  <a:lnTo>
                    <a:pt x="310807" y="96520"/>
                  </a:lnTo>
                  <a:lnTo>
                    <a:pt x="313512" y="96520"/>
                  </a:lnTo>
                  <a:lnTo>
                    <a:pt x="316039" y="97790"/>
                  </a:lnTo>
                  <a:lnTo>
                    <a:pt x="317576" y="101600"/>
                  </a:lnTo>
                  <a:lnTo>
                    <a:pt x="324434" y="96520"/>
                  </a:lnTo>
                  <a:lnTo>
                    <a:pt x="325259" y="96520"/>
                  </a:lnTo>
                  <a:lnTo>
                    <a:pt x="326326" y="95250"/>
                  </a:lnTo>
                  <a:lnTo>
                    <a:pt x="327558" y="95250"/>
                  </a:lnTo>
                  <a:lnTo>
                    <a:pt x="329958" y="93980"/>
                  </a:lnTo>
                  <a:lnTo>
                    <a:pt x="330860" y="92710"/>
                  </a:lnTo>
                  <a:lnTo>
                    <a:pt x="331228" y="91440"/>
                  </a:lnTo>
                  <a:lnTo>
                    <a:pt x="333375" y="91440"/>
                  </a:lnTo>
                  <a:lnTo>
                    <a:pt x="335140" y="93980"/>
                  </a:lnTo>
                  <a:lnTo>
                    <a:pt x="335483" y="95250"/>
                  </a:lnTo>
                  <a:lnTo>
                    <a:pt x="333527" y="93980"/>
                  </a:lnTo>
                  <a:lnTo>
                    <a:pt x="331978" y="92710"/>
                  </a:lnTo>
                  <a:lnTo>
                    <a:pt x="328980" y="96520"/>
                  </a:lnTo>
                  <a:lnTo>
                    <a:pt x="333133" y="104140"/>
                  </a:lnTo>
                  <a:lnTo>
                    <a:pt x="338048" y="105410"/>
                  </a:lnTo>
                  <a:lnTo>
                    <a:pt x="339013" y="101600"/>
                  </a:lnTo>
                  <a:lnTo>
                    <a:pt x="334581" y="101600"/>
                  </a:lnTo>
                  <a:lnTo>
                    <a:pt x="335965" y="97790"/>
                  </a:lnTo>
                  <a:lnTo>
                    <a:pt x="337070" y="96520"/>
                  </a:lnTo>
                  <a:lnTo>
                    <a:pt x="337477" y="96520"/>
                  </a:lnTo>
                  <a:lnTo>
                    <a:pt x="336765" y="97790"/>
                  </a:lnTo>
                  <a:lnTo>
                    <a:pt x="335965" y="97790"/>
                  </a:lnTo>
                  <a:lnTo>
                    <a:pt x="339369" y="99060"/>
                  </a:lnTo>
                  <a:lnTo>
                    <a:pt x="346798" y="102870"/>
                  </a:lnTo>
                  <a:lnTo>
                    <a:pt x="347281" y="97790"/>
                  </a:lnTo>
                  <a:lnTo>
                    <a:pt x="344728" y="96520"/>
                  </a:lnTo>
                  <a:lnTo>
                    <a:pt x="342988" y="95250"/>
                  </a:lnTo>
                  <a:lnTo>
                    <a:pt x="346773" y="91440"/>
                  </a:lnTo>
                  <a:lnTo>
                    <a:pt x="354736" y="91440"/>
                  </a:lnTo>
                  <a:lnTo>
                    <a:pt x="357162" y="92710"/>
                  </a:lnTo>
                  <a:lnTo>
                    <a:pt x="359270" y="91440"/>
                  </a:lnTo>
                  <a:lnTo>
                    <a:pt x="356400" y="93980"/>
                  </a:lnTo>
                  <a:lnTo>
                    <a:pt x="355066" y="95250"/>
                  </a:lnTo>
                  <a:lnTo>
                    <a:pt x="354190" y="95250"/>
                  </a:lnTo>
                  <a:lnTo>
                    <a:pt x="354228" y="96520"/>
                  </a:lnTo>
                  <a:lnTo>
                    <a:pt x="355600" y="96520"/>
                  </a:lnTo>
                  <a:lnTo>
                    <a:pt x="355765" y="97790"/>
                  </a:lnTo>
                  <a:lnTo>
                    <a:pt x="355777" y="100330"/>
                  </a:lnTo>
                  <a:lnTo>
                    <a:pt x="355180" y="100330"/>
                  </a:lnTo>
                  <a:lnTo>
                    <a:pt x="355587" y="101600"/>
                  </a:lnTo>
                  <a:lnTo>
                    <a:pt x="357987" y="101600"/>
                  </a:lnTo>
                  <a:lnTo>
                    <a:pt x="358927" y="102870"/>
                  </a:lnTo>
                  <a:lnTo>
                    <a:pt x="360692" y="102870"/>
                  </a:lnTo>
                  <a:lnTo>
                    <a:pt x="360514" y="104140"/>
                  </a:lnTo>
                  <a:lnTo>
                    <a:pt x="360349" y="104140"/>
                  </a:lnTo>
                  <a:lnTo>
                    <a:pt x="360768" y="105410"/>
                  </a:lnTo>
                  <a:lnTo>
                    <a:pt x="361759" y="104140"/>
                  </a:lnTo>
                  <a:lnTo>
                    <a:pt x="362750" y="105410"/>
                  </a:lnTo>
                  <a:lnTo>
                    <a:pt x="363207" y="105410"/>
                  </a:lnTo>
                  <a:lnTo>
                    <a:pt x="362254" y="106680"/>
                  </a:lnTo>
                  <a:lnTo>
                    <a:pt x="362521" y="107950"/>
                  </a:lnTo>
                  <a:lnTo>
                    <a:pt x="363232" y="107950"/>
                  </a:lnTo>
                  <a:lnTo>
                    <a:pt x="364769" y="109220"/>
                  </a:lnTo>
                  <a:lnTo>
                    <a:pt x="366699" y="111760"/>
                  </a:lnTo>
                  <a:lnTo>
                    <a:pt x="369620" y="110490"/>
                  </a:lnTo>
                  <a:lnTo>
                    <a:pt x="373430" y="106680"/>
                  </a:lnTo>
                  <a:lnTo>
                    <a:pt x="373634" y="107950"/>
                  </a:lnTo>
                  <a:lnTo>
                    <a:pt x="374027" y="107950"/>
                  </a:lnTo>
                  <a:lnTo>
                    <a:pt x="375285" y="109220"/>
                  </a:lnTo>
                  <a:lnTo>
                    <a:pt x="376008" y="110490"/>
                  </a:lnTo>
                  <a:lnTo>
                    <a:pt x="376542" y="111760"/>
                  </a:lnTo>
                  <a:lnTo>
                    <a:pt x="377456" y="116840"/>
                  </a:lnTo>
                  <a:lnTo>
                    <a:pt x="379590" y="120650"/>
                  </a:lnTo>
                  <a:lnTo>
                    <a:pt x="382155" y="124460"/>
                  </a:lnTo>
                  <a:lnTo>
                    <a:pt x="380530" y="125730"/>
                  </a:lnTo>
                  <a:lnTo>
                    <a:pt x="378955" y="125730"/>
                  </a:lnTo>
                  <a:lnTo>
                    <a:pt x="379437" y="128270"/>
                  </a:lnTo>
                  <a:lnTo>
                    <a:pt x="379818" y="129540"/>
                  </a:lnTo>
                  <a:lnTo>
                    <a:pt x="381787" y="128270"/>
                  </a:lnTo>
                  <a:lnTo>
                    <a:pt x="383832" y="127000"/>
                  </a:lnTo>
                  <a:lnTo>
                    <a:pt x="384632" y="127000"/>
                  </a:lnTo>
                  <a:lnTo>
                    <a:pt x="384898" y="128270"/>
                  </a:lnTo>
                  <a:lnTo>
                    <a:pt x="385127" y="128270"/>
                  </a:lnTo>
                  <a:lnTo>
                    <a:pt x="388874" y="132080"/>
                  </a:lnTo>
                  <a:lnTo>
                    <a:pt x="391579" y="137160"/>
                  </a:lnTo>
                  <a:lnTo>
                    <a:pt x="393230" y="142240"/>
                  </a:lnTo>
                  <a:lnTo>
                    <a:pt x="394195" y="143510"/>
                  </a:lnTo>
                  <a:lnTo>
                    <a:pt x="394843" y="143510"/>
                  </a:lnTo>
                  <a:lnTo>
                    <a:pt x="396163" y="144780"/>
                  </a:lnTo>
                  <a:lnTo>
                    <a:pt x="396405" y="146050"/>
                  </a:lnTo>
                  <a:lnTo>
                    <a:pt x="395859" y="148590"/>
                  </a:lnTo>
                  <a:lnTo>
                    <a:pt x="395655" y="148590"/>
                  </a:lnTo>
                  <a:lnTo>
                    <a:pt x="395643" y="149860"/>
                  </a:lnTo>
                  <a:lnTo>
                    <a:pt x="395808" y="151130"/>
                  </a:lnTo>
                  <a:lnTo>
                    <a:pt x="396240" y="152400"/>
                  </a:lnTo>
                  <a:lnTo>
                    <a:pt x="397078" y="152400"/>
                  </a:lnTo>
                  <a:lnTo>
                    <a:pt x="398272" y="153670"/>
                  </a:lnTo>
                  <a:lnTo>
                    <a:pt x="402463" y="154940"/>
                  </a:lnTo>
                  <a:lnTo>
                    <a:pt x="405536" y="156210"/>
                  </a:lnTo>
                  <a:lnTo>
                    <a:pt x="407200" y="160020"/>
                  </a:lnTo>
                  <a:lnTo>
                    <a:pt x="410514" y="166370"/>
                  </a:lnTo>
                  <a:lnTo>
                    <a:pt x="414439" y="172720"/>
                  </a:lnTo>
                  <a:lnTo>
                    <a:pt x="418947" y="177800"/>
                  </a:lnTo>
                  <a:lnTo>
                    <a:pt x="424014" y="182880"/>
                  </a:lnTo>
                  <a:lnTo>
                    <a:pt x="428955" y="187960"/>
                  </a:lnTo>
                  <a:lnTo>
                    <a:pt x="435851" y="191770"/>
                  </a:lnTo>
                  <a:lnTo>
                    <a:pt x="437730" y="198120"/>
                  </a:lnTo>
                  <a:lnTo>
                    <a:pt x="440499" y="201930"/>
                  </a:lnTo>
                  <a:lnTo>
                    <a:pt x="444220" y="208280"/>
                  </a:lnTo>
                  <a:lnTo>
                    <a:pt x="449554" y="214630"/>
                  </a:lnTo>
                  <a:lnTo>
                    <a:pt x="454977" y="219710"/>
                  </a:lnTo>
                  <a:lnTo>
                    <a:pt x="458978" y="227330"/>
                  </a:lnTo>
                  <a:lnTo>
                    <a:pt x="463740" y="227330"/>
                  </a:lnTo>
                  <a:lnTo>
                    <a:pt x="463842" y="228600"/>
                  </a:lnTo>
                  <a:lnTo>
                    <a:pt x="464578" y="228600"/>
                  </a:lnTo>
                  <a:lnTo>
                    <a:pt x="464172" y="229870"/>
                  </a:lnTo>
                  <a:lnTo>
                    <a:pt x="463562" y="231140"/>
                  </a:lnTo>
                  <a:lnTo>
                    <a:pt x="463245" y="233680"/>
                  </a:lnTo>
                  <a:lnTo>
                    <a:pt x="464299" y="233680"/>
                  </a:lnTo>
                  <a:lnTo>
                    <a:pt x="469226" y="236220"/>
                  </a:lnTo>
                  <a:lnTo>
                    <a:pt x="473544" y="240030"/>
                  </a:lnTo>
                  <a:lnTo>
                    <a:pt x="475894" y="245110"/>
                  </a:lnTo>
                  <a:lnTo>
                    <a:pt x="474941" y="251460"/>
                  </a:lnTo>
                  <a:lnTo>
                    <a:pt x="474103" y="254000"/>
                  </a:lnTo>
                  <a:lnTo>
                    <a:pt x="477659" y="254000"/>
                  </a:lnTo>
                  <a:lnTo>
                    <a:pt x="482752" y="256540"/>
                  </a:lnTo>
                  <a:lnTo>
                    <a:pt x="486105" y="256540"/>
                  </a:lnTo>
                  <a:lnTo>
                    <a:pt x="486841" y="259080"/>
                  </a:lnTo>
                  <a:lnTo>
                    <a:pt x="491020" y="265430"/>
                  </a:lnTo>
                  <a:lnTo>
                    <a:pt x="493179" y="273050"/>
                  </a:lnTo>
                  <a:lnTo>
                    <a:pt x="501548" y="278130"/>
                  </a:lnTo>
                  <a:lnTo>
                    <a:pt x="502589" y="278130"/>
                  </a:lnTo>
                  <a:lnTo>
                    <a:pt x="502081" y="279400"/>
                  </a:lnTo>
                  <a:lnTo>
                    <a:pt x="501942" y="280670"/>
                  </a:lnTo>
                  <a:lnTo>
                    <a:pt x="502361" y="281940"/>
                  </a:lnTo>
                  <a:lnTo>
                    <a:pt x="505421" y="283210"/>
                  </a:lnTo>
                  <a:lnTo>
                    <a:pt x="511873" y="280670"/>
                  </a:lnTo>
                  <a:lnTo>
                    <a:pt x="514146" y="283210"/>
                  </a:lnTo>
                  <a:lnTo>
                    <a:pt x="513918" y="283210"/>
                  </a:lnTo>
                  <a:lnTo>
                    <a:pt x="512838" y="284480"/>
                  </a:lnTo>
                  <a:lnTo>
                    <a:pt x="512508" y="285407"/>
                  </a:lnTo>
                  <a:lnTo>
                    <a:pt x="512394" y="287020"/>
                  </a:lnTo>
                  <a:lnTo>
                    <a:pt x="503593" y="290830"/>
                  </a:lnTo>
                  <a:lnTo>
                    <a:pt x="511086" y="293370"/>
                  </a:lnTo>
                  <a:lnTo>
                    <a:pt x="508774" y="297180"/>
                  </a:lnTo>
                  <a:lnTo>
                    <a:pt x="509866" y="297180"/>
                  </a:lnTo>
                  <a:lnTo>
                    <a:pt x="510260" y="302590"/>
                  </a:lnTo>
                  <a:lnTo>
                    <a:pt x="510057" y="302260"/>
                  </a:lnTo>
                  <a:lnTo>
                    <a:pt x="508101" y="300990"/>
                  </a:lnTo>
                  <a:lnTo>
                    <a:pt x="504304" y="302260"/>
                  </a:lnTo>
                  <a:lnTo>
                    <a:pt x="502348" y="302260"/>
                  </a:lnTo>
                  <a:lnTo>
                    <a:pt x="501789" y="300990"/>
                  </a:lnTo>
                  <a:lnTo>
                    <a:pt x="500037" y="299720"/>
                  </a:lnTo>
                  <a:lnTo>
                    <a:pt x="500862" y="297180"/>
                  </a:lnTo>
                  <a:lnTo>
                    <a:pt x="495630" y="297180"/>
                  </a:lnTo>
                  <a:lnTo>
                    <a:pt x="495503" y="295910"/>
                  </a:lnTo>
                  <a:lnTo>
                    <a:pt x="495858" y="295910"/>
                  </a:lnTo>
                  <a:lnTo>
                    <a:pt x="492810" y="294640"/>
                  </a:lnTo>
                  <a:lnTo>
                    <a:pt x="492633" y="293370"/>
                  </a:lnTo>
                  <a:lnTo>
                    <a:pt x="492442" y="292100"/>
                  </a:lnTo>
                  <a:lnTo>
                    <a:pt x="490562" y="290830"/>
                  </a:lnTo>
                  <a:lnTo>
                    <a:pt x="489356" y="290830"/>
                  </a:lnTo>
                  <a:lnTo>
                    <a:pt x="489356" y="304800"/>
                  </a:lnTo>
                  <a:lnTo>
                    <a:pt x="488784" y="304800"/>
                  </a:lnTo>
                  <a:lnTo>
                    <a:pt x="488556" y="306070"/>
                  </a:lnTo>
                  <a:lnTo>
                    <a:pt x="488238" y="304800"/>
                  </a:lnTo>
                  <a:lnTo>
                    <a:pt x="487819" y="304800"/>
                  </a:lnTo>
                  <a:lnTo>
                    <a:pt x="488086" y="303530"/>
                  </a:lnTo>
                  <a:lnTo>
                    <a:pt x="488226" y="303136"/>
                  </a:lnTo>
                  <a:lnTo>
                    <a:pt x="488708" y="303530"/>
                  </a:lnTo>
                  <a:lnTo>
                    <a:pt x="489356" y="304800"/>
                  </a:lnTo>
                  <a:lnTo>
                    <a:pt x="489356" y="290830"/>
                  </a:lnTo>
                  <a:lnTo>
                    <a:pt x="488492" y="290830"/>
                  </a:lnTo>
                  <a:lnTo>
                    <a:pt x="487870" y="289826"/>
                  </a:lnTo>
                  <a:lnTo>
                    <a:pt x="487870" y="302844"/>
                  </a:lnTo>
                  <a:lnTo>
                    <a:pt x="487095" y="303530"/>
                  </a:lnTo>
                  <a:lnTo>
                    <a:pt x="486092" y="303530"/>
                  </a:lnTo>
                  <a:lnTo>
                    <a:pt x="487146" y="302260"/>
                  </a:lnTo>
                  <a:lnTo>
                    <a:pt x="487870" y="302844"/>
                  </a:lnTo>
                  <a:lnTo>
                    <a:pt x="487870" y="289826"/>
                  </a:lnTo>
                  <a:lnTo>
                    <a:pt x="487705" y="289560"/>
                  </a:lnTo>
                  <a:lnTo>
                    <a:pt x="486079" y="287020"/>
                  </a:lnTo>
                  <a:lnTo>
                    <a:pt x="483743" y="288290"/>
                  </a:lnTo>
                  <a:lnTo>
                    <a:pt x="482447" y="287020"/>
                  </a:lnTo>
                  <a:lnTo>
                    <a:pt x="481203" y="287020"/>
                  </a:lnTo>
                  <a:lnTo>
                    <a:pt x="480301" y="284480"/>
                  </a:lnTo>
                  <a:lnTo>
                    <a:pt x="479425" y="283210"/>
                  </a:lnTo>
                  <a:lnTo>
                    <a:pt x="478485" y="281940"/>
                  </a:lnTo>
                  <a:lnTo>
                    <a:pt x="475475" y="285750"/>
                  </a:lnTo>
                  <a:lnTo>
                    <a:pt x="478002" y="287020"/>
                  </a:lnTo>
                  <a:lnTo>
                    <a:pt x="479336" y="288290"/>
                  </a:lnTo>
                  <a:lnTo>
                    <a:pt x="479767" y="288290"/>
                  </a:lnTo>
                  <a:lnTo>
                    <a:pt x="480669" y="290830"/>
                  </a:lnTo>
                  <a:lnTo>
                    <a:pt x="475018" y="293370"/>
                  </a:lnTo>
                  <a:lnTo>
                    <a:pt x="472871" y="292100"/>
                  </a:lnTo>
                  <a:lnTo>
                    <a:pt x="472363" y="288290"/>
                  </a:lnTo>
                  <a:lnTo>
                    <a:pt x="467067" y="290830"/>
                  </a:lnTo>
                  <a:lnTo>
                    <a:pt x="463169" y="297180"/>
                  </a:lnTo>
                  <a:lnTo>
                    <a:pt x="469722" y="297180"/>
                  </a:lnTo>
                  <a:lnTo>
                    <a:pt x="471830" y="298450"/>
                  </a:lnTo>
                  <a:lnTo>
                    <a:pt x="476973" y="303530"/>
                  </a:lnTo>
                  <a:lnTo>
                    <a:pt x="480390" y="311150"/>
                  </a:lnTo>
                  <a:lnTo>
                    <a:pt x="489229" y="312420"/>
                  </a:lnTo>
                  <a:lnTo>
                    <a:pt x="489546" y="314960"/>
                  </a:lnTo>
                  <a:lnTo>
                    <a:pt x="490448" y="316230"/>
                  </a:lnTo>
                  <a:lnTo>
                    <a:pt x="492798" y="316230"/>
                  </a:lnTo>
                  <a:lnTo>
                    <a:pt x="492747" y="317500"/>
                  </a:lnTo>
                  <a:lnTo>
                    <a:pt x="492912" y="318770"/>
                  </a:lnTo>
                  <a:lnTo>
                    <a:pt x="493293" y="318770"/>
                  </a:lnTo>
                  <a:lnTo>
                    <a:pt x="494487" y="321310"/>
                  </a:lnTo>
                  <a:lnTo>
                    <a:pt x="496062" y="323850"/>
                  </a:lnTo>
                  <a:lnTo>
                    <a:pt x="497928" y="325120"/>
                  </a:lnTo>
                  <a:lnTo>
                    <a:pt x="494995" y="327660"/>
                  </a:lnTo>
                  <a:lnTo>
                    <a:pt x="488378" y="331470"/>
                  </a:lnTo>
                  <a:lnTo>
                    <a:pt x="483146" y="327660"/>
                  </a:lnTo>
                  <a:lnTo>
                    <a:pt x="478688" y="323850"/>
                  </a:lnTo>
                  <a:lnTo>
                    <a:pt x="472033" y="320040"/>
                  </a:lnTo>
                  <a:lnTo>
                    <a:pt x="470585" y="320040"/>
                  </a:lnTo>
                  <a:lnTo>
                    <a:pt x="468160" y="317500"/>
                  </a:lnTo>
                  <a:lnTo>
                    <a:pt x="467728" y="312420"/>
                  </a:lnTo>
                  <a:lnTo>
                    <a:pt x="462394" y="312420"/>
                  </a:lnTo>
                  <a:lnTo>
                    <a:pt x="457009" y="306070"/>
                  </a:lnTo>
                  <a:lnTo>
                    <a:pt x="450659" y="299720"/>
                  </a:lnTo>
                  <a:lnTo>
                    <a:pt x="444119" y="294640"/>
                  </a:lnTo>
                  <a:lnTo>
                    <a:pt x="439661" y="290830"/>
                  </a:lnTo>
                  <a:lnTo>
                    <a:pt x="438175" y="289560"/>
                  </a:lnTo>
                  <a:lnTo>
                    <a:pt x="433489" y="284480"/>
                  </a:lnTo>
                  <a:lnTo>
                    <a:pt x="428332" y="280670"/>
                  </a:lnTo>
                  <a:lnTo>
                    <a:pt x="423570" y="275590"/>
                  </a:lnTo>
                  <a:lnTo>
                    <a:pt x="420052" y="270510"/>
                  </a:lnTo>
                  <a:lnTo>
                    <a:pt x="417880" y="270510"/>
                  </a:lnTo>
                  <a:lnTo>
                    <a:pt x="418833" y="270497"/>
                  </a:lnTo>
                  <a:lnTo>
                    <a:pt x="418973" y="269240"/>
                  </a:lnTo>
                  <a:lnTo>
                    <a:pt x="417474" y="269240"/>
                  </a:lnTo>
                  <a:lnTo>
                    <a:pt x="416737" y="270510"/>
                  </a:lnTo>
                  <a:lnTo>
                    <a:pt x="416077" y="270497"/>
                  </a:lnTo>
                  <a:lnTo>
                    <a:pt x="415493" y="269240"/>
                  </a:lnTo>
                  <a:lnTo>
                    <a:pt x="415836" y="269240"/>
                  </a:lnTo>
                  <a:lnTo>
                    <a:pt x="416458" y="267970"/>
                  </a:lnTo>
                  <a:lnTo>
                    <a:pt x="414553" y="267970"/>
                  </a:lnTo>
                  <a:lnTo>
                    <a:pt x="413016" y="265430"/>
                  </a:lnTo>
                  <a:lnTo>
                    <a:pt x="411784" y="264160"/>
                  </a:lnTo>
                  <a:lnTo>
                    <a:pt x="410349" y="262890"/>
                  </a:lnTo>
                  <a:lnTo>
                    <a:pt x="408571" y="260350"/>
                  </a:lnTo>
                  <a:lnTo>
                    <a:pt x="409359" y="255270"/>
                  </a:lnTo>
                  <a:lnTo>
                    <a:pt x="406717" y="252730"/>
                  </a:lnTo>
                  <a:lnTo>
                    <a:pt x="404304" y="250190"/>
                  </a:lnTo>
                  <a:lnTo>
                    <a:pt x="402336" y="247650"/>
                  </a:lnTo>
                  <a:lnTo>
                    <a:pt x="401777" y="247891"/>
                  </a:lnTo>
                  <a:lnTo>
                    <a:pt x="401777" y="310083"/>
                  </a:lnTo>
                  <a:lnTo>
                    <a:pt x="393611" y="311150"/>
                  </a:lnTo>
                  <a:lnTo>
                    <a:pt x="393598" y="308610"/>
                  </a:lnTo>
                  <a:lnTo>
                    <a:pt x="391820" y="307340"/>
                  </a:lnTo>
                  <a:lnTo>
                    <a:pt x="389483" y="306070"/>
                  </a:lnTo>
                  <a:lnTo>
                    <a:pt x="392582" y="306070"/>
                  </a:lnTo>
                  <a:lnTo>
                    <a:pt x="393560" y="304800"/>
                  </a:lnTo>
                  <a:lnTo>
                    <a:pt x="394436" y="304800"/>
                  </a:lnTo>
                  <a:lnTo>
                    <a:pt x="396430" y="307340"/>
                  </a:lnTo>
                  <a:lnTo>
                    <a:pt x="397332" y="309880"/>
                  </a:lnTo>
                  <a:lnTo>
                    <a:pt x="401637" y="309880"/>
                  </a:lnTo>
                  <a:lnTo>
                    <a:pt x="401777" y="310083"/>
                  </a:lnTo>
                  <a:lnTo>
                    <a:pt x="401777" y="247891"/>
                  </a:lnTo>
                  <a:lnTo>
                    <a:pt x="399262" y="248920"/>
                  </a:lnTo>
                  <a:lnTo>
                    <a:pt x="396468" y="252730"/>
                  </a:lnTo>
                  <a:lnTo>
                    <a:pt x="395897" y="252730"/>
                  </a:lnTo>
                  <a:lnTo>
                    <a:pt x="395351" y="251460"/>
                  </a:lnTo>
                  <a:lnTo>
                    <a:pt x="394931" y="250190"/>
                  </a:lnTo>
                  <a:lnTo>
                    <a:pt x="389953" y="245110"/>
                  </a:lnTo>
                  <a:lnTo>
                    <a:pt x="381304" y="243840"/>
                  </a:lnTo>
                  <a:lnTo>
                    <a:pt x="376936" y="238760"/>
                  </a:lnTo>
                  <a:lnTo>
                    <a:pt x="373214" y="234950"/>
                  </a:lnTo>
                  <a:lnTo>
                    <a:pt x="370217" y="232410"/>
                  </a:lnTo>
                  <a:lnTo>
                    <a:pt x="367398" y="228600"/>
                  </a:lnTo>
                  <a:lnTo>
                    <a:pt x="368033" y="228600"/>
                  </a:lnTo>
                  <a:lnTo>
                    <a:pt x="367931" y="227330"/>
                  </a:lnTo>
                  <a:lnTo>
                    <a:pt x="367385" y="228600"/>
                  </a:lnTo>
                  <a:lnTo>
                    <a:pt x="364871" y="224790"/>
                  </a:lnTo>
                  <a:lnTo>
                    <a:pt x="363677" y="223520"/>
                  </a:lnTo>
                  <a:lnTo>
                    <a:pt x="366585" y="223520"/>
                  </a:lnTo>
                  <a:lnTo>
                    <a:pt x="364896" y="220980"/>
                  </a:lnTo>
                  <a:lnTo>
                    <a:pt x="363118" y="219710"/>
                  </a:lnTo>
                  <a:lnTo>
                    <a:pt x="361403" y="217170"/>
                  </a:lnTo>
                  <a:lnTo>
                    <a:pt x="361035" y="217170"/>
                  </a:lnTo>
                  <a:lnTo>
                    <a:pt x="360883" y="218440"/>
                  </a:lnTo>
                  <a:lnTo>
                    <a:pt x="360832" y="219710"/>
                  </a:lnTo>
                  <a:lnTo>
                    <a:pt x="359016" y="215900"/>
                  </a:lnTo>
                  <a:lnTo>
                    <a:pt x="357162" y="213360"/>
                  </a:lnTo>
                  <a:lnTo>
                    <a:pt x="354152" y="210820"/>
                  </a:lnTo>
                  <a:lnTo>
                    <a:pt x="355485" y="209550"/>
                  </a:lnTo>
                  <a:lnTo>
                    <a:pt x="356552" y="208280"/>
                  </a:lnTo>
                  <a:lnTo>
                    <a:pt x="357454" y="207010"/>
                  </a:lnTo>
                  <a:lnTo>
                    <a:pt x="356806" y="205740"/>
                  </a:lnTo>
                  <a:lnTo>
                    <a:pt x="356235" y="204470"/>
                  </a:lnTo>
                  <a:lnTo>
                    <a:pt x="355587" y="203200"/>
                  </a:lnTo>
                  <a:lnTo>
                    <a:pt x="351358" y="204470"/>
                  </a:lnTo>
                  <a:lnTo>
                    <a:pt x="351523" y="200660"/>
                  </a:lnTo>
                  <a:lnTo>
                    <a:pt x="348894" y="199390"/>
                  </a:lnTo>
                  <a:lnTo>
                    <a:pt x="348716" y="196850"/>
                  </a:lnTo>
                  <a:lnTo>
                    <a:pt x="346633" y="195580"/>
                  </a:lnTo>
                  <a:lnTo>
                    <a:pt x="344347" y="193040"/>
                  </a:lnTo>
                  <a:lnTo>
                    <a:pt x="343065" y="191770"/>
                  </a:lnTo>
                  <a:lnTo>
                    <a:pt x="341553" y="194310"/>
                  </a:lnTo>
                  <a:lnTo>
                    <a:pt x="341071" y="195580"/>
                  </a:lnTo>
                  <a:lnTo>
                    <a:pt x="339585" y="195580"/>
                  </a:lnTo>
                  <a:lnTo>
                    <a:pt x="339255" y="194310"/>
                  </a:lnTo>
                  <a:lnTo>
                    <a:pt x="335000" y="190500"/>
                  </a:lnTo>
                  <a:lnTo>
                    <a:pt x="334606" y="182880"/>
                  </a:lnTo>
                  <a:lnTo>
                    <a:pt x="323380" y="182880"/>
                  </a:lnTo>
                  <a:lnTo>
                    <a:pt x="322935" y="181610"/>
                  </a:lnTo>
                  <a:lnTo>
                    <a:pt x="323176" y="176530"/>
                  </a:lnTo>
                  <a:lnTo>
                    <a:pt x="310908" y="176530"/>
                  </a:lnTo>
                  <a:lnTo>
                    <a:pt x="244017" y="176530"/>
                  </a:lnTo>
                  <a:lnTo>
                    <a:pt x="242798" y="176530"/>
                  </a:lnTo>
                  <a:lnTo>
                    <a:pt x="239242" y="176530"/>
                  </a:lnTo>
                  <a:lnTo>
                    <a:pt x="241211" y="179070"/>
                  </a:lnTo>
                  <a:lnTo>
                    <a:pt x="242963" y="181610"/>
                  </a:lnTo>
                  <a:lnTo>
                    <a:pt x="243827" y="184150"/>
                  </a:lnTo>
                  <a:lnTo>
                    <a:pt x="247192" y="184150"/>
                  </a:lnTo>
                  <a:lnTo>
                    <a:pt x="247510" y="186690"/>
                  </a:lnTo>
                  <a:lnTo>
                    <a:pt x="249593" y="186690"/>
                  </a:lnTo>
                  <a:lnTo>
                    <a:pt x="244716" y="191770"/>
                  </a:lnTo>
                  <a:lnTo>
                    <a:pt x="249821" y="193040"/>
                  </a:lnTo>
                  <a:lnTo>
                    <a:pt x="252679" y="194310"/>
                  </a:lnTo>
                  <a:lnTo>
                    <a:pt x="253187" y="195580"/>
                  </a:lnTo>
                  <a:lnTo>
                    <a:pt x="257124" y="195580"/>
                  </a:lnTo>
                  <a:lnTo>
                    <a:pt x="258584" y="193040"/>
                  </a:lnTo>
                  <a:lnTo>
                    <a:pt x="256755" y="189230"/>
                  </a:lnTo>
                  <a:lnTo>
                    <a:pt x="255028" y="187960"/>
                  </a:lnTo>
                  <a:lnTo>
                    <a:pt x="252895" y="184150"/>
                  </a:lnTo>
                  <a:lnTo>
                    <a:pt x="253593" y="184150"/>
                  </a:lnTo>
                  <a:lnTo>
                    <a:pt x="255117" y="182880"/>
                  </a:lnTo>
                  <a:lnTo>
                    <a:pt x="256527" y="181610"/>
                  </a:lnTo>
                  <a:lnTo>
                    <a:pt x="258851" y="181610"/>
                  </a:lnTo>
                  <a:lnTo>
                    <a:pt x="259562" y="182880"/>
                  </a:lnTo>
                  <a:lnTo>
                    <a:pt x="261429" y="182880"/>
                  </a:lnTo>
                  <a:lnTo>
                    <a:pt x="262877" y="184150"/>
                  </a:lnTo>
                  <a:lnTo>
                    <a:pt x="263994" y="185420"/>
                  </a:lnTo>
                  <a:lnTo>
                    <a:pt x="264147" y="186690"/>
                  </a:lnTo>
                  <a:lnTo>
                    <a:pt x="264439" y="187960"/>
                  </a:lnTo>
                  <a:lnTo>
                    <a:pt x="265569" y="187960"/>
                  </a:lnTo>
                  <a:lnTo>
                    <a:pt x="265671" y="189230"/>
                  </a:lnTo>
                  <a:lnTo>
                    <a:pt x="266890" y="195580"/>
                  </a:lnTo>
                  <a:lnTo>
                    <a:pt x="274307" y="198120"/>
                  </a:lnTo>
                  <a:lnTo>
                    <a:pt x="276136" y="204470"/>
                  </a:lnTo>
                  <a:lnTo>
                    <a:pt x="279717" y="204470"/>
                  </a:lnTo>
                  <a:lnTo>
                    <a:pt x="282067" y="207010"/>
                  </a:lnTo>
                  <a:lnTo>
                    <a:pt x="284149" y="209550"/>
                  </a:lnTo>
                  <a:lnTo>
                    <a:pt x="286791" y="210820"/>
                  </a:lnTo>
                  <a:lnTo>
                    <a:pt x="290169" y="215900"/>
                  </a:lnTo>
                  <a:lnTo>
                    <a:pt x="288112" y="215900"/>
                  </a:lnTo>
                  <a:lnTo>
                    <a:pt x="286626" y="217170"/>
                  </a:lnTo>
                  <a:lnTo>
                    <a:pt x="285419" y="217170"/>
                  </a:lnTo>
                  <a:lnTo>
                    <a:pt x="284556" y="218440"/>
                  </a:lnTo>
                  <a:lnTo>
                    <a:pt x="283679" y="220980"/>
                  </a:lnTo>
                  <a:lnTo>
                    <a:pt x="283845" y="222250"/>
                  </a:lnTo>
                  <a:lnTo>
                    <a:pt x="283933" y="224790"/>
                  </a:lnTo>
                  <a:lnTo>
                    <a:pt x="284035" y="226060"/>
                  </a:lnTo>
                  <a:lnTo>
                    <a:pt x="284238" y="227330"/>
                  </a:lnTo>
                  <a:lnTo>
                    <a:pt x="284505" y="227330"/>
                  </a:lnTo>
                  <a:lnTo>
                    <a:pt x="284873" y="228600"/>
                  </a:lnTo>
                  <a:lnTo>
                    <a:pt x="284060" y="228600"/>
                  </a:lnTo>
                  <a:lnTo>
                    <a:pt x="282981" y="227330"/>
                  </a:lnTo>
                  <a:lnTo>
                    <a:pt x="280631" y="227330"/>
                  </a:lnTo>
                  <a:lnTo>
                    <a:pt x="275577" y="231140"/>
                  </a:lnTo>
                  <a:lnTo>
                    <a:pt x="275666" y="234950"/>
                  </a:lnTo>
                  <a:lnTo>
                    <a:pt x="275577" y="236220"/>
                  </a:lnTo>
                  <a:lnTo>
                    <a:pt x="276491" y="238760"/>
                  </a:lnTo>
                  <a:lnTo>
                    <a:pt x="276974" y="238760"/>
                  </a:lnTo>
                  <a:lnTo>
                    <a:pt x="280111" y="237490"/>
                  </a:lnTo>
                  <a:lnTo>
                    <a:pt x="281241" y="240030"/>
                  </a:lnTo>
                  <a:lnTo>
                    <a:pt x="284060" y="238760"/>
                  </a:lnTo>
                  <a:lnTo>
                    <a:pt x="288658" y="238760"/>
                  </a:lnTo>
                  <a:lnTo>
                    <a:pt x="289610" y="237490"/>
                  </a:lnTo>
                  <a:lnTo>
                    <a:pt x="290550" y="236220"/>
                  </a:lnTo>
                  <a:lnTo>
                    <a:pt x="290715" y="234950"/>
                  </a:lnTo>
                  <a:lnTo>
                    <a:pt x="287134" y="236220"/>
                  </a:lnTo>
                  <a:lnTo>
                    <a:pt x="286334" y="233680"/>
                  </a:lnTo>
                  <a:lnTo>
                    <a:pt x="288721" y="232410"/>
                  </a:lnTo>
                  <a:lnTo>
                    <a:pt x="290474" y="231140"/>
                  </a:lnTo>
                  <a:lnTo>
                    <a:pt x="292595" y="233718"/>
                  </a:lnTo>
                  <a:lnTo>
                    <a:pt x="295338" y="236220"/>
                  </a:lnTo>
                  <a:lnTo>
                    <a:pt x="299745" y="237490"/>
                  </a:lnTo>
                  <a:lnTo>
                    <a:pt x="300393" y="238760"/>
                  </a:lnTo>
                  <a:lnTo>
                    <a:pt x="302183" y="236220"/>
                  </a:lnTo>
                  <a:lnTo>
                    <a:pt x="300824" y="233680"/>
                  </a:lnTo>
                  <a:lnTo>
                    <a:pt x="299516" y="232410"/>
                  </a:lnTo>
                  <a:lnTo>
                    <a:pt x="298145" y="229870"/>
                  </a:lnTo>
                  <a:lnTo>
                    <a:pt x="297942" y="231140"/>
                  </a:lnTo>
                  <a:lnTo>
                    <a:pt x="298005" y="229870"/>
                  </a:lnTo>
                  <a:lnTo>
                    <a:pt x="298145" y="229870"/>
                  </a:lnTo>
                  <a:lnTo>
                    <a:pt x="299770" y="228600"/>
                  </a:lnTo>
                  <a:lnTo>
                    <a:pt x="301218" y="231140"/>
                  </a:lnTo>
                  <a:lnTo>
                    <a:pt x="301371" y="233718"/>
                  </a:lnTo>
                  <a:lnTo>
                    <a:pt x="302209" y="236220"/>
                  </a:lnTo>
                  <a:lnTo>
                    <a:pt x="305574" y="240030"/>
                  </a:lnTo>
                  <a:lnTo>
                    <a:pt x="311835" y="242570"/>
                  </a:lnTo>
                  <a:lnTo>
                    <a:pt x="307378" y="252730"/>
                  </a:lnTo>
                  <a:lnTo>
                    <a:pt x="311797" y="252730"/>
                  </a:lnTo>
                  <a:lnTo>
                    <a:pt x="313829" y="254000"/>
                  </a:lnTo>
                  <a:lnTo>
                    <a:pt x="319392" y="254000"/>
                  </a:lnTo>
                  <a:lnTo>
                    <a:pt x="326224" y="259080"/>
                  </a:lnTo>
                  <a:lnTo>
                    <a:pt x="338582" y="269240"/>
                  </a:lnTo>
                  <a:lnTo>
                    <a:pt x="345376" y="274320"/>
                  </a:lnTo>
                  <a:lnTo>
                    <a:pt x="346697" y="275590"/>
                  </a:lnTo>
                  <a:lnTo>
                    <a:pt x="348856" y="276860"/>
                  </a:lnTo>
                  <a:lnTo>
                    <a:pt x="350266" y="283210"/>
                  </a:lnTo>
                  <a:lnTo>
                    <a:pt x="354063" y="289560"/>
                  </a:lnTo>
                  <a:lnTo>
                    <a:pt x="361391" y="292100"/>
                  </a:lnTo>
                  <a:lnTo>
                    <a:pt x="363766" y="294640"/>
                  </a:lnTo>
                  <a:lnTo>
                    <a:pt x="365302" y="298450"/>
                  </a:lnTo>
                  <a:lnTo>
                    <a:pt x="368998" y="300990"/>
                  </a:lnTo>
                  <a:lnTo>
                    <a:pt x="373519" y="308610"/>
                  </a:lnTo>
                  <a:lnTo>
                    <a:pt x="374827" y="308610"/>
                  </a:lnTo>
                  <a:lnTo>
                    <a:pt x="374865" y="310083"/>
                  </a:lnTo>
                  <a:lnTo>
                    <a:pt x="375031" y="311150"/>
                  </a:lnTo>
                  <a:lnTo>
                    <a:pt x="374180" y="311150"/>
                  </a:lnTo>
                  <a:lnTo>
                    <a:pt x="372922" y="309880"/>
                  </a:lnTo>
                  <a:lnTo>
                    <a:pt x="371462" y="309880"/>
                  </a:lnTo>
                  <a:lnTo>
                    <a:pt x="367614" y="308610"/>
                  </a:lnTo>
                  <a:lnTo>
                    <a:pt x="365760" y="307340"/>
                  </a:lnTo>
                  <a:lnTo>
                    <a:pt x="366915" y="304800"/>
                  </a:lnTo>
                  <a:lnTo>
                    <a:pt x="364680" y="304800"/>
                  </a:lnTo>
                  <a:lnTo>
                    <a:pt x="362470" y="303530"/>
                  </a:lnTo>
                  <a:lnTo>
                    <a:pt x="361899" y="302260"/>
                  </a:lnTo>
                  <a:lnTo>
                    <a:pt x="361238" y="300990"/>
                  </a:lnTo>
                  <a:lnTo>
                    <a:pt x="358355" y="300990"/>
                  </a:lnTo>
                  <a:lnTo>
                    <a:pt x="357187" y="303530"/>
                  </a:lnTo>
                  <a:lnTo>
                    <a:pt x="358736" y="304800"/>
                  </a:lnTo>
                  <a:lnTo>
                    <a:pt x="359905" y="306070"/>
                  </a:lnTo>
                  <a:lnTo>
                    <a:pt x="358762" y="308610"/>
                  </a:lnTo>
                  <a:lnTo>
                    <a:pt x="358190" y="311150"/>
                  </a:lnTo>
                  <a:lnTo>
                    <a:pt x="362750" y="309880"/>
                  </a:lnTo>
                  <a:lnTo>
                    <a:pt x="367906" y="314960"/>
                  </a:lnTo>
                  <a:lnTo>
                    <a:pt x="370027" y="322580"/>
                  </a:lnTo>
                  <a:lnTo>
                    <a:pt x="378129" y="325120"/>
                  </a:lnTo>
                  <a:lnTo>
                    <a:pt x="380060" y="327660"/>
                  </a:lnTo>
                  <a:lnTo>
                    <a:pt x="380365" y="328930"/>
                  </a:lnTo>
                  <a:lnTo>
                    <a:pt x="384251" y="328930"/>
                  </a:lnTo>
                  <a:lnTo>
                    <a:pt x="387197" y="332740"/>
                  </a:lnTo>
                  <a:lnTo>
                    <a:pt x="421208" y="353060"/>
                  </a:lnTo>
                  <a:lnTo>
                    <a:pt x="420941" y="353060"/>
                  </a:lnTo>
                  <a:lnTo>
                    <a:pt x="417830" y="356870"/>
                  </a:lnTo>
                  <a:lnTo>
                    <a:pt x="417537" y="358140"/>
                  </a:lnTo>
                  <a:lnTo>
                    <a:pt x="418871" y="359410"/>
                  </a:lnTo>
                  <a:lnTo>
                    <a:pt x="418490" y="361950"/>
                  </a:lnTo>
                  <a:lnTo>
                    <a:pt x="418211" y="363143"/>
                  </a:lnTo>
                  <a:lnTo>
                    <a:pt x="418287" y="364490"/>
                  </a:lnTo>
                  <a:lnTo>
                    <a:pt x="420382" y="370840"/>
                  </a:lnTo>
                  <a:lnTo>
                    <a:pt x="425894" y="374650"/>
                  </a:lnTo>
                  <a:lnTo>
                    <a:pt x="429641" y="379730"/>
                  </a:lnTo>
                  <a:lnTo>
                    <a:pt x="432333" y="381000"/>
                  </a:lnTo>
                  <a:lnTo>
                    <a:pt x="436499" y="381000"/>
                  </a:lnTo>
                  <a:lnTo>
                    <a:pt x="437184" y="381000"/>
                  </a:lnTo>
                  <a:lnTo>
                    <a:pt x="437426" y="384810"/>
                  </a:lnTo>
                  <a:lnTo>
                    <a:pt x="436803" y="382270"/>
                  </a:lnTo>
                  <a:lnTo>
                    <a:pt x="436499" y="381000"/>
                  </a:lnTo>
                  <a:lnTo>
                    <a:pt x="429463" y="382270"/>
                  </a:lnTo>
                  <a:lnTo>
                    <a:pt x="425919" y="379730"/>
                  </a:lnTo>
                  <a:lnTo>
                    <a:pt x="425970" y="378460"/>
                  </a:lnTo>
                  <a:lnTo>
                    <a:pt x="424078" y="378460"/>
                  </a:lnTo>
                  <a:lnTo>
                    <a:pt x="422910" y="377190"/>
                  </a:lnTo>
                  <a:lnTo>
                    <a:pt x="420001" y="377190"/>
                  </a:lnTo>
                  <a:lnTo>
                    <a:pt x="419112" y="375920"/>
                  </a:lnTo>
                  <a:lnTo>
                    <a:pt x="415747" y="375920"/>
                  </a:lnTo>
                  <a:lnTo>
                    <a:pt x="415569" y="377190"/>
                  </a:lnTo>
                  <a:lnTo>
                    <a:pt x="415328" y="377190"/>
                  </a:lnTo>
                  <a:lnTo>
                    <a:pt x="414286" y="375920"/>
                  </a:lnTo>
                  <a:lnTo>
                    <a:pt x="412216" y="373380"/>
                  </a:lnTo>
                  <a:lnTo>
                    <a:pt x="412254" y="372110"/>
                  </a:lnTo>
                  <a:lnTo>
                    <a:pt x="412470" y="365760"/>
                  </a:lnTo>
                  <a:lnTo>
                    <a:pt x="400659" y="372110"/>
                  </a:lnTo>
                  <a:lnTo>
                    <a:pt x="399351" y="370840"/>
                  </a:lnTo>
                  <a:lnTo>
                    <a:pt x="399211" y="369570"/>
                  </a:lnTo>
                  <a:lnTo>
                    <a:pt x="398945" y="367030"/>
                  </a:lnTo>
                  <a:lnTo>
                    <a:pt x="394042" y="368300"/>
                  </a:lnTo>
                  <a:lnTo>
                    <a:pt x="392125" y="367030"/>
                  </a:lnTo>
                  <a:lnTo>
                    <a:pt x="391541" y="367030"/>
                  </a:lnTo>
                  <a:lnTo>
                    <a:pt x="390829" y="368300"/>
                  </a:lnTo>
                  <a:lnTo>
                    <a:pt x="390067" y="368300"/>
                  </a:lnTo>
                  <a:lnTo>
                    <a:pt x="389255" y="367030"/>
                  </a:lnTo>
                  <a:lnTo>
                    <a:pt x="383159" y="363220"/>
                  </a:lnTo>
                  <a:lnTo>
                    <a:pt x="381139" y="361950"/>
                  </a:lnTo>
                  <a:lnTo>
                    <a:pt x="374878" y="355600"/>
                  </a:lnTo>
                  <a:lnTo>
                    <a:pt x="371614" y="353060"/>
                  </a:lnTo>
                  <a:lnTo>
                    <a:pt x="368363" y="350520"/>
                  </a:lnTo>
                  <a:lnTo>
                    <a:pt x="363258" y="348081"/>
                  </a:lnTo>
                  <a:lnTo>
                    <a:pt x="363258" y="407936"/>
                  </a:lnTo>
                  <a:lnTo>
                    <a:pt x="359244" y="411480"/>
                  </a:lnTo>
                  <a:lnTo>
                    <a:pt x="360591" y="410210"/>
                  </a:lnTo>
                  <a:lnTo>
                    <a:pt x="361734" y="407670"/>
                  </a:lnTo>
                  <a:lnTo>
                    <a:pt x="361886" y="406400"/>
                  </a:lnTo>
                  <a:lnTo>
                    <a:pt x="361454" y="405130"/>
                  </a:lnTo>
                  <a:lnTo>
                    <a:pt x="363131" y="407670"/>
                  </a:lnTo>
                  <a:lnTo>
                    <a:pt x="363258" y="407936"/>
                  </a:lnTo>
                  <a:lnTo>
                    <a:pt x="363258" y="348081"/>
                  </a:lnTo>
                  <a:lnTo>
                    <a:pt x="360400" y="346710"/>
                  </a:lnTo>
                  <a:lnTo>
                    <a:pt x="358736" y="345808"/>
                  </a:lnTo>
                  <a:lnTo>
                    <a:pt x="358736" y="401320"/>
                  </a:lnTo>
                  <a:lnTo>
                    <a:pt x="358571" y="402590"/>
                  </a:lnTo>
                  <a:lnTo>
                    <a:pt x="356425" y="402590"/>
                  </a:lnTo>
                  <a:lnTo>
                    <a:pt x="355688" y="401320"/>
                  </a:lnTo>
                  <a:lnTo>
                    <a:pt x="358736" y="401320"/>
                  </a:lnTo>
                  <a:lnTo>
                    <a:pt x="358736" y="345808"/>
                  </a:lnTo>
                  <a:lnTo>
                    <a:pt x="353402" y="342900"/>
                  </a:lnTo>
                  <a:lnTo>
                    <a:pt x="350685" y="339090"/>
                  </a:lnTo>
                  <a:lnTo>
                    <a:pt x="347256" y="335280"/>
                  </a:lnTo>
                  <a:lnTo>
                    <a:pt x="342925" y="332740"/>
                  </a:lnTo>
                  <a:lnTo>
                    <a:pt x="330263" y="323850"/>
                  </a:lnTo>
                  <a:lnTo>
                    <a:pt x="319214" y="312420"/>
                  </a:lnTo>
                  <a:lnTo>
                    <a:pt x="308889" y="300990"/>
                  </a:lnTo>
                  <a:lnTo>
                    <a:pt x="298399" y="290830"/>
                  </a:lnTo>
                  <a:lnTo>
                    <a:pt x="293192" y="289560"/>
                  </a:lnTo>
                  <a:lnTo>
                    <a:pt x="291604" y="287020"/>
                  </a:lnTo>
                  <a:lnTo>
                    <a:pt x="291007" y="285750"/>
                  </a:lnTo>
                  <a:lnTo>
                    <a:pt x="290982" y="370840"/>
                  </a:lnTo>
                  <a:lnTo>
                    <a:pt x="290855" y="372110"/>
                  </a:lnTo>
                  <a:lnTo>
                    <a:pt x="290398" y="370840"/>
                  </a:lnTo>
                  <a:lnTo>
                    <a:pt x="290982" y="370840"/>
                  </a:lnTo>
                  <a:lnTo>
                    <a:pt x="290982" y="285699"/>
                  </a:lnTo>
                  <a:lnTo>
                    <a:pt x="289826" y="283210"/>
                  </a:lnTo>
                  <a:lnTo>
                    <a:pt x="290068" y="283210"/>
                  </a:lnTo>
                  <a:lnTo>
                    <a:pt x="289991" y="281940"/>
                  </a:lnTo>
                  <a:lnTo>
                    <a:pt x="288493" y="281940"/>
                  </a:lnTo>
                  <a:lnTo>
                    <a:pt x="282994" y="277368"/>
                  </a:lnTo>
                  <a:lnTo>
                    <a:pt x="282994" y="382270"/>
                  </a:lnTo>
                  <a:lnTo>
                    <a:pt x="282676" y="383540"/>
                  </a:lnTo>
                  <a:lnTo>
                    <a:pt x="282155" y="383540"/>
                  </a:lnTo>
                  <a:lnTo>
                    <a:pt x="280962" y="382270"/>
                  </a:lnTo>
                  <a:lnTo>
                    <a:pt x="282994" y="382270"/>
                  </a:lnTo>
                  <a:lnTo>
                    <a:pt x="282994" y="277368"/>
                  </a:lnTo>
                  <a:lnTo>
                    <a:pt x="277380" y="272694"/>
                  </a:lnTo>
                  <a:lnTo>
                    <a:pt x="277380" y="379730"/>
                  </a:lnTo>
                  <a:lnTo>
                    <a:pt x="277241" y="379730"/>
                  </a:lnTo>
                  <a:lnTo>
                    <a:pt x="277050" y="378460"/>
                  </a:lnTo>
                  <a:lnTo>
                    <a:pt x="274294" y="378460"/>
                  </a:lnTo>
                  <a:lnTo>
                    <a:pt x="272554" y="377190"/>
                  </a:lnTo>
                  <a:lnTo>
                    <a:pt x="269036" y="378460"/>
                  </a:lnTo>
                  <a:lnTo>
                    <a:pt x="268643" y="378460"/>
                  </a:lnTo>
                  <a:lnTo>
                    <a:pt x="268274" y="377190"/>
                  </a:lnTo>
                  <a:lnTo>
                    <a:pt x="265214" y="377190"/>
                  </a:lnTo>
                  <a:lnTo>
                    <a:pt x="263753" y="375920"/>
                  </a:lnTo>
                  <a:lnTo>
                    <a:pt x="261950" y="373380"/>
                  </a:lnTo>
                  <a:lnTo>
                    <a:pt x="261086" y="372110"/>
                  </a:lnTo>
                  <a:lnTo>
                    <a:pt x="263245" y="369570"/>
                  </a:lnTo>
                  <a:lnTo>
                    <a:pt x="265798" y="367030"/>
                  </a:lnTo>
                  <a:lnTo>
                    <a:pt x="267233" y="372110"/>
                  </a:lnTo>
                  <a:lnTo>
                    <a:pt x="269024" y="373380"/>
                  </a:lnTo>
                  <a:lnTo>
                    <a:pt x="273024" y="373380"/>
                  </a:lnTo>
                  <a:lnTo>
                    <a:pt x="274370" y="374650"/>
                  </a:lnTo>
                  <a:lnTo>
                    <a:pt x="277329" y="375920"/>
                  </a:lnTo>
                  <a:lnTo>
                    <a:pt x="277114" y="378460"/>
                  </a:lnTo>
                  <a:lnTo>
                    <a:pt x="277380" y="379730"/>
                  </a:lnTo>
                  <a:lnTo>
                    <a:pt x="277380" y="272694"/>
                  </a:lnTo>
                  <a:lnTo>
                    <a:pt x="274193" y="270040"/>
                  </a:lnTo>
                  <a:lnTo>
                    <a:pt x="274193" y="367030"/>
                  </a:lnTo>
                  <a:lnTo>
                    <a:pt x="273799" y="368300"/>
                  </a:lnTo>
                  <a:lnTo>
                    <a:pt x="271856" y="368300"/>
                  </a:lnTo>
                  <a:lnTo>
                    <a:pt x="272148" y="367030"/>
                  </a:lnTo>
                  <a:lnTo>
                    <a:pt x="272453" y="365760"/>
                  </a:lnTo>
                  <a:lnTo>
                    <a:pt x="273875" y="365760"/>
                  </a:lnTo>
                  <a:lnTo>
                    <a:pt x="274116" y="367030"/>
                  </a:lnTo>
                  <a:lnTo>
                    <a:pt x="274193" y="270040"/>
                  </a:lnTo>
                  <a:lnTo>
                    <a:pt x="270497" y="266966"/>
                  </a:lnTo>
                  <a:lnTo>
                    <a:pt x="270497" y="365760"/>
                  </a:lnTo>
                  <a:lnTo>
                    <a:pt x="269049" y="365760"/>
                  </a:lnTo>
                  <a:lnTo>
                    <a:pt x="268427" y="363448"/>
                  </a:lnTo>
                  <a:lnTo>
                    <a:pt x="269379" y="364490"/>
                  </a:lnTo>
                  <a:lnTo>
                    <a:pt x="270497" y="365760"/>
                  </a:lnTo>
                  <a:lnTo>
                    <a:pt x="270497" y="266966"/>
                  </a:lnTo>
                  <a:lnTo>
                    <a:pt x="270408" y="349250"/>
                  </a:lnTo>
                  <a:lnTo>
                    <a:pt x="269925" y="349250"/>
                  </a:lnTo>
                  <a:lnTo>
                    <a:pt x="269925" y="351790"/>
                  </a:lnTo>
                  <a:lnTo>
                    <a:pt x="269519" y="353060"/>
                  </a:lnTo>
                  <a:lnTo>
                    <a:pt x="269074" y="353060"/>
                  </a:lnTo>
                  <a:lnTo>
                    <a:pt x="269201" y="351790"/>
                  </a:lnTo>
                  <a:lnTo>
                    <a:pt x="269925" y="351790"/>
                  </a:lnTo>
                  <a:lnTo>
                    <a:pt x="269925" y="349250"/>
                  </a:lnTo>
                  <a:lnTo>
                    <a:pt x="269176" y="349250"/>
                  </a:lnTo>
                  <a:lnTo>
                    <a:pt x="268478" y="350520"/>
                  </a:lnTo>
                  <a:lnTo>
                    <a:pt x="268058" y="350520"/>
                  </a:lnTo>
                  <a:lnTo>
                    <a:pt x="267957" y="351370"/>
                  </a:lnTo>
                  <a:lnTo>
                    <a:pt x="267157" y="351790"/>
                  </a:lnTo>
                  <a:lnTo>
                    <a:pt x="268338" y="353060"/>
                  </a:lnTo>
                  <a:lnTo>
                    <a:pt x="267462" y="353060"/>
                  </a:lnTo>
                  <a:lnTo>
                    <a:pt x="266903" y="351790"/>
                  </a:lnTo>
                  <a:lnTo>
                    <a:pt x="265455" y="351790"/>
                  </a:lnTo>
                  <a:lnTo>
                    <a:pt x="264896" y="350520"/>
                  </a:lnTo>
                  <a:lnTo>
                    <a:pt x="265671" y="350520"/>
                  </a:lnTo>
                  <a:lnTo>
                    <a:pt x="265861" y="349250"/>
                  </a:lnTo>
                  <a:lnTo>
                    <a:pt x="266001" y="348081"/>
                  </a:lnTo>
                  <a:lnTo>
                    <a:pt x="270408" y="349250"/>
                  </a:lnTo>
                  <a:lnTo>
                    <a:pt x="270408" y="266890"/>
                  </a:lnTo>
                  <a:lnTo>
                    <a:pt x="267131" y="264160"/>
                  </a:lnTo>
                  <a:lnTo>
                    <a:pt x="265036" y="262890"/>
                  </a:lnTo>
                  <a:lnTo>
                    <a:pt x="265391" y="260350"/>
                  </a:lnTo>
                  <a:lnTo>
                    <a:pt x="256159" y="262890"/>
                  </a:lnTo>
                  <a:lnTo>
                    <a:pt x="255663" y="262890"/>
                  </a:lnTo>
                  <a:lnTo>
                    <a:pt x="254927" y="260350"/>
                  </a:lnTo>
                  <a:lnTo>
                    <a:pt x="252450" y="257810"/>
                  </a:lnTo>
                  <a:lnTo>
                    <a:pt x="250456" y="256540"/>
                  </a:lnTo>
                  <a:lnTo>
                    <a:pt x="248437" y="251460"/>
                  </a:lnTo>
                  <a:lnTo>
                    <a:pt x="248005" y="246380"/>
                  </a:lnTo>
                  <a:lnTo>
                    <a:pt x="242366" y="245110"/>
                  </a:lnTo>
                  <a:lnTo>
                    <a:pt x="240779" y="245110"/>
                  </a:lnTo>
                  <a:lnTo>
                    <a:pt x="239585" y="246380"/>
                  </a:lnTo>
                  <a:lnTo>
                    <a:pt x="238518" y="246380"/>
                  </a:lnTo>
                  <a:lnTo>
                    <a:pt x="237566" y="247650"/>
                  </a:lnTo>
                  <a:lnTo>
                    <a:pt x="237083" y="247650"/>
                  </a:lnTo>
                  <a:lnTo>
                    <a:pt x="236931" y="246380"/>
                  </a:lnTo>
                  <a:lnTo>
                    <a:pt x="235102" y="246380"/>
                  </a:lnTo>
                  <a:lnTo>
                    <a:pt x="233387" y="247294"/>
                  </a:lnTo>
                  <a:lnTo>
                    <a:pt x="233514" y="246380"/>
                  </a:lnTo>
                  <a:lnTo>
                    <a:pt x="233807" y="245110"/>
                  </a:lnTo>
                  <a:lnTo>
                    <a:pt x="234391" y="242570"/>
                  </a:lnTo>
                  <a:lnTo>
                    <a:pt x="232740" y="241300"/>
                  </a:lnTo>
                  <a:lnTo>
                    <a:pt x="230339" y="238760"/>
                  </a:lnTo>
                  <a:lnTo>
                    <a:pt x="226961" y="238760"/>
                  </a:lnTo>
                  <a:lnTo>
                    <a:pt x="225132" y="237490"/>
                  </a:lnTo>
                  <a:lnTo>
                    <a:pt x="223799" y="236220"/>
                  </a:lnTo>
                  <a:lnTo>
                    <a:pt x="223761" y="234950"/>
                  </a:lnTo>
                  <a:lnTo>
                    <a:pt x="224243" y="232410"/>
                  </a:lnTo>
                  <a:lnTo>
                    <a:pt x="221653" y="232410"/>
                  </a:lnTo>
                  <a:lnTo>
                    <a:pt x="220624" y="231140"/>
                  </a:lnTo>
                  <a:lnTo>
                    <a:pt x="219519" y="229870"/>
                  </a:lnTo>
                  <a:lnTo>
                    <a:pt x="218465" y="228600"/>
                  </a:lnTo>
                  <a:lnTo>
                    <a:pt x="217335" y="228600"/>
                  </a:lnTo>
                  <a:lnTo>
                    <a:pt x="216547" y="227330"/>
                  </a:lnTo>
                  <a:lnTo>
                    <a:pt x="217004" y="226060"/>
                  </a:lnTo>
                  <a:lnTo>
                    <a:pt x="216077" y="226060"/>
                  </a:lnTo>
                  <a:lnTo>
                    <a:pt x="216217" y="224790"/>
                  </a:lnTo>
                  <a:lnTo>
                    <a:pt x="215239" y="224790"/>
                  </a:lnTo>
                  <a:lnTo>
                    <a:pt x="214909" y="223520"/>
                  </a:lnTo>
                  <a:lnTo>
                    <a:pt x="209156" y="223520"/>
                  </a:lnTo>
                  <a:lnTo>
                    <a:pt x="209156" y="245110"/>
                  </a:lnTo>
                  <a:lnTo>
                    <a:pt x="208457" y="245110"/>
                  </a:lnTo>
                  <a:lnTo>
                    <a:pt x="208470" y="244144"/>
                  </a:lnTo>
                  <a:lnTo>
                    <a:pt x="209156" y="245110"/>
                  </a:lnTo>
                  <a:lnTo>
                    <a:pt x="209156" y="223520"/>
                  </a:lnTo>
                  <a:lnTo>
                    <a:pt x="207797" y="223520"/>
                  </a:lnTo>
                  <a:lnTo>
                    <a:pt x="207467" y="224409"/>
                  </a:lnTo>
                  <a:lnTo>
                    <a:pt x="207467" y="243840"/>
                  </a:lnTo>
                  <a:lnTo>
                    <a:pt x="204089" y="243840"/>
                  </a:lnTo>
                  <a:lnTo>
                    <a:pt x="203962" y="242570"/>
                  </a:lnTo>
                  <a:lnTo>
                    <a:pt x="205232" y="242570"/>
                  </a:lnTo>
                  <a:lnTo>
                    <a:pt x="205638" y="241300"/>
                  </a:lnTo>
                  <a:lnTo>
                    <a:pt x="205778" y="242570"/>
                  </a:lnTo>
                  <a:lnTo>
                    <a:pt x="206108" y="242570"/>
                  </a:lnTo>
                  <a:lnTo>
                    <a:pt x="207467" y="243840"/>
                  </a:lnTo>
                  <a:lnTo>
                    <a:pt x="207467" y="224409"/>
                  </a:lnTo>
                  <a:lnTo>
                    <a:pt x="206375" y="227330"/>
                  </a:lnTo>
                  <a:lnTo>
                    <a:pt x="206273" y="228600"/>
                  </a:lnTo>
                  <a:lnTo>
                    <a:pt x="205613" y="229870"/>
                  </a:lnTo>
                  <a:lnTo>
                    <a:pt x="205740" y="231140"/>
                  </a:lnTo>
                  <a:lnTo>
                    <a:pt x="206857" y="232410"/>
                  </a:lnTo>
                  <a:lnTo>
                    <a:pt x="205879" y="236220"/>
                  </a:lnTo>
                  <a:lnTo>
                    <a:pt x="205613" y="238760"/>
                  </a:lnTo>
                  <a:lnTo>
                    <a:pt x="205371" y="237490"/>
                  </a:lnTo>
                  <a:lnTo>
                    <a:pt x="204736" y="236220"/>
                  </a:lnTo>
                  <a:lnTo>
                    <a:pt x="202539" y="236220"/>
                  </a:lnTo>
                  <a:lnTo>
                    <a:pt x="199923" y="234950"/>
                  </a:lnTo>
                  <a:lnTo>
                    <a:pt x="197904" y="232410"/>
                  </a:lnTo>
                  <a:lnTo>
                    <a:pt x="197129" y="228600"/>
                  </a:lnTo>
                  <a:lnTo>
                    <a:pt x="191757" y="228600"/>
                  </a:lnTo>
                  <a:lnTo>
                    <a:pt x="193649" y="231140"/>
                  </a:lnTo>
                  <a:lnTo>
                    <a:pt x="195541" y="233718"/>
                  </a:lnTo>
                  <a:lnTo>
                    <a:pt x="197396" y="236220"/>
                  </a:lnTo>
                  <a:lnTo>
                    <a:pt x="195643" y="238760"/>
                  </a:lnTo>
                  <a:lnTo>
                    <a:pt x="197827" y="238760"/>
                  </a:lnTo>
                  <a:lnTo>
                    <a:pt x="198907" y="240030"/>
                  </a:lnTo>
                  <a:lnTo>
                    <a:pt x="200748" y="241300"/>
                  </a:lnTo>
                  <a:lnTo>
                    <a:pt x="199402" y="243840"/>
                  </a:lnTo>
                  <a:lnTo>
                    <a:pt x="196659" y="245110"/>
                  </a:lnTo>
                  <a:lnTo>
                    <a:pt x="191947" y="245110"/>
                  </a:lnTo>
                  <a:lnTo>
                    <a:pt x="190322" y="242570"/>
                  </a:lnTo>
                  <a:lnTo>
                    <a:pt x="189623" y="240030"/>
                  </a:lnTo>
                  <a:lnTo>
                    <a:pt x="183248" y="238760"/>
                  </a:lnTo>
                  <a:lnTo>
                    <a:pt x="182765" y="233680"/>
                  </a:lnTo>
                  <a:lnTo>
                    <a:pt x="170522" y="243840"/>
                  </a:lnTo>
                  <a:lnTo>
                    <a:pt x="178054" y="243840"/>
                  </a:lnTo>
                  <a:lnTo>
                    <a:pt x="177761" y="246380"/>
                  </a:lnTo>
                  <a:lnTo>
                    <a:pt x="177711" y="248920"/>
                  </a:lnTo>
                  <a:lnTo>
                    <a:pt x="179514" y="248920"/>
                  </a:lnTo>
                  <a:lnTo>
                    <a:pt x="181635" y="247853"/>
                  </a:lnTo>
                  <a:lnTo>
                    <a:pt x="180594" y="250190"/>
                  </a:lnTo>
                  <a:lnTo>
                    <a:pt x="180263" y="252730"/>
                  </a:lnTo>
                  <a:lnTo>
                    <a:pt x="179552" y="256540"/>
                  </a:lnTo>
                  <a:lnTo>
                    <a:pt x="179844" y="257810"/>
                  </a:lnTo>
                  <a:lnTo>
                    <a:pt x="181775" y="259080"/>
                  </a:lnTo>
                  <a:lnTo>
                    <a:pt x="180136" y="261620"/>
                  </a:lnTo>
                  <a:lnTo>
                    <a:pt x="180009" y="261620"/>
                  </a:lnTo>
                  <a:lnTo>
                    <a:pt x="180187" y="262890"/>
                  </a:lnTo>
                  <a:lnTo>
                    <a:pt x="181698" y="262890"/>
                  </a:lnTo>
                  <a:lnTo>
                    <a:pt x="185889" y="267970"/>
                  </a:lnTo>
                  <a:lnTo>
                    <a:pt x="188290" y="269240"/>
                  </a:lnTo>
                  <a:lnTo>
                    <a:pt x="190614" y="270510"/>
                  </a:lnTo>
                  <a:lnTo>
                    <a:pt x="195630" y="265430"/>
                  </a:lnTo>
                  <a:lnTo>
                    <a:pt x="197231" y="265430"/>
                  </a:lnTo>
                  <a:lnTo>
                    <a:pt x="198005" y="264160"/>
                  </a:lnTo>
                  <a:lnTo>
                    <a:pt x="201904" y="269240"/>
                  </a:lnTo>
                  <a:lnTo>
                    <a:pt x="208521" y="273050"/>
                  </a:lnTo>
                  <a:lnTo>
                    <a:pt x="209461" y="288290"/>
                  </a:lnTo>
                  <a:lnTo>
                    <a:pt x="214439" y="287020"/>
                  </a:lnTo>
                  <a:lnTo>
                    <a:pt x="221615" y="285750"/>
                  </a:lnTo>
                  <a:lnTo>
                    <a:pt x="222084" y="287020"/>
                  </a:lnTo>
                  <a:lnTo>
                    <a:pt x="222351" y="287020"/>
                  </a:lnTo>
                  <a:lnTo>
                    <a:pt x="222770" y="288290"/>
                  </a:lnTo>
                  <a:lnTo>
                    <a:pt x="223380" y="288290"/>
                  </a:lnTo>
                  <a:lnTo>
                    <a:pt x="225247" y="290830"/>
                  </a:lnTo>
                  <a:lnTo>
                    <a:pt x="229692" y="290830"/>
                  </a:lnTo>
                  <a:lnTo>
                    <a:pt x="229603" y="294640"/>
                  </a:lnTo>
                  <a:lnTo>
                    <a:pt x="226568" y="294640"/>
                  </a:lnTo>
                  <a:lnTo>
                    <a:pt x="224942" y="292100"/>
                  </a:lnTo>
                  <a:lnTo>
                    <a:pt x="224650" y="290830"/>
                  </a:lnTo>
                  <a:lnTo>
                    <a:pt x="223812" y="289560"/>
                  </a:lnTo>
                  <a:lnTo>
                    <a:pt x="220319" y="287020"/>
                  </a:lnTo>
                  <a:lnTo>
                    <a:pt x="217728" y="289560"/>
                  </a:lnTo>
                  <a:lnTo>
                    <a:pt x="215874" y="293370"/>
                  </a:lnTo>
                  <a:lnTo>
                    <a:pt x="213969" y="293370"/>
                  </a:lnTo>
                  <a:lnTo>
                    <a:pt x="212521" y="294640"/>
                  </a:lnTo>
                  <a:lnTo>
                    <a:pt x="213271" y="295910"/>
                  </a:lnTo>
                  <a:lnTo>
                    <a:pt x="214591" y="295910"/>
                  </a:lnTo>
                  <a:lnTo>
                    <a:pt x="215353" y="294640"/>
                  </a:lnTo>
                  <a:lnTo>
                    <a:pt x="214934" y="295910"/>
                  </a:lnTo>
                  <a:lnTo>
                    <a:pt x="214388" y="297180"/>
                  </a:lnTo>
                  <a:lnTo>
                    <a:pt x="217525" y="299720"/>
                  </a:lnTo>
                  <a:lnTo>
                    <a:pt x="221653" y="299720"/>
                  </a:lnTo>
                  <a:lnTo>
                    <a:pt x="223151" y="303530"/>
                  </a:lnTo>
                  <a:lnTo>
                    <a:pt x="229260" y="300990"/>
                  </a:lnTo>
                  <a:lnTo>
                    <a:pt x="239649" y="304800"/>
                  </a:lnTo>
                  <a:lnTo>
                    <a:pt x="240093" y="306070"/>
                  </a:lnTo>
                  <a:lnTo>
                    <a:pt x="240233" y="307340"/>
                  </a:lnTo>
                  <a:lnTo>
                    <a:pt x="238074" y="316230"/>
                  </a:lnTo>
                  <a:lnTo>
                    <a:pt x="246926" y="316230"/>
                  </a:lnTo>
                  <a:lnTo>
                    <a:pt x="250621" y="320040"/>
                  </a:lnTo>
                  <a:lnTo>
                    <a:pt x="253707" y="321310"/>
                  </a:lnTo>
                  <a:lnTo>
                    <a:pt x="255689" y="323850"/>
                  </a:lnTo>
                  <a:lnTo>
                    <a:pt x="257848" y="326390"/>
                  </a:lnTo>
                  <a:lnTo>
                    <a:pt x="259969" y="330200"/>
                  </a:lnTo>
                  <a:lnTo>
                    <a:pt x="256667" y="337820"/>
                  </a:lnTo>
                  <a:lnTo>
                    <a:pt x="264744" y="337820"/>
                  </a:lnTo>
                  <a:lnTo>
                    <a:pt x="265785" y="339090"/>
                  </a:lnTo>
                  <a:lnTo>
                    <a:pt x="266712" y="339090"/>
                  </a:lnTo>
                  <a:lnTo>
                    <a:pt x="266255" y="341630"/>
                  </a:lnTo>
                  <a:lnTo>
                    <a:pt x="266382" y="341630"/>
                  </a:lnTo>
                  <a:lnTo>
                    <a:pt x="265036" y="344805"/>
                  </a:lnTo>
                  <a:lnTo>
                    <a:pt x="263728" y="344170"/>
                  </a:lnTo>
                  <a:lnTo>
                    <a:pt x="260146" y="344170"/>
                  </a:lnTo>
                  <a:lnTo>
                    <a:pt x="254990" y="342900"/>
                  </a:lnTo>
                  <a:lnTo>
                    <a:pt x="252514" y="340360"/>
                  </a:lnTo>
                  <a:lnTo>
                    <a:pt x="251739" y="331470"/>
                  </a:lnTo>
                  <a:lnTo>
                    <a:pt x="247815" y="335280"/>
                  </a:lnTo>
                  <a:lnTo>
                    <a:pt x="244678" y="337820"/>
                  </a:lnTo>
                  <a:lnTo>
                    <a:pt x="246164" y="340360"/>
                  </a:lnTo>
                  <a:lnTo>
                    <a:pt x="251574" y="344170"/>
                  </a:lnTo>
                  <a:lnTo>
                    <a:pt x="254038" y="349250"/>
                  </a:lnTo>
                  <a:lnTo>
                    <a:pt x="260743" y="351790"/>
                  </a:lnTo>
                  <a:lnTo>
                    <a:pt x="259295" y="351790"/>
                  </a:lnTo>
                  <a:lnTo>
                    <a:pt x="258953" y="353060"/>
                  </a:lnTo>
                  <a:lnTo>
                    <a:pt x="260121" y="354330"/>
                  </a:lnTo>
                  <a:lnTo>
                    <a:pt x="261035" y="356870"/>
                  </a:lnTo>
                  <a:lnTo>
                    <a:pt x="262470" y="358140"/>
                  </a:lnTo>
                  <a:lnTo>
                    <a:pt x="265417" y="360680"/>
                  </a:lnTo>
                  <a:lnTo>
                    <a:pt x="263017" y="364490"/>
                  </a:lnTo>
                  <a:lnTo>
                    <a:pt x="257873" y="367030"/>
                  </a:lnTo>
                  <a:lnTo>
                    <a:pt x="255244" y="368300"/>
                  </a:lnTo>
                  <a:lnTo>
                    <a:pt x="252971" y="368300"/>
                  </a:lnTo>
                  <a:lnTo>
                    <a:pt x="251129" y="370840"/>
                  </a:lnTo>
                  <a:lnTo>
                    <a:pt x="247992" y="369570"/>
                  </a:lnTo>
                  <a:lnTo>
                    <a:pt x="247396" y="369316"/>
                  </a:lnTo>
                  <a:lnTo>
                    <a:pt x="247396" y="466090"/>
                  </a:lnTo>
                  <a:lnTo>
                    <a:pt x="243014" y="466090"/>
                  </a:lnTo>
                  <a:lnTo>
                    <a:pt x="242354" y="464820"/>
                  </a:lnTo>
                  <a:lnTo>
                    <a:pt x="242938" y="464820"/>
                  </a:lnTo>
                  <a:lnTo>
                    <a:pt x="245681" y="462280"/>
                  </a:lnTo>
                  <a:lnTo>
                    <a:pt x="246392" y="462280"/>
                  </a:lnTo>
                  <a:lnTo>
                    <a:pt x="246646" y="463550"/>
                  </a:lnTo>
                  <a:lnTo>
                    <a:pt x="247040" y="464820"/>
                  </a:lnTo>
                  <a:lnTo>
                    <a:pt x="247396" y="466090"/>
                  </a:lnTo>
                  <a:lnTo>
                    <a:pt x="247396" y="369316"/>
                  </a:lnTo>
                  <a:lnTo>
                    <a:pt x="245084" y="368300"/>
                  </a:lnTo>
                  <a:lnTo>
                    <a:pt x="243408" y="367030"/>
                  </a:lnTo>
                  <a:lnTo>
                    <a:pt x="243268" y="367030"/>
                  </a:lnTo>
                  <a:lnTo>
                    <a:pt x="245300" y="364490"/>
                  </a:lnTo>
                  <a:lnTo>
                    <a:pt x="247129" y="363220"/>
                  </a:lnTo>
                  <a:lnTo>
                    <a:pt x="244856" y="361950"/>
                  </a:lnTo>
                  <a:lnTo>
                    <a:pt x="245554" y="360680"/>
                  </a:lnTo>
                  <a:lnTo>
                    <a:pt x="246100" y="360680"/>
                  </a:lnTo>
                  <a:lnTo>
                    <a:pt x="246481" y="359410"/>
                  </a:lnTo>
                  <a:lnTo>
                    <a:pt x="241109" y="361950"/>
                  </a:lnTo>
                  <a:lnTo>
                    <a:pt x="241236" y="356870"/>
                  </a:lnTo>
                  <a:lnTo>
                    <a:pt x="241020" y="356984"/>
                  </a:lnTo>
                  <a:lnTo>
                    <a:pt x="241020" y="464820"/>
                  </a:lnTo>
                  <a:lnTo>
                    <a:pt x="240322" y="464820"/>
                  </a:lnTo>
                  <a:lnTo>
                    <a:pt x="238442" y="466090"/>
                  </a:lnTo>
                  <a:lnTo>
                    <a:pt x="239395" y="463550"/>
                  </a:lnTo>
                  <a:lnTo>
                    <a:pt x="241020" y="464820"/>
                  </a:lnTo>
                  <a:lnTo>
                    <a:pt x="241020" y="356984"/>
                  </a:lnTo>
                  <a:lnTo>
                    <a:pt x="240868" y="357060"/>
                  </a:lnTo>
                  <a:lnTo>
                    <a:pt x="240868" y="458470"/>
                  </a:lnTo>
                  <a:lnTo>
                    <a:pt x="237794" y="458470"/>
                  </a:lnTo>
                  <a:lnTo>
                    <a:pt x="235813" y="459740"/>
                  </a:lnTo>
                  <a:lnTo>
                    <a:pt x="235331" y="459740"/>
                  </a:lnTo>
                  <a:lnTo>
                    <a:pt x="234988" y="458470"/>
                  </a:lnTo>
                  <a:lnTo>
                    <a:pt x="234823" y="458470"/>
                  </a:lnTo>
                  <a:lnTo>
                    <a:pt x="235153" y="457200"/>
                  </a:lnTo>
                  <a:lnTo>
                    <a:pt x="234772" y="455930"/>
                  </a:lnTo>
                  <a:lnTo>
                    <a:pt x="234048" y="455930"/>
                  </a:lnTo>
                  <a:lnTo>
                    <a:pt x="234315" y="454660"/>
                  </a:lnTo>
                  <a:lnTo>
                    <a:pt x="235750" y="454660"/>
                  </a:lnTo>
                  <a:lnTo>
                    <a:pt x="237680" y="455930"/>
                  </a:lnTo>
                  <a:lnTo>
                    <a:pt x="239356" y="457200"/>
                  </a:lnTo>
                  <a:lnTo>
                    <a:pt x="240868" y="458470"/>
                  </a:lnTo>
                  <a:lnTo>
                    <a:pt x="240868" y="357060"/>
                  </a:lnTo>
                  <a:lnTo>
                    <a:pt x="236131" y="359410"/>
                  </a:lnTo>
                  <a:lnTo>
                    <a:pt x="234823" y="355600"/>
                  </a:lnTo>
                  <a:lnTo>
                    <a:pt x="229603" y="355600"/>
                  </a:lnTo>
                  <a:lnTo>
                    <a:pt x="226961" y="353060"/>
                  </a:lnTo>
                  <a:lnTo>
                    <a:pt x="224053" y="350520"/>
                  </a:lnTo>
                  <a:lnTo>
                    <a:pt x="222338" y="347687"/>
                  </a:lnTo>
                  <a:lnTo>
                    <a:pt x="222338" y="458470"/>
                  </a:lnTo>
                  <a:lnTo>
                    <a:pt x="219748" y="461010"/>
                  </a:lnTo>
                  <a:lnTo>
                    <a:pt x="218973" y="459740"/>
                  </a:lnTo>
                  <a:lnTo>
                    <a:pt x="217652" y="458470"/>
                  </a:lnTo>
                  <a:lnTo>
                    <a:pt x="218541" y="458470"/>
                  </a:lnTo>
                  <a:lnTo>
                    <a:pt x="219583" y="457200"/>
                  </a:lnTo>
                  <a:lnTo>
                    <a:pt x="220586" y="457200"/>
                  </a:lnTo>
                  <a:lnTo>
                    <a:pt x="220433" y="458470"/>
                  </a:lnTo>
                  <a:lnTo>
                    <a:pt x="222338" y="458470"/>
                  </a:lnTo>
                  <a:lnTo>
                    <a:pt x="222338" y="347687"/>
                  </a:lnTo>
                  <a:lnTo>
                    <a:pt x="221754" y="346710"/>
                  </a:lnTo>
                  <a:lnTo>
                    <a:pt x="217652" y="344170"/>
                  </a:lnTo>
                  <a:lnTo>
                    <a:pt x="215874" y="344170"/>
                  </a:lnTo>
                  <a:lnTo>
                    <a:pt x="215874" y="458470"/>
                  </a:lnTo>
                  <a:lnTo>
                    <a:pt x="214668" y="459740"/>
                  </a:lnTo>
                  <a:lnTo>
                    <a:pt x="213639" y="459740"/>
                  </a:lnTo>
                  <a:lnTo>
                    <a:pt x="212737" y="461010"/>
                  </a:lnTo>
                  <a:lnTo>
                    <a:pt x="212763" y="459740"/>
                  </a:lnTo>
                  <a:lnTo>
                    <a:pt x="214071" y="458470"/>
                  </a:lnTo>
                  <a:lnTo>
                    <a:pt x="215874" y="458470"/>
                  </a:lnTo>
                  <a:lnTo>
                    <a:pt x="215874" y="344170"/>
                  </a:lnTo>
                  <a:lnTo>
                    <a:pt x="212026" y="344170"/>
                  </a:lnTo>
                  <a:lnTo>
                    <a:pt x="212686" y="340360"/>
                  </a:lnTo>
                  <a:lnTo>
                    <a:pt x="213334" y="336550"/>
                  </a:lnTo>
                  <a:lnTo>
                    <a:pt x="206590" y="336550"/>
                  </a:lnTo>
                  <a:lnTo>
                    <a:pt x="205079" y="335280"/>
                  </a:lnTo>
                  <a:lnTo>
                    <a:pt x="203301" y="335280"/>
                  </a:lnTo>
                  <a:lnTo>
                    <a:pt x="201599" y="334010"/>
                  </a:lnTo>
                  <a:lnTo>
                    <a:pt x="198869" y="334010"/>
                  </a:lnTo>
                  <a:lnTo>
                    <a:pt x="198208" y="333438"/>
                  </a:lnTo>
                  <a:lnTo>
                    <a:pt x="198208" y="448310"/>
                  </a:lnTo>
                  <a:lnTo>
                    <a:pt x="196697" y="448310"/>
                  </a:lnTo>
                  <a:lnTo>
                    <a:pt x="195732" y="447040"/>
                  </a:lnTo>
                  <a:lnTo>
                    <a:pt x="194906" y="445770"/>
                  </a:lnTo>
                  <a:lnTo>
                    <a:pt x="193840" y="443230"/>
                  </a:lnTo>
                  <a:lnTo>
                    <a:pt x="189357" y="439420"/>
                  </a:lnTo>
                  <a:lnTo>
                    <a:pt x="188163" y="433095"/>
                  </a:lnTo>
                  <a:lnTo>
                    <a:pt x="191389" y="435610"/>
                  </a:lnTo>
                  <a:lnTo>
                    <a:pt x="195732" y="440690"/>
                  </a:lnTo>
                  <a:lnTo>
                    <a:pt x="197751" y="447040"/>
                  </a:lnTo>
                  <a:lnTo>
                    <a:pt x="198208" y="448310"/>
                  </a:lnTo>
                  <a:lnTo>
                    <a:pt x="198208" y="333438"/>
                  </a:lnTo>
                  <a:lnTo>
                    <a:pt x="197421" y="332740"/>
                  </a:lnTo>
                  <a:lnTo>
                    <a:pt x="195961" y="331470"/>
                  </a:lnTo>
                  <a:lnTo>
                    <a:pt x="194487" y="328930"/>
                  </a:lnTo>
                  <a:lnTo>
                    <a:pt x="193408" y="326390"/>
                  </a:lnTo>
                  <a:lnTo>
                    <a:pt x="192900" y="326390"/>
                  </a:lnTo>
                  <a:lnTo>
                    <a:pt x="190385" y="325120"/>
                  </a:lnTo>
                  <a:lnTo>
                    <a:pt x="189255" y="322580"/>
                  </a:lnTo>
                  <a:lnTo>
                    <a:pt x="188785" y="320040"/>
                  </a:lnTo>
                  <a:lnTo>
                    <a:pt x="188988" y="320040"/>
                  </a:lnTo>
                  <a:lnTo>
                    <a:pt x="188836" y="318770"/>
                  </a:lnTo>
                  <a:lnTo>
                    <a:pt x="185318" y="318770"/>
                  </a:lnTo>
                  <a:lnTo>
                    <a:pt x="183654" y="320040"/>
                  </a:lnTo>
                  <a:lnTo>
                    <a:pt x="182537" y="322580"/>
                  </a:lnTo>
                  <a:lnTo>
                    <a:pt x="183984" y="323850"/>
                  </a:lnTo>
                  <a:lnTo>
                    <a:pt x="186232" y="328930"/>
                  </a:lnTo>
                  <a:lnTo>
                    <a:pt x="185356" y="329438"/>
                  </a:lnTo>
                  <a:lnTo>
                    <a:pt x="185356" y="430174"/>
                  </a:lnTo>
                  <a:lnTo>
                    <a:pt x="181914" y="427990"/>
                  </a:lnTo>
                  <a:lnTo>
                    <a:pt x="179362" y="427990"/>
                  </a:lnTo>
                  <a:lnTo>
                    <a:pt x="179489" y="426720"/>
                  </a:lnTo>
                  <a:lnTo>
                    <a:pt x="178435" y="425450"/>
                  </a:lnTo>
                  <a:lnTo>
                    <a:pt x="176517" y="425450"/>
                  </a:lnTo>
                  <a:lnTo>
                    <a:pt x="177342" y="422910"/>
                  </a:lnTo>
                  <a:lnTo>
                    <a:pt x="177698" y="422910"/>
                  </a:lnTo>
                  <a:lnTo>
                    <a:pt x="177939" y="424180"/>
                  </a:lnTo>
                  <a:lnTo>
                    <a:pt x="180390" y="425450"/>
                  </a:lnTo>
                  <a:lnTo>
                    <a:pt x="182702" y="425450"/>
                  </a:lnTo>
                  <a:lnTo>
                    <a:pt x="182905" y="426720"/>
                  </a:lnTo>
                  <a:lnTo>
                    <a:pt x="185356" y="430174"/>
                  </a:lnTo>
                  <a:lnTo>
                    <a:pt x="185356" y="329438"/>
                  </a:lnTo>
                  <a:lnTo>
                    <a:pt x="179578" y="332740"/>
                  </a:lnTo>
                  <a:lnTo>
                    <a:pt x="177393" y="330200"/>
                  </a:lnTo>
                  <a:lnTo>
                    <a:pt x="176618" y="329844"/>
                  </a:lnTo>
                  <a:lnTo>
                    <a:pt x="176618" y="421640"/>
                  </a:lnTo>
                  <a:lnTo>
                    <a:pt x="173088" y="421640"/>
                  </a:lnTo>
                  <a:lnTo>
                    <a:pt x="171221" y="420370"/>
                  </a:lnTo>
                  <a:lnTo>
                    <a:pt x="167259" y="420370"/>
                  </a:lnTo>
                  <a:lnTo>
                    <a:pt x="166801" y="415290"/>
                  </a:lnTo>
                  <a:lnTo>
                    <a:pt x="162191" y="415290"/>
                  </a:lnTo>
                  <a:lnTo>
                    <a:pt x="160439" y="416560"/>
                  </a:lnTo>
                  <a:lnTo>
                    <a:pt x="158902" y="421640"/>
                  </a:lnTo>
                  <a:lnTo>
                    <a:pt x="163372" y="422910"/>
                  </a:lnTo>
                  <a:lnTo>
                    <a:pt x="163918" y="426720"/>
                  </a:lnTo>
                  <a:lnTo>
                    <a:pt x="163664" y="427990"/>
                  </a:lnTo>
                  <a:lnTo>
                    <a:pt x="164490" y="429260"/>
                  </a:lnTo>
                  <a:lnTo>
                    <a:pt x="166370" y="427990"/>
                  </a:lnTo>
                  <a:lnTo>
                    <a:pt x="163017" y="431800"/>
                  </a:lnTo>
                  <a:lnTo>
                    <a:pt x="160553" y="431800"/>
                  </a:lnTo>
                  <a:lnTo>
                    <a:pt x="159029" y="429260"/>
                  </a:lnTo>
                  <a:lnTo>
                    <a:pt x="157911" y="427990"/>
                  </a:lnTo>
                  <a:lnTo>
                    <a:pt x="156527" y="427990"/>
                  </a:lnTo>
                  <a:lnTo>
                    <a:pt x="154368" y="426720"/>
                  </a:lnTo>
                  <a:lnTo>
                    <a:pt x="152908" y="425450"/>
                  </a:lnTo>
                  <a:lnTo>
                    <a:pt x="151828" y="424180"/>
                  </a:lnTo>
                  <a:lnTo>
                    <a:pt x="150622" y="422910"/>
                  </a:lnTo>
                  <a:lnTo>
                    <a:pt x="149910" y="422910"/>
                  </a:lnTo>
                  <a:lnTo>
                    <a:pt x="149491" y="421640"/>
                  </a:lnTo>
                  <a:lnTo>
                    <a:pt x="148666" y="421640"/>
                  </a:lnTo>
                  <a:lnTo>
                    <a:pt x="148742" y="420370"/>
                  </a:lnTo>
                  <a:lnTo>
                    <a:pt x="147878" y="420370"/>
                  </a:lnTo>
                  <a:lnTo>
                    <a:pt x="147523" y="421640"/>
                  </a:lnTo>
                  <a:lnTo>
                    <a:pt x="146837" y="420370"/>
                  </a:lnTo>
                  <a:lnTo>
                    <a:pt x="145554" y="420370"/>
                  </a:lnTo>
                  <a:lnTo>
                    <a:pt x="145567" y="419100"/>
                  </a:lnTo>
                  <a:lnTo>
                    <a:pt x="145796" y="419100"/>
                  </a:lnTo>
                  <a:lnTo>
                    <a:pt x="146469" y="417830"/>
                  </a:lnTo>
                  <a:lnTo>
                    <a:pt x="148424" y="415290"/>
                  </a:lnTo>
                  <a:lnTo>
                    <a:pt x="148399" y="414020"/>
                  </a:lnTo>
                  <a:lnTo>
                    <a:pt x="152654" y="416560"/>
                  </a:lnTo>
                  <a:lnTo>
                    <a:pt x="154317" y="414020"/>
                  </a:lnTo>
                  <a:lnTo>
                    <a:pt x="155981" y="411480"/>
                  </a:lnTo>
                  <a:lnTo>
                    <a:pt x="155587" y="406400"/>
                  </a:lnTo>
                  <a:lnTo>
                    <a:pt x="157822" y="401916"/>
                  </a:lnTo>
                  <a:lnTo>
                    <a:pt x="158750" y="402590"/>
                  </a:lnTo>
                  <a:lnTo>
                    <a:pt x="161480" y="403860"/>
                  </a:lnTo>
                  <a:lnTo>
                    <a:pt x="162699" y="403860"/>
                  </a:lnTo>
                  <a:lnTo>
                    <a:pt x="162420" y="405130"/>
                  </a:lnTo>
                  <a:lnTo>
                    <a:pt x="162293" y="406400"/>
                  </a:lnTo>
                  <a:lnTo>
                    <a:pt x="162445" y="407670"/>
                  </a:lnTo>
                  <a:lnTo>
                    <a:pt x="162560" y="408940"/>
                  </a:lnTo>
                  <a:lnTo>
                    <a:pt x="163042" y="411480"/>
                  </a:lnTo>
                  <a:lnTo>
                    <a:pt x="163347" y="411480"/>
                  </a:lnTo>
                  <a:lnTo>
                    <a:pt x="163817" y="412750"/>
                  </a:lnTo>
                  <a:lnTo>
                    <a:pt x="166420" y="414020"/>
                  </a:lnTo>
                  <a:lnTo>
                    <a:pt x="168173" y="417830"/>
                  </a:lnTo>
                  <a:lnTo>
                    <a:pt x="173278" y="417830"/>
                  </a:lnTo>
                  <a:lnTo>
                    <a:pt x="174561" y="416560"/>
                  </a:lnTo>
                  <a:lnTo>
                    <a:pt x="175336" y="416560"/>
                  </a:lnTo>
                  <a:lnTo>
                    <a:pt x="175793" y="415290"/>
                  </a:lnTo>
                  <a:lnTo>
                    <a:pt x="175958" y="416356"/>
                  </a:lnTo>
                  <a:lnTo>
                    <a:pt x="176072" y="420370"/>
                  </a:lnTo>
                  <a:lnTo>
                    <a:pt x="176618" y="421640"/>
                  </a:lnTo>
                  <a:lnTo>
                    <a:pt x="176618" y="329844"/>
                  </a:lnTo>
                  <a:lnTo>
                    <a:pt x="174713" y="328930"/>
                  </a:lnTo>
                  <a:lnTo>
                    <a:pt x="170535" y="331470"/>
                  </a:lnTo>
                  <a:lnTo>
                    <a:pt x="165874" y="336550"/>
                  </a:lnTo>
                  <a:lnTo>
                    <a:pt x="163741" y="334010"/>
                  </a:lnTo>
                  <a:lnTo>
                    <a:pt x="162674" y="332740"/>
                  </a:lnTo>
                  <a:lnTo>
                    <a:pt x="160718" y="334010"/>
                  </a:lnTo>
                  <a:lnTo>
                    <a:pt x="157187" y="334010"/>
                  </a:lnTo>
                  <a:lnTo>
                    <a:pt x="158267" y="331470"/>
                  </a:lnTo>
                  <a:lnTo>
                    <a:pt x="159143" y="331470"/>
                  </a:lnTo>
                  <a:lnTo>
                    <a:pt x="159931" y="330200"/>
                  </a:lnTo>
                  <a:lnTo>
                    <a:pt x="160655" y="330200"/>
                  </a:lnTo>
                  <a:lnTo>
                    <a:pt x="159956" y="328930"/>
                  </a:lnTo>
                  <a:lnTo>
                    <a:pt x="159207" y="327660"/>
                  </a:lnTo>
                  <a:lnTo>
                    <a:pt x="158496" y="327660"/>
                  </a:lnTo>
                  <a:lnTo>
                    <a:pt x="158318" y="326390"/>
                  </a:lnTo>
                  <a:lnTo>
                    <a:pt x="157899" y="325120"/>
                  </a:lnTo>
                  <a:lnTo>
                    <a:pt x="150977" y="325120"/>
                  </a:lnTo>
                  <a:lnTo>
                    <a:pt x="148043" y="327660"/>
                  </a:lnTo>
                  <a:lnTo>
                    <a:pt x="146519" y="326390"/>
                  </a:lnTo>
                  <a:lnTo>
                    <a:pt x="142113" y="326390"/>
                  </a:lnTo>
                  <a:lnTo>
                    <a:pt x="141236" y="324573"/>
                  </a:lnTo>
                  <a:lnTo>
                    <a:pt x="141236" y="373380"/>
                  </a:lnTo>
                  <a:lnTo>
                    <a:pt x="140550" y="374650"/>
                  </a:lnTo>
                  <a:lnTo>
                    <a:pt x="139839" y="374650"/>
                  </a:lnTo>
                  <a:lnTo>
                    <a:pt x="139039" y="375920"/>
                  </a:lnTo>
                  <a:lnTo>
                    <a:pt x="138125" y="373380"/>
                  </a:lnTo>
                  <a:lnTo>
                    <a:pt x="137172" y="372110"/>
                  </a:lnTo>
                  <a:lnTo>
                    <a:pt x="136207" y="370840"/>
                  </a:lnTo>
                  <a:lnTo>
                    <a:pt x="137236" y="370840"/>
                  </a:lnTo>
                  <a:lnTo>
                    <a:pt x="138988" y="372110"/>
                  </a:lnTo>
                  <a:lnTo>
                    <a:pt x="140169" y="372110"/>
                  </a:lnTo>
                  <a:lnTo>
                    <a:pt x="141236" y="373380"/>
                  </a:lnTo>
                  <a:lnTo>
                    <a:pt x="141236" y="324573"/>
                  </a:lnTo>
                  <a:lnTo>
                    <a:pt x="140893" y="323850"/>
                  </a:lnTo>
                  <a:lnTo>
                    <a:pt x="138239" y="321310"/>
                  </a:lnTo>
                  <a:lnTo>
                    <a:pt x="136169" y="321310"/>
                  </a:lnTo>
                  <a:lnTo>
                    <a:pt x="134924" y="322453"/>
                  </a:lnTo>
                  <a:lnTo>
                    <a:pt x="134924" y="369570"/>
                  </a:lnTo>
                  <a:lnTo>
                    <a:pt x="134759" y="370840"/>
                  </a:lnTo>
                  <a:lnTo>
                    <a:pt x="133350" y="370840"/>
                  </a:lnTo>
                  <a:lnTo>
                    <a:pt x="131737" y="372110"/>
                  </a:lnTo>
                  <a:lnTo>
                    <a:pt x="131470" y="370840"/>
                  </a:lnTo>
                  <a:lnTo>
                    <a:pt x="131025" y="370840"/>
                  </a:lnTo>
                  <a:lnTo>
                    <a:pt x="130213" y="369570"/>
                  </a:lnTo>
                  <a:lnTo>
                    <a:pt x="128333" y="369570"/>
                  </a:lnTo>
                  <a:lnTo>
                    <a:pt x="128181" y="368300"/>
                  </a:lnTo>
                  <a:lnTo>
                    <a:pt x="128485" y="368300"/>
                  </a:lnTo>
                  <a:lnTo>
                    <a:pt x="129184" y="367030"/>
                  </a:lnTo>
                  <a:lnTo>
                    <a:pt x="130149" y="368300"/>
                  </a:lnTo>
                  <a:lnTo>
                    <a:pt x="130632" y="368300"/>
                  </a:lnTo>
                  <a:lnTo>
                    <a:pt x="131305" y="369570"/>
                  </a:lnTo>
                  <a:lnTo>
                    <a:pt x="132168" y="369570"/>
                  </a:lnTo>
                  <a:lnTo>
                    <a:pt x="133350" y="370840"/>
                  </a:lnTo>
                  <a:lnTo>
                    <a:pt x="134924" y="369570"/>
                  </a:lnTo>
                  <a:lnTo>
                    <a:pt x="134924" y="322453"/>
                  </a:lnTo>
                  <a:lnTo>
                    <a:pt x="133375" y="323850"/>
                  </a:lnTo>
                  <a:lnTo>
                    <a:pt x="129247" y="323850"/>
                  </a:lnTo>
                  <a:lnTo>
                    <a:pt x="128079" y="322580"/>
                  </a:lnTo>
                  <a:lnTo>
                    <a:pt x="132575" y="317500"/>
                  </a:lnTo>
                  <a:lnTo>
                    <a:pt x="131597" y="317500"/>
                  </a:lnTo>
                  <a:lnTo>
                    <a:pt x="128155" y="320040"/>
                  </a:lnTo>
                  <a:lnTo>
                    <a:pt x="123266" y="321310"/>
                  </a:lnTo>
                  <a:lnTo>
                    <a:pt x="125653" y="325120"/>
                  </a:lnTo>
                  <a:lnTo>
                    <a:pt x="124980" y="326390"/>
                  </a:lnTo>
                  <a:lnTo>
                    <a:pt x="123304" y="326390"/>
                  </a:lnTo>
                  <a:lnTo>
                    <a:pt x="119583" y="328930"/>
                  </a:lnTo>
                  <a:lnTo>
                    <a:pt x="122364" y="332740"/>
                  </a:lnTo>
                  <a:lnTo>
                    <a:pt x="120243" y="333959"/>
                  </a:lnTo>
                  <a:lnTo>
                    <a:pt x="120243" y="346710"/>
                  </a:lnTo>
                  <a:lnTo>
                    <a:pt x="116662" y="353060"/>
                  </a:lnTo>
                  <a:lnTo>
                    <a:pt x="117983" y="347980"/>
                  </a:lnTo>
                  <a:lnTo>
                    <a:pt x="112776" y="346710"/>
                  </a:lnTo>
                  <a:lnTo>
                    <a:pt x="116052" y="340360"/>
                  </a:lnTo>
                  <a:lnTo>
                    <a:pt x="116230" y="344170"/>
                  </a:lnTo>
                  <a:lnTo>
                    <a:pt x="120243" y="346710"/>
                  </a:lnTo>
                  <a:lnTo>
                    <a:pt x="120243" y="333959"/>
                  </a:lnTo>
                  <a:lnTo>
                    <a:pt x="117944" y="335280"/>
                  </a:lnTo>
                  <a:lnTo>
                    <a:pt x="117208" y="336550"/>
                  </a:lnTo>
                  <a:lnTo>
                    <a:pt x="116890" y="337820"/>
                  </a:lnTo>
                  <a:lnTo>
                    <a:pt x="116674" y="336550"/>
                  </a:lnTo>
                  <a:lnTo>
                    <a:pt x="116370" y="336550"/>
                  </a:lnTo>
                  <a:lnTo>
                    <a:pt x="115862" y="335280"/>
                  </a:lnTo>
                  <a:lnTo>
                    <a:pt x="112903" y="334010"/>
                  </a:lnTo>
                  <a:lnTo>
                    <a:pt x="114261" y="328930"/>
                  </a:lnTo>
                  <a:lnTo>
                    <a:pt x="108686" y="328930"/>
                  </a:lnTo>
                  <a:lnTo>
                    <a:pt x="106260" y="325120"/>
                  </a:lnTo>
                  <a:lnTo>
                    <a:pt x="103949" y="323850"/>
                  </a:lnTo>
                  <a:lnTo>
                    <a:pt x="102577" y="321310"/>
                  </a:lnTo>
                  <a:lnTo>
                    <a:pt x="97929" y="323850"/>
                  </a:lnTo>
                  <a:lnTo>
                    <a:pt x="96939" y="323850"/>
                  </a:lnTo>
                  <a:lnTo>
                    <a:pt x="96939" y="354330"/>
                  </a:lnTo>
                  <a:lnTo>
                    <a:pt x="96672" y="355600"/>
                  </a:lnTo>
                  <a:lnTo>
                    <a:pt x="95681" y="355600"/>
                  </a:lnTo>
                  <a:lnTo>
                    <a:pt x="96939" y="354330"/>
                  </a:lnTo>
                  <a:lnTo>
                    <a:pt x="96939" y="323850"/>
                  </a:lnTo>
                  <a:lnTo>
                    <a:pt x="94411" y="323850"/>
                  </a:lnTo>
                  <a:lnTo>
                    <a:pt x="93726" y="322580"/>
                  </a:lnTo>
                  <a:lnTo>
                    <a:pt x="93789" y="321310"/>
                  </a:lnTo>
                  <a:lnTo>
                    <a:pt x="97586" y="317500"/>
                  </a:lnTo>
                  <a:lnTo>
                    <a:pt x="93205" y="318770"/>
                  </a:lnTo>
                  <a:lnTo>
                    <a:pt x="89357" y="318770"/>
                  </a:lnTo>
                  <a:lnTo>
                    <a:pt x="84734" y="320040"/>
                  </a:lnTo>
                  <a:lnTo>
                    <a:pt x="76593" y="328930"/>
                  </a:lnTo>
                  <a:lnTo>
                    <a:pt x="78422" y="331470"/>
                  </a:lnTo>
                  <a:lnTo>
                    <a:pt x="81280" y="335280"/>
                  </a:lnTo>
                  <a:lnTo>
                    <a:pt x="82029" y="336550"/>
                  </a:lnTo>
                  <a:lnTo>
                    <a:pt x="82207" y="337820"/>
                  </a:lnTo>
                  <a:lnTo>
                    <a:pt x="83045" y="337820"/>
                  </a:lnTo>
                  <a:lnTo>
                    <a:pt x="83070" y="339090"/>
                  </a:lnTo>
                  <a:lnTo>
                    <a:pt x="83286" y="339090"/>
                  </a:lnTo>
                  <a:lnTo>
                    <a:pt x="83362" y="340360"/>
                  </a:lnTo>
                  <a:lnTo>
                    <a:pt x="86385" y="341630"/>
                  </a:lnTo>
                  <a:lnTo>
                    <a:pt x="87807" y="345440"/>
                  </a:lnTo>
                  <a:lnTo>
                    <a:pt x="89598" y="347980"/>
                  </a:lnTo>
                  <a:lnTo>
                    <a:pt x="92862" y="347980"/>
                  </a:lnTo>
                  <a:lnTo>
                    <a:pt x="93560" y="350520"/>
                  </a:lnTo>
                  <a:lnTo>
                    <a:pt x="86956" y="354330"/>
                  </a:lnTo>
                  <a:lnTo>
                    <a:pt x="88049" y="356870"/>
                  </a:lnTo>
                  <a:lnTo>
                    <a:pt x="88785" y="364490"/>
                  </a:lnTo>
                  <a:lnTo>
                    <a:pt x="89979" y="364490"/>
                  </a:lnTo>
                  <a:lnTo>
                    <a:pt x="90030" y="365760"/>
                  </a:lnTo>
                  <a:lnTo>
                    <a:pt x="92036" y="363220"/>
                  </a:lnTo>
                  <a:lnTo>
                    <a:pt x="97980" y="363220"/>
                  </a:lnTo>
                  <a:lnTo>
                    <a:pt x="96875" y="359410"/>
                  </a:lnTo>
                  <a:lnTo>
                    <a:pt x="97624" y="356870"/>
                  </a:lnTo>
                  <a:lnTo>
                    <a:pt x="97231" y="355942"/>
                  </a:lnTo>
                  <a:lnTo>
                    <a:pt x="97536" y="355600"/>
                  </a:lnTo>
                  <a:lnTo>
                    <a:pt x="99187" y="355600"/>
                  </a:lnTo>
                  <a:lnTo>
                    <a:pt x="100495" y="354330"/>
                  </a:lnTo>
                  <a:lnTo>
                    <a:pt x="101409" y="353060"/>
                  </a:lnTo>
                  <a:lnTo>
                    <a:pt x="103124" y="354330"/>
                  </a:lnTo>
                  <a:lnTo>
                    <a:pt x="104851" y="354330"/>
                  </a:lnTo>
                  <a:lnTo>
                    <a:pt x="106768" y="355600"/>
                  </a:lnTo>
                  <a:lnTo>
                    <a:pt x="102920" y="355600"/>
                  </a:lnTo>
                  <a:lnTo>
                    <a:pt x="101384" y="356870"/>
                  </a:lnTo>
                  <a:lnTo>
                    <a:pt x="100571" y="358140"/>
                  </a:lnTo>
                  <a:lnTo>
                    <a:pt x="102717" y="359410"/>
                  </a:lnTo>
                  <a:lnTo>
                    <a:pt x="104013" y="361950"/>
                  </a:lnTo>
                  <a:lnTo>
                    <a:pt x="108242" y="359410"/>
                  </a:lnTo>
                  <a:lnTo>
                    <a:pt x="114160" y="363220"/>
                  </a:lnTo>
                  <a:lnTo>
                    <a:pt x="114490" y="372110"/>
                  </a:lnTo>
                  <a:lnTo>
                    <a:pt x="118148" y="377190"/>
                  </a:lnTo>
                  <a:lnTo>
                    <a:pt x="119405" y="377190"/>
                  </a:lnTo>
                  <a:lnTo>
                    <a:pt x="120408" y="378460"/>
                  </a:lnTo>
                  <a:lnTo>
                    <a:pt x="123799" y="378460"/>
                  </a:lnTo>
                  <a:lnTo>
                    <a:pt x="124828" y="377190"/>
                  </a:lnTo>
                  <a:lnTo>
                    <a:pt x="125958" y="378460"/>
                  </a:lnTo>
                  <a:lnTo>
                    <a:pt x="127330" y="378460"/>
                  </a:lnTo>
                  <a:lnTo>
                    <a:pt x="127977" y="377329"/>
                  </a:lnTo>
                  <a:lnTo>
                    <a:pt x="128054" y="377190"/>
                  </a:lnTo>
                  <a:lnTo>
                    <a:pt x="127939" y="378460"/>
                  </a:lnTo>
                  <a:lnTo>
                    <a:pt x="128117" y="378460"/>
                  </a:lnTo>
                  <a:lnTo>
                    <a:pt x="129057" y="379730"/>
                  </a:lnTo>
                  <a:lnTo>
                    <a:pt x="129362" y="381000"/>
                  </a:lnTo>
                  <a:lnTo>
                    <a:pt x="133985" y="381000"/>
                  </a:lnTo>
                  <a:lnTo>
                    <a:pt x="133908" y="382270"/>
                  </a:lnTo>
                  <a:lnTo>
                    <a:pt x="134073" y="383540"/>
                  </a:lnTo>
                  <a:lnTo>
                    <a:pt x="134429" y="384810"/>
                  </a:lnTo>
                  <a:lnTo>
                    <a:pt x="138836" y="387350"/>
                  </a:lnTo>
                  <a:lnTo>
                    <a:pt x="137960" y="393700"/>
                  </a:lnTo>
                  <a:lnTo>
                    <a:pt x="145821" y="392430"/>
                  </a:lnTo>
                  <a:lnTo>
                    <a:pt x="147027" y="392430"/>
                  </a:lnTo>
                  <a:lnTo>
                    <a:pt x="148132" y="391160"/>
                  </a:lnTo>
                  <a:lnTo>
                    <a:pt x="149199" y="391160"/>
                  </a:lnTo>
                  <a:lnTo>
                    <a:pt x="148831" y="392430"/>
                  </a:lnTo>
                  <a:lnTo>
                    <a:pt x="149555" y="393700"/>
                  </a:lnTo>
                  <a:lnTo>
                    <a:pt x="151472" y="394970"/>
                  </a:lnTo>
                  <a:lnTo>
                    <a:pt x="157289" y="393700"/>
                  </a:lnTo>
                  <a:lnTo>
                    <a:pt x="162001" y="392430"/>
                  </a:lnTo>
                  <a:lnTo>
                    <a:pt x="162610" y="391160"/>
                  </a:lnTo>
                  <a:lnTo>
                    <a:pt x="164439" y="387350"/>
                  </a:lnTo>
                  <a:lnTo>
                    <a:pt x="165811" y="387350"/>
                  </a:lnTo>
                  <a:lnTo>
                    <a:pt x="167005" y="388620"/>
                  </a:lnTo>
                  <a:lnTo>
                    <a:pt x="168046" y="389890"/>
                  </a:lnTo>
                  <a:lnTo>
                    <a:pt x="166776" y="391160"/>
                  </a:lnTo>
                  <a:lnTo>
                    <a:pt x="165328" y="392430"/>
                  </a:lnTo>
                  <a:lnTo>
                    <a:pt x="160413" y="393700"/>
                  </a:lnTo>
                  <a:lnTo>
                    <a:pt x="158165" y="396240"/>
                  </a:lnTo>
                  <a:lnTo>
                    <a:pt x="157467" y="397510"/>
                  </a:lnTo>
                  <a:lnTo>
                    <a:pt x="157111" y="400431"/>
                  </a:lnTo>
                  <a:lnTo>
                    <a:pt x="147828" y="402590"/>
                  </a:lnTo>
                  <a:lnTo>
                    <a:pt x="145186" y="405130"/>
                  </a:lnTo>
                  <a:lnTo>
                    <a:pt x="142951" y="405130"/>
                  </a:lnTo>
                  <a:lnTo>
                    <a:pt x="141884" y="406400"/>
                  </a:lnTo>
                  <a:lnTo>
                    <a:pt x="140817" y="407022"/>
                  </a:lnTo>
                  <a:lnTo>
                    <a:pt x="140817" y="414020"/>
                  </a:lnTo>
                  <a:lnTo>
                    <a:pt x="140144" y="415290"/>
                  </a:lnTo>
                  <a:lnTo>
                    <a:pt x="139700" y="415290"/>
                  </a:lnTo>
                  <a:lnTo>
                    <a:pt x="138798" y="416356"/>
                  </a:lnTo>
                  <a:lnTo>
                    <a:pt x="139115" y="415290"/>
                  </a:lnTo>
                  <a:lnTo>
                    <a:pt x="139395" y="415290"/>
                  </a:lnTo>
                  <a:lnTo>
                    <a:pt x="139915" y="414020"/>
                  </a:lnTo>
                  <a:lnTo>
                    <a:pt x="140817" y="414020"/>
                  </a:lnTo>
                  <a:lnTo>
                    <a:pt x="140817" y="407022"/>
                  </a:lnTo>
                  <a:lnTo>
                    <a:pt x="139700" y="407670"/>
                  </a:lnTo>
                  <a:lnTo>
                    <a:pt x="140677" y="408940"/>
                  </a:lnTo>
                  <a:lnTo>
                    <a:pt x="139674" y="411480"/>
                  </a:lnTo>
                  <a:lnTo>
                    <a:pt x="139433" y="407670"/>
                  </a:lnTo>
                  <a:lnTo>
                    <a:pt x="136613" y="406400"/>
                  </a:lnTo>
                  <a:lnTo>
                    <a:pt x="136372" y="406273"/>
                  </a:lnTo>
                  <a:lnTo>
                    <a:pt x="136372" y="599440"/>
                  </a:lnTo>
                  <a:lnTo>
                    <a:pt x="134962" y="600710"/>
                  </a:lnTo>
                  <a:lnTo>
                    <a:pt x="134581" y="600710"/>
                  </a:lnTo>
                  <a:lnTo>
                    <a:pt x="135394" y="599440"/>
                  </a:lnTo>
                  <a:lnTo>
                    <a:pt x="136372" y="599440"/>
                  </a:lnTo>
                  <a:lnTo>
                    <a:pt x="136372" y="406273"/>
                  </a:lnTo>
                  <a:lnTo>
                    <a:pt x="134378" y="405130"/>
                  </a:lnTo>
                  <a:lnTo>
                    <a:pt x="135699" y="403860"/>
                  </a:lnTo>
                  <a:lnTo>
                    <a:pt x="136029" y="403860"/>
                  </a:lnTo>
                  <a:lnTo>
                    <a:pt x="134531" y="400050"/>
                  </a:lnTo>
                  <a:lnTo>
                    <a:pt x="131737" y="398780"/>
                  </a:lnTo>
                  <a:lnTo>
                    <a:pt x="131876" y="396240"/>
                  </a:lnTo>
                  <a:lnTo>
                    <a:pt x="134785" y="391160"/>
                  </a:lnTo>
                  <a:lnTo>
                    <a:pt x="135509" y="389890"/>
                  </a:lnTo>
                  <a:lnTo>
                    <a:pt x="129882" y="388620"/>
                  </a:lnTo>
                  <a:lnTo>
                    <a:pt x="128346" y="383540"/>
                  </a:lnTo>
                  <a:lnTo>
                    <a:pt x="127774" y="383209"/>
                  </a:lnTo>
                  <a:lnTo>
                    <a:pt x="127774" y="400050"/>
                  </a:lnTo>
                  <a:lnTo>
                    <a:pt x="127393" y="400050"/>
                  </a:lnTo>
                  <a:lnTo>
                    <a:pt x="127304" y="398780"/>
                  </a:lnTo>
                  <a:lnTo>
                    <a:pt x="127520" y="398780"/>
                  </a:lnTo>
                  <a:lnTo>
                    <a:pt x="127774" y="400050"/>
                  </a:lnTo>
                  <a:lnTo>
                    <a:pt x="127774" y="383209"/>
                  </a:lnTo>
                  <a:lnTo>
                    <a:pt x="126212" y="382270"/>
                  </a:lnTo>
                  <a:lnTo>
                    <a:pt x="121970" y="386080"/>
                  </a:lnTo>
                  <a:lnTo>
                    <a:pt x="123367" y="387350"/>
                  </a:lnTo>
                  <a:lnTo>
                    <a:pt x="122250" y="389890"/>
                  </a:lnTo>
                  <a:lnTo>
                    <a:pt x="120065" y="391160"/>
                  </a:lnTo>
                  <a:lnTo>
                    <a:pt x="112941" y="391160"/>
                  </a:lnTo>
                  <a:lnTo>
                    <a:pt x="111772" y="389890"/>
                  </a:lnTo>
                  <a:lnTo>
                    <a:pt x="113157" y="388620"/>
                  </a:lnTo>
                  <a:lnTo>
                    <a:pt x="113753" y="387350"/>
                  </a:lnTo>
                  <a:lnTo>
                    <a:pt x="112750" y="386080"/>
                  </a:lnTo>
                  <a:lnTo>
                    <a:pt x="109728" y="384810"/>
                  </a:lnTo>
                  <a:lnTo>
                    <a:pt x="105549" y="384810"/>
                  </a:lnTo>
                  <a:lnTo>
                    <a:pt x="105371" y="381000"/>
                  </a:lnTo>
                  <a:lnTo>
                    <a:pt x="107111" y="379730"/>
                  </a:lnTo>
                  <a:lnTo>
                    <a:pt x="110312" y="379730"/>
                  </a:lnTo>
                  <a:lnTo>
                    <a:pt x="110020" y="378460"/>
                  </a:lnTo>
                  <a:lnTo>
                    <a:pt x="109728" y="377190"/>
                  </a:lnTo>
                  <a:lnTo>
                    <a:pt x="109042" y="374650"/>
                  </a:lnTo>
                  <a:lnTo>
                    <a:pt x="106184" y="375920"/>
                  </a:lnTo>
                  <a:lnTo>
                    <a:pt x="102882" y="378460"/>
                  </a:lnTo>
                  <a:lnTo>
                    <a:pt x="100101" y="375920"/>
                  </a:lnTo>
                  <a:lnTo>
                    <a:pt x="95072" y="381000"/>
                  </a:lnTo>
                  <a:lnTo>
                    <a:pt x="91757" y="381000"/>
                  </a:lnTo>
                  <a:lnTo>
                    <a:pt x="91440" y="379730"/>
                  </a:lnTo>
                  <a:lnTo>
                    <a:pt x="90741" y="379730"/>
                  </a:lnTo>
                  <a:lnTo>
                    <a:pt x="89268" y="378460"/>
                  </a:lnTo>
                  <a:lnTo>
                    <a:pt x="89103" y="377190"/>
                  </a:lnTo>
                  <a:lnTo>
                    <a:pt x="86614" y="377190"/>
                  </a:lnTo>
                  <a:lnTo>
                    <a:pt x="84188" y="375920"/>
                  </a:lnTo>
                  <a:lnTo>
                    <a:pt x="82892" y="374650"/>
                  </a:lnTo>
                  <a:lnTo>
                    <a:pt x="82410" y="372110"/>
                  </a:lnTo>
                  <a:lnTo>
                    <a:pt x="80632" y="372110"/>
                  </a:lnTo>
                  <a:lnTo>
                    <a:pt x="80073" y="369570"/>
                  </a:lnTo>
                  <a:lnTo>
                    <a:pt x="77431" y="370840"/>
                  </a:lnTo>
                  <a:lnTo>
                    <a:pt x="73596" y="369570"/>
                  </a:lnTo>
                  <a:lnTo>
                    <a:pt x="73164" y="368300"/>
                  </a:lnTo>
                  <a:lnTo>
                    <a:pt x="72720" y="367030"/>
                  </a:lnTo>
                  <a:lnTo>
                    <a:pt x="72326" y="363893"/>
                  </a:lnTo>
                  <a:lnTo>
                    <a:pt x="72275" y="363143"/>
                  </a:lnTo>
                  <a:lnTo>
                    <a:pt x="72847" y="361950"/>
                  </a:lnTo>
                  <a:lnTo>
                    <a:pt x="73444" y="360680"/>
                  </a:lnTo>
                  <a:lnTo>
                    <a:pt x="72821" y="359410"/>
                  </a:lnTo>
                  <a:lnTo>
                    <a:pt x="65913" y="359410"/>
                  </a:lnTo>
                  <a:lnTo>
                    <a:pt x="65570" y="358140"/>
                  </a:lnTo>
                  <a:lnTo>
                    <a:pt x="63944" y="356870"/>
                  </a:lnTo>
                  <a:lnTo>
                    <a:pt x="61696" y="356870"/>
                  </a:lnTo>
                  <a:lnTo>
                    <a:pt x="61226" y="358140"/>
                  </a:lnTo>
                  <a:lnTo>
                    <a:pt x="56883" y="358140"/>
                  </a:lnTo>
                  <a:lnTo>
                    <a:pt x="51803" y="360680"/>
                  </a:lnTo>
                  <a:lnTo>
                    <a:pt x="48666" y="358140"/>
                  </a:lnTo>
                  <a:lnTo>
                    <a:pt x="43662" y="360680"/>
                  </a:lnTo>
                  <a:lnTo>
                    <a:pt x="41363" y="360680"/>
                  </a:lnTo>
                  <a:lnTo>
                    <a:pt x="40017" y="361950"/>
                  </a:lnTo>
                  <a:lnTo>
                    <a:pt x="35318" y="360680"/>
                  </a:lnTo>
                  <a:lnTo>
                    <a:pt x="31305" y="365810"/>
                  </a:lnTo>
                  <a:lnTo>
                    <a:pt x="31305" y="433070"/>
                  </a:lnTo>
                  <a:lnTo>
                    <a:pt x="30581" y="433070"/>
                  </a:lnTo>
                  <a:lnTo>
                    <a:pt x="29946" y="431800"/>
                  </a:lnTo>
                  <a:lnTo>
                    <a:pt x="31305" y="433070"/>
                  </a:lnTo>
                  <a:lnTo>
                    <a:pt x="31305" y="365810"/>
                  </a:lnTo>
                  <a:lnTo>
                    <a:pt x="30340" y="367030"/>
                  </a:lnTo>
                  <a:lnTo>
                    <a:pt x="25374" y="368300"/>
                  </a:lnTo>
                  <a:lnTo>
                    <a:pt x="24066" y="368300"/>
                  </a:lnTo>
                  <a:lnTo>
                    <a:pt x="23596" y="367030"/>
                  </a:lnTo>
                  <a:lnTo>
                    <a:pt x="24511" y="367030"/>
                  </a:lnTo>
                  <a:lnTo>
                    <a:pt x="24130" y="365760"/>
                  </a:lnTo>
                  <a:lnTo>
                    <a:pt x="23901" y="364490"/>
                  </a:lnTo>
                  <a:lnTo>
                    <a:pt x="23939" y="363143"/>
                  </a:lnTo>
                  <a:lnTo>
                    <a:pt x="23545" y="361950"/>
                  </a:lnTo>
                  <a:lnTo>
                    <a:pt x="21526" y="361950"/>
                  </a:lnTo>
                  <a:lnTo>
                    <a:pt x="26212" y="358140"/>
                  </a:lnTo>
                  <a:lnTo>
                    <a:pt x="23317" y="354330"/>
                  </a:lnTo>
                  <a:lnTo>
                    <a:pt x="23698" y="353060"/>
                  </a:lnTo>
                  <a:lnTo>
                    <a:pt x="25095" y="353060"/>
                  </a:lnTo>
                  <a:lnTo>
                    <a:pt x="22733" y="351790"/>
                  </a:lnTo>
                  <a:lnTo>
                    <a:pt x="21424" y="350520"/>
                  </a:lnTo>
                  <a:lnTo>
                    <a:pt x="22504" y="347980"/>
                  </a:lnTo>
                  <a:lnTo>
                    <a:pt x="30289" y="342900"/>
                  </a:lnTo>
                  <a:lnTo>
                    <a:pt x="31800" y="344170"/>
                  </a:lnTo>
                  <a:lnTo>
                    <a:pt x="34734" y="341630"/>
                  </a:lnTo>
                  <a:lnTo>
                    <a:pt x="36309" y="341630"/>
                  </a:lnTo>
                  <a:lnTo>
                    <a:pt x="35826" y="340360"/>
                  </a:lnTo>
                  <a:lnTo>
                    <a:pt x="35331" y="339090"/>
                  </a:lnTo>
                  <a:lnTo>
                    <a:pt x="33426" y="340360"/>
                  </a:lnTo>
                  <a:lnTo>
                    <a:pt x="31724" y="339090"/>
                  </a:lnTo>
                  <a:lnTo>
                    <a:pt x="29603" y="341630"/>
                  </a:lnTo>
                  <a:lnTo>
                    <a:pt x="27889" y="342900"/>
                  </a:lnTo>
                  <a:lnTo>
                    <a:pt x="26784" y="341630"/>
                  </a:lnTo>
                  <a:lnTo>
                    <a:pt x="25133" y="341630"/>
                  </a:lnTo>
                  <a:lnTo>
                    <a:pt x="23634" y="342900"/>
                  </a:lnTo>
                  <a:lnTo>
                    <a:pt x="22301" y="341630"/>
                  </a:lnTo>
                  <a:lnTo>
                    <a:pt x="21031" y="342900"/>
                  </a:lnTo>
                  <a:lnTo>
                    <a:pt x="19837" y="344170"/>
                  </a:lnTo>
                  <a:lnTo>
                    <a:pt x="20091" y="345440"/>
                  </a:lnTo>
                  <a:lnTo>
                    <a:pt x="20370" y="345440"/>
                  </a:lnTo>
                  <a:lnTo>
                    <a:pt x="19875" y="346710"/>
                  </a:lnTo>
                  <a:lnTo>
                    <a:pt x="18503" y="346710"/>
                  </a:lnTo>
                  <a:lnTo>
                    <a:pt x="18821" y="347980"/>
                  </a:lnTo>
                  <a:lnTo>
                    <a:pt x="18935" y="349250"/>
                  </a:lnTo>
                  <a:lnTo>
                    <a:pt x="16065" y="350520"/>
                  </a:lnTo>
                  <a:lnTo>
                    <a:pt x="16510" y="351790"/>
                  </a:lnTo>
                  <a:lnTo>
                    <a:pt x="17919" y="353060"/>
                  </a:lnTo>
                  <a:lnTo>
                    <a:pt x="15074" y="358140"/>
                  </a:lnTo>
                  <a:lnTo>
                    <a:pt x="19926" y="359410"/>
                  </a:lnTo>
                  <a:lnTo>
                    <a:pt x="21183" y="361950"/>
                  </a:lnTo>
                  <a:lnTo>
                    <a:pt x="18846" y="364490"/>
                  </a:lnTo>
                  <a:lnTo>
                    <a:pt x="16916" y="361950"/>
                  </a:lnTo>
                  <a:lnTo>
                    <a:pt x="15011" y="364490"/>
                  </a:lnTo>
                  <a:lnTo>
                    <a:pt x="13055" y="365760"/>
                  </a:lnTo>
                  <a:lnTo>
                    <a:pt x="13423" y="367030"/>
                  </a:lnTo>
                  <a:lnTo>
                    <a:pt x="13601" y="367030"/>
                  </a:lnTo>
                  <a:lnTo>
                    <a:pt x="13131" y="369570"/>
                  </a:lnTo>
                  <a:lnTo>
                    <a:pt x="13436" y="369570"/>
                  </a:lnTo>
                  <a:lnTo>
                    <a:pt x="14592" y="370840"/>
                  </a:lnTo>
                  <a:lnTo>
                    <a:pt x="14058" y="370840"/>
                  </a:lnTo>
                  <a:lnTo>
                    <a:pt x="13830" y="372110"/>
                  </a:lnTo>
                  <a:lnTo>
                    <a:pt x="14084" y="372110"/>
                  </a:lnTo>
                  <a:lnTo>
                    <a:pt x="14795" y="373380"/>
                  </a:lnTo>
                  <a:lnTo>
                    <a:pt x="14478" y="373380"/>
                  </a:lnTo>
                  <a:lnTo>
                    <a:pt x="11671" y="377190"/>
                  </a:lnTo>
                  <a:lnTo>
                    <a:pt x="6337" y="382270"/>
                  </a:lnTo>
                  <a:lnTo>
                    <a:pt x="7924" y="386080"/>
                  </a:lnTo>
                  <a:lnTo>
                    <a:pt x="8724" y="387350"/>
                  </a:lnTo>
                  <a:lnTo>
                    <a:pt x="9105" y="388620"/>
                  </a:lnTo>
                  <a:lnTo>
                    <a:pt x="8128" y="392430"/>
                  </a:lnTo>
                  <a:lnTo>
                    <a:pt x="12979" y="393700"/>
                  </a:lnTo>
                  <a:lnTo>
                    <a:pt x="12407" y="397510"/>
                  </a:lnTo>
                  <a:lnTo>
                    <a:pt x="13233" y="397510"/>
                  </a:lnTo>
                  <a:lnTo>
                    <a:pt x="12636" y="398780"/>
                  </a:lnTo>
                  <a:lnTo>
                    <a:pt x="12090" y="400050"/>
                  </a:lnTo>
                  <a:lnTo>
                    <a:pt x="11607" y="401320"/>
                  </a:lnTo>
                  <a:lnTo>
                    <a:pt x="11950" y="401320"/>
                  </a:lnTo>
                  <a:lnTo>
                    <a:pt x="13030" y="402590"/>
                  </a:lnTo>
                  <a:lnTo>
                    <a:pt x="13589" y="402590"/>
                  </a:lnTo>
                  <a:lnTo>
                    <a:pt x="13144" y="405130"/>
                  </a:lnTo>
                  <a:lnTo>
                    <a:pt x="12166" y="407670"/>
                  </a:lnTo>
                  <a:lnTo>
                    <a:pt x="16129" y="408940"/>
                  </a:lnTo>
                  <a:lnTo>
                    <a:pt x="15341" y="412750"/>
                  </a:lnTo>
                  <a:lnTo>
                    <a:pt x="16192" y="414020"/>
                  </a:lnTo>
                  <a:lnTo>
                    <a:pt x="16598" y="415290"/>
                  </a:lnTo>
                  <a:lnTo>
                    <a:pt x="16205" y="416560"/>
                  </a:lnTo>
                  <a:lnTo>
                    <a:pt x="15989" y="416560"/>
                  </a:lnTo>
                  <a:lnTo>
                    <a:pt x="15913" y="417830"/>
                  </a:lnTo>
                  <a:lnTo>
                    <a:pt x="14198" y="420370"/>
                  </a:lnTo>
                  <a:lnTo>
                    <a:pt x="9931" y="421640"/>
                  </a:lnTo>
                  <a:lnTo>
                    <a:pt x="9080" y="425475"/>
                  </a:lnTo>
                  <a:lnTo>
                    <a:pt x="0" y="433070"/>
                  </a:lnTo>
                  <a:lnTo>
                    <a:pt x="4305" y="436880"/>
                  </a:lnTo>
                  <a:lnTo>
                    <a:pt x="7239" y="441960"/>
                  </a:lnTo>
                  <a:lnTo>
                    <a:pt x="8102" y="443230"/>
                  </a:lnTo>
                  <a:lnTo>
                    <a:pt x="9626" y="443230"/>
                  </a:lnTo>
                  <a:lnTo>
                    <a:pt x="11188" y="444500"/>
                  </a:lnTo>
                  <a:lnTo>
                    <a:pt x="11569" y="452120"/>
                  </a:lnTo>
                  <a:lnTo>
                    <a:pt x="18643" y="454660"/>
                  </a:lnTo>
                  <a:lnTo>
                    <a:pt x="24853" y="458470"/>
                  </a:lnTo>
                  <a:lnTo>
                    <a:pt x="25996" y="458470"/>
                  </a:lnTo>
                  <a:lnTo>
                    <a:pt x="24409" y="463550"/>
                  </a:lnTo>
                  <a:lnTo>
                    <a:pt x="19964" y="462280"/>
                  </a:lnTo>
                  <a:lnTo>
                    <a:pt x="18122" y="464820"/>
                  </a:lnTo>
                  <a:lnTo>
                    <a:pt x="20891" y="466090"/>
                  </a:lnTo>
                  <a:lnTo>
                    <a:pt x="20675" y="467360"/>
                  </a:lnTo>
                  <a:lnTo>
                    <a:pt x="19481" y="469900"/>
                  </a:lnTo>
                  <a:lnTo>
                    <a:pt x="18338" y="472440"/>
                  </a:lnTo>
                  <a:lnTo>
                    <a:pt x="16344" y="473710"/>
                  </a:lnTo>
                  <a:lnTo>
                    <a:pt x="15595" y="473710"/>
                  </a:lnTo>
                  <a:lnTo>
                    <a:pt x="14770" y="474980"/>
                  </a:lnTo>
                  <a:lnTo>
                    <a:pt x="13779" y="476250"/>
                  </a:lnTo>
                  <a:lnTo>
                    <a:pt x="13398" y="477520"/>
                  </a:lnTo>
                  <a:lnTo>
                    <a:pt x="13385" y="478790"/>
                  </a:lnTo>
                  <a:lnTo>
                    <a:pt x="12585" y="478790"/>
                  </a:lnTo>
                  <a:lnTo>
                    <a:pt x="12115" y="477520"/>
                  </a:lnTo>
                  <a:lnTo>
                    <a:pt x="13995" y="474980"/>
                  </a:lnTo>
                  <a:lnTo>
                    <a:pt x="12839" y="473710"/>
                  </a:lnTo>
                  <a:lnTo>
                    <a:pt x="12230" y="473710"/>
                  </a:lnTo>
                  <a:lnTo>
                    <a:pt x="10883" y="472440"/>
                  </a:lnTo>
                  <a:lnTo>
                    <a:pt x="10248" y="471170"/>
                  </a:lnTo>
                  <a:lnTo>
                    <a:pt x="10261" y="469900"/>
                  </a:lnTo>
                  <a:lnTo>
                    <a:pt x="10375" y="468630"/>
                  </a:lnTo>
                  <a:lnTo>
                    <a:pt x="12750" y="467360"/>
                  </a:lnTo>
                  <a:lnTo>
                    <a:pt x="12954" y="466090"/>
                  </a:lnTo>
                  <a:lnTo>
                    <a:pt x="11785" y="466090"/>
                  </a:lnTo>
                  <a:lnTo>
                    <a:pt x="10134" y="463550"/>
                  </a:lnTo>
                  <a:lnTo>
                    <a:pt x="9283" y="463550"/>
                  </a:lnTo>
                  <a:lnTo>
                    <a:pt x="6921" y="464820"/>
                  </a:lnTo>
                  <a:lnTo>
                    <a:pt x="4622" y="467360"/>
                  </a:lnTo>
                  <a:lnTo>
                    <a:pt x="2235" y="468630"/>
                  </a:lnTo>
                  <a:lnTo>
                    <a:pt x="3263" y="472440"/>
                  </a:lnTo>
                  <a:lnTo>
                    <a:pt x="5003" y="472440"/>
                  </a:lnTo>
                  <a:lnTo>
                    <a:pt x="5080" y="473710"/>
                  </a:lnTo>
                  <a:lnTo>
                    <a:pt x="6502" y="473710"/>
                  </a:lnTo>
                  <a:lnTo>
                    <a:pt x="7200" y="474980"/>
                  </a:lnTo>
                  <a:lnTo>
                    <a:pt x="8724" y="478790"/>
                  </a:lnTo>
                  <a:lnTo>
                    <a:pt x="7454" y="478790"/>
                  </a:lnTo>
                  <a:lnTo>
                    <a:pt x="6311" y="480060"/>
                  </a:lnTo>
                  <a:lnTo>
                    <a:pt x="7010" y="482600"/>
                  </a:lnTo>
                  <a:lnTo>
                    <a:pt x="8610" y="483870"/>
                  </a:lnTo>
                  <a:lnTo>
                    <a:pt x="10782" y="485140"/>
                  </a:lnTo>
                  <a:lnTo>
                    <a:pt x="12077" y="487680"/>
                  </a:lnTo>
                  <a:lnTo>
                    <a:pt x="14046" y="487680"/>
                  </a:lnTo>
                  <a:lnTo>
                    <a:pt x="15621" y="486410"/>
                  </a:lnTo>
                  <a:lnTo>
                    <a:pt x="15951" y="485203"/>
                  </a:lnTo>
                  <a:lnTo>
                    <a:pt x="15849" y="483870"/>
                  </a:lnTo>
                  <a:lnTo>
                    <a:pt x="16776" y="485140"/>
                  </a:lnTo>
                  <a:lnTo>
                    <a:pt x="18884" y="486410"/>
                  </a:lnTo>
                  <a:lnTo>
                    <a:pt x="21450" y="486410"/>
                  </a:lnTo>
                  <a:lnTo>
                    <a:pt x="22390" y="485203"/>
                  </a:lnTo>
                  <a:lnTo>
                    <a:pt x="22339" y="486410"/>
                  </a:lnTo>
                  <a:lnTo>
                    <a:pt x="21805" y="486410"/>
                  </a:lnTo>
                  <a:lnTo>
                    <a:pt x="21856" y="487680"/>
                  </a:lnTo>
                  <a:lnTo>
                    <a:pt x="23202" y="487680"/>
                  </a:lnTo>
                  <a:lnTo>
                    <a:pt x="23939" y="488950"/>
                  </a:lnTo>
                  <a:lnTo>
                    <a:pt x="23368" y="488950"/>
                  </a:lnTo>
                  <a:lnTo>
                    <a:pt x="23368" y="490220"/>
                  </a:lnTo>
                  <a:lnTo>
                    <a:pt x="23558" y="490220"/>
                  </a:lnTo>
                  <a:lnTo>
                    <a:pt x="24663" y="491490"/>
                  </a:lnTo>
                  <a:lnTo>
                    <a:pt x="25146" y="492760"/>
                  </a:lnTo>
                  <a:lnTo>
                    <a:pt x="25527" y="494030"/>
                  </a:lnTo>
                  <a:lnTo>
                    <a:pt x="25768" y="494030"/>
                  </a:lnTo>
                  <a:lnTo>
                    <a:pt x="22707" y="496570"/>
                  </a:lnTo>
                  <a:lnTo>
                    <a:pt x="19138" y="497840"/>
                  </a:lnTo>
                  <a:lnTo>
                    <a:pt x="15748" y="499110"/>
                  </a:lnTo>
                  <a:lnTo>
                    <a:pt x="13373" y="504190"/>
                  </a:lnTo>
                  <a:lnTo>
                    <a:pt x="14033" y="505460"/>
                  </a:lnTo>
                  <a:lnTo>
                    <a:pt x="22072" y="501650"/>
                  </a:lnTo>
                  <a:lnTo>
                    <a:pt x="23799" y="500380"/>
                  </a:lnTo>
                  <a:lnTo>
                    <a:pt x="25425" y="500380"/>
                  </a:lnTo>
                  <a:lnTo>
                    <a:pt x="25654" y="502920"/>
                  </a:lnTo>
                  <a:lnTo>
                    <a:pt x="18618" y="510540"/>
                  </a:lnTo>
                  <a:lnTo>
                    <a:pt x="25565" y="508000"/>
                  </a:lnTo>
                  <a:lnTo>
                    <a:pt x="32169" y="505460"/>
                  </a:lnTo>
                  <a:lnTo>
                    <a:pt x="31775" y="509270"/>
                  </a:lnTo>
                  <a:lnTo>
                    <a:pt x="30035" y="514350"/>
                  </a:lnTo>
                  <a:lnTo>
                    <a:pt x="31623" y="516890"/>
                  </a:lnTo>
                  <a:lnTo>
                    <a:pt x="30327" y="520700"/>
                  </a:lnTo>
                  <a:lnTo>
                    <a:pt x="28435" y="525780"/>
                  </a:lnTo>
                  <a:lnTo>
                    <a:pt x="32486" y="524510"/>
                  </a:lnTo>
                  <a:lnTo>
                    <a:pt x="39382" y="519430"/>
                  </a:lnTo>
                  <a:lnTo>
                    <a:pt x="41300" y="518160"/>
                  </a:lnTo>
                  <a:lnTo>
                    <a:pt x="42748" y="520700"/>
                  </a:lnTo>
                  <a:lnTo>
                    <a:pt x="40182" y="524510"/>
                  </a:lnTo>
                  <a:lnTo>
                    <a:pt x="39458" y="524637"/>
                  </a:lnTo>
                  <a:lnTo>
                    <a:pt x="39458" y="534670"/>
                  </a:lnTo>
                  <a:lnTo>
                    <a:pt x="38481" y="533400"/>
                  </a:lnTo>
                  <a:lnTo>
                    <a:pt x="37706" y="533400"/>
                  </a:lnTo>
                  <a:lnTo>
                    <a:pt x="39344" y="532130"/>
                  </a:lnTo>
                  <a:lnTo>
                    <a:pt x="39090" y="533400"/>
                  </a:lnTo>
                  <a:lnTo>
                    <a:pt x="39458" y="534670"/>
                  </a:lnTo>
                  <a:lnTo>
                    <a:pt x="39458" y="524637"/>
                  </a:lnTo>
                  <a:lnTo>
                    <a:pt x="32829" y="525780"/>
                  </a:lnTo>
                  <a:lnTo>
                    <a:pt x="31381" y="530860"/>
                  </a:lnTo>
                  <a:lnTo>
                    <a:pt x="29184" y="532130"/>
                  </a:lnTo>
                  <a:lnTo>
                    <a:pt x="26758" y="530860"/>
                  </a:lnTo>
                  <a:lnTo>
                    <a:pt x="24587" y="534670"/>
                  </a:lnTo>
                  <a:lnTo>
                    <a:pt x="27762" y="534670"/>
                  </a:lnTo>
                  <a:lnTo>
                    <a:pt x="30873" y="533400"/>
                  </a:lnTo>
                  <a:lnTo>
                    <a:pt x="32270" y="535940"/>
                  </a:lnTo>
                  <a:lnTo>
                    <a:pt x="35166" y="541020"/>
                  </a:lnTo>
                  <a:lnTo>
                    <a:pt x="34823" y="542290"/>
                  </a:lnTo>
                  <a:lnTo>
                    <a:pt x="34975" y="542290"/>
                  </a:lnTo>
                  <a:lnTo>
                    <a:pt x="33108" y="543560"/>
                  </a:lnTo>
                  <a:lnTo>
                    <a:pt x="31483" y="541020"/>
                  </a:lnTo>
                  <a:lnTo>
                    <a:pt x="29248" y="544830"/>
                  </a:lnTo>
                  <a:lnTo>
                    <a:pt x="30695" y="546100"/>
                  </a:lnTo>
                  <a:lnTo>
                    <a:pt x="31864" y="547370"/>
                  </a:lnTo>
                  <a:lnTo>
                    <a:pt x="33235" y="547370"/>
                  </a:lnTo>
                  <a:lnTo>
                    <a:pt x="35077" y="546100"/>
                  </a:lnTo>
                  <a:lnTo>
                    <a:pt x="36677" y="544830"/>
                  </a:lnTo>
                  <a:lnTo>
                    <a:pt x="36880" y="543560"/>
                  </a:lnTo>
                  <a:lnTo>
                    <a:pt x="37973" y="544830"/>
                  </a:lnTo>
                  <a:lnTo>
                    <a:pt x="40259" y="547370"/>
                  </a:lnTo>
                  <a:lnTo>
                    <a:pt x="41021" y="547370"/>
                  </a:lnTo>
                  <a:lnTo>
                    <a:pt x="42545" y="546100"/>
                  </a:lnTo>
                  <a:lnTo>
                    <a:pt x="43053" y="546100"/>
                  </a:lnTo>
                  <a:lnTo>
                    <a:pt x="43332" y="547370"/>
                  </a:lnTo>
                  <a:lnTo>
                    <a:pt x="43510" y="547370"/>
                  </a:lnTo>
                  <a:lnTo>
                    <a:pt x="45110" y="546100"/>
                  </a:lnTo>
                  <a:lnTo>
                    <a:pt x="51193" y="546100"/>
                  </a:lnTo>
                  <a:lnTo>
                    <a:pt x="52641" y="544830"/>
                  </a:lnTo>
                  <a:lnTo>
                    <a:pt x="52654" y="547370"/>
                  </a:lnTo>
                  <a:lnTo>
                    <a:pt x="53035" y="547370"/>
                  </a:lnTo>
                  <a:lnTo>
                    <a:pt x="54851" y="548640"/>
                  </a:lnTo>
                  <a:lnTo>
                    <a:pt x="55206" y="549910"/>
                  </a:lnTo>
                  <a:lnTo>
                    <a:pt x="55880" y="551180"/>
                  </a:lnTo>
                  <a:lnTo>
                    <a:pt x="56756" y="551180"/>
                  </a:lnTo>
                  <a:lnTo>
                    <a:pt x="57023" y="552450"/>
                  </a:lnTo>
                  <a:lnTo>
                    <a:pt x="61785" y="552450"/>
                  </a:lnTo>
                  <a:lnTo>
                    <a:pt x="60998" y="553720"/>
                  </a:lnTo>
                  <a:lnTo>
                    <a:pt x="60998" y="554990"/>
                  </a:lnTo>
                  <a:lnTo>
                    <a:pt x="61391" y="554990"/>
                  </a:lnTo>
                  <a:lnTo>
                    <a:pt x="61937" y="556260"/>
                  </a:lnTo>
                  <a:lnTo>
                    <a:pt x="62865" y="557530"/>
                  </a:lnTo>
                  <a:lnTo>
                    <a:pt x="65925" y="557530"/>
                  </a:lnTo>
                  <a:lnTo>
                    <a:pt x="70891" y="556260"/>
                  </a:lnTo>
                  <a:lnTo>
                    <a:pt x="70815" y="558800"/>
                  </a:lnTo>
                  <a:lnTo>
                    <a:pt x="72720" y="561340"/>
                  </a:lnTo>
                  <a:lnTo>
                    <a:pt x="76504" y="560070"/>
                  </a:lnTo>
                  <a:lnTo>
                    <a:pt x="78117" y="558800"/>
                  </a:lnTo>
                  <a:lnTo>
                    <a:pt x="79425" y="556260"/>
                  </a:lnTo>
                  <a:lnTo>
                    <a:pt x="79806" y="558800"/>
                  </a:lnTo>
                  <a:lnTo>
                    <a:pt x="85369" y="562610"/>
                  </a:lnTo>
                  <a:lnTo>
                    <a:pt x="90474" y="567690"/>
                  </a:lnTo>
                  <a:lnTo>
                    <a:pt x="95440" y="572770"/>
                  </a:lnTo>
                  <a:lnTo>
                    <a:pt x="100596" y="577850"/>
                  </a:lnTo>
                  <a:lnTo>
                    <a:pt x="101968" y="577850"/>
                  </a:lnTo>
                  <a:lnTo>
                    <a:pt x="102895" y="579120"/>
                  </a:lnTo>
                  <a:lnTo>
                    <a:pt x="104457" y="579120"/>
                  </a:lnTo>
                  <a:lnTo>
                    <a:pt x="100888" y="581660"/>
                  </a:lnTo>
                  <a:lnTo>
                    <a:pt x="94653" y="585470"/>
                  </a:lnTo>
                  <a:lnTo>
                    <a:pt x="98082" y="586740"/>
                  </a:lnTo>
                  <a:lnTo>
                    <a:pt x="97866" y="589280"/>
                  </a:lnTo>
                  <a:lnTo>
                    <a:pt x="100495" y="589280"/>
                  </a:lnTo>
                  <a:lnTo>
                    <a:pt x="102654" y="588010"/>
                  </a:lnTo>
                  <a:lnTo>
                    <a:pt x="105905" y="582930"/>
                  </a:lnTo>
                  <a:lnTo>
                    <a:pt x="106451" y="582930"/>
                  </a:lnTo>
                  <a:lnTo>
                    <a:pt x="108813" y="584200"/>
                  </a:lnTo>
                  <a:lnTo>
                    <a:pt x="110439" y="589280"/>
                  </a:lnTo>
                  <a:lnTo>
                    <a:pt x="107442" y="596900"/>
                  </a:lnTo>
                  <a:lnTo>
                    <a:pt x="115620" y="598170"/>
                  </a:lnTo>
                  <a:lnTo>
                    <a:pt x="115722" y="599440"/>
                  </a:lnTo>
                  <a:lnTo>
                    <a:pt x="118846" y="596900"/>
                  </a:lnTo>
                  <a:lnTo>
                    <a:pt x="118973" y="595630"/>
                  </a:lnTo>
                  <a:lnTo>
                    <a:pt x="119316" y="594360"/>
                  </a:lnTo>
                  <a:lnTo>
                    <a:pt x="121399" y="594360"/>
                  </a:lnTo>
                  <a:lnTo>
                    <a:pt x="120967" y="598170"/>
                  </a:lnTo>
                  <a:lnTo>
                    <a:pt x="120053" y="603250"/>
                  </a:lnTo>
                  <a:lnTo>
                    <a:pt x="119849" y="607060"/>
                  </a:lnTo>
                  <a:lnTo>
                    <a:pt x="117487" y="608330"/>
                  </a:lnTo>
                  <a:lnTo>
                    <a:pt x="115163" y="608330"/>
                  </a:lnTo>
                  <a:lnTo>
                    <a:pt x="112991" y="610870"/>
                  </a:lnTo>
                  <a:lnTo>
                    <a:pt x="112077" y="614680"/>
                  </a:lnTo>
                  <a:lnTo>
                    <a:pt x="112826" y="615950"/>
                  </a:lnTo>
                  <a:lnTo>
                    <a:pt x="119354" y="610870"/>
                  </a:lnTo>
                  <a:lnTo>
                    <a:pt x="120916" y="609600"/>
                  </a:lnTo>
                  <a:lnTo>
                    <a:pt x="122580" y="608330"/>
                  </a:lnTo>
                  <a:lnTo>
                    <a:pt x="126085" y="608330"/>
                  </a:lnTo>
                  <a:lnTo>
                    <a:pt x="131114" y="607060"/>
                  </a:lnTo>
                  <a:lnTo>
                    <a:pt x="130263" y="610870"/>
                  </a:lnTo>
                  <a:lnTo>
                    <a:pt x="132905" y="612140"/>
                  </a:lnTo>
                  <a:lnTo>
                    <a:pt x="134988" y="609600"/>
                  </a:lnTo>
                  <a:lnTo>
                    <a:pt x="137566" y="607060"/>
                  </a:lnTo>
                  <a:lnTo>
                    <a:pt x="141630" y="605790"/>
                  </a:lnTo>
                  <a:lnTo>
                    <a:pt x="141947" y="608330"/>
                  </a:lnTo>
                  <a:lnTo>
                    <a:pt x="140271" y="610870"/>
                  </a:lnTo>
                  <a:lnTo>
                    <a:pt x="142925" y="612140"/>
                  </a:lnTo>
                  <a:lnTo>
                    <a:pt x="145694" y="612140"/>
                  </a:lnTo>
                  <a:lnTo>
                    <a:pt x="149567" y="608330"/>
                  </a:lnTo>
                  <a:lnTo>
                    <a:pt x="149898" y="608330"/>
                  </a:lnTo>
                  <a:lnTo>
                    <a:pt x="150164" y="607060"/>
                  </a:lnTo>
                  <a:lnTo>
                    <a:pt x="151790" y="607060"/>
                  </a:lnTo>
                  <a:lnTo>
                    <a:pt x="151536" y="608330"/>
                  </a:lnTo>
                  <a:lnTo>
                    <a:pt x="152374" y="609600"/>
                  </a:lnTo>
                  <a:lnTo>
                    <a:pt x="153606" y="609600"/>
                  </a:lnTo>
                  <a:lnTo>
                    <a:pt x="154647" y="610870"/>
                  </a:lnTo>
                  <a:lnTo>
                    <a:pt x="154965" y="610870"/>
                  </a:lnTo>
                  <a:lnTo>
                    <a:pt x="154495" y="612140"/>
                  </a:lnTo>
                  <a:lnTo>
                    <a:pt x="156260" y="612140"/>
                  </a:lnTo>
                  <a:lnTo>
                    <a:pt x="156857" y="613410"/>
                  </a:lnTo>
                  <a:lnTo>
                    <a:pt x="157518" y="614680"/>
                  </a:lnTo>
                  <a:lnTo>
                    <a:pt x="158115" y="614680"/>
                  </a:lnTo>
                  <a:lnTo>
                    <a:pt x="154368" y="619760"/>
                  </a:lnTo>
                  <a:lnTo>
                    <a:pt x="152831" y="622300"/>
                  </a:lnTo>
                  <a:lnTo>
                    <a:pt x="159639" y="622300"/>
                  </a:lnTo>
                  <a:lnTo>
                    <a:pt x="159740" y="623570"/>
                  </a:lnTo>
                  <a:lnTo>
                    <a:pt x="160185" y="623570"/>
                  </a:lnTo>
                  <a:lnTo>
                    <a:pt x="159143" y="624840"/>
                  </a:lnTo>
                  <a:lnTo>
                    <a:pt x="158572" y="626110"/>
                  </a:lnTo>
                  <a:lnTo>
                    <a:pt x="164020" y="632460"/>
                  </a:lnTo>
                  <a:lnTo>
                    <a:pt x="164185" y="632460"/>
                  </a:lnTo>
                  <a:lnTo>
                    <a:pt x="164325" y="633730"/>
                  </a:lnTo>
                  <a:lnTo>
                    <a:pt x="164490" y="633730"/>
                  </a:lnTo>
                  <a:lnTo>
                    <a:pt x="164884" y="635000"/>
                  </a:lnTo>
                  <a:lnTo>
                    <a:pt x="165125" y="636270"/>
                  </a:lnTo>
                  <a:lnTo>
                    <a:pt x="163779" y="636270"/>
                  </a:lnTo>
                  <a:lnTo>
                    <a:pt x="163195" y="637540"/>
                  </a:lnTo>
                  <a:lnTo>
                    <a:pt x="164020" y="637540"/>
                  </a:lnTo>
                  <a:lnTo>
                    <a:pt x="164109" y="638810"/>
                  </a:lnTo>
                  <a:lnTo>
                    <a:pt x="166370" y="637540"/>
                  </a:lnTo>
                  <a:lnTo>
                    <a:pt x="167157" y="637540"/>
                  </a:lnTo>
                  <a:lnTo>
                    <a:pt x="167805" y="638810"/>
                  </a:lnTo>
                  <a:lnTo>
                    <a:pt x="168516" y="640080"/>
                  </a:lnTo>
                  <a:lnTo>
                    <a:pt x="171246" y="638810"/>
                  </a:lnTo>
                  <a:lnTo>
                    <a:pt x="175895" y="629920"/>
                  </a:lnTo>
                  <a:lnTo>
                    <a:pt x="176936" y="641350"/>
                  </a:lnTo>
                  <a:lnTo>
                    <a:pt x="183438" y="637540"/>
                  </a:lnTo>
                  <a:lnTo>
                    <a:pt x="184734" y="641350"/>
                  </a:lnTo>
                  <a:lnTo>
                    <a:pt x="188480" y="637540"/>
                  </a:lnTo>
                  <a:lnTo>
                    <a:pt x="189725" y="636270"/>
                  </a:lnTo>
                  <a:lnTo>
                    <a:pt x="195910" y="637540"/>
                  </a:lnTo>
                  <a:lnTo>
                    <a:pt x="197091" y="636270"/>
                  </a:lnTo>
                  <a:lnTo>
                    <a:pt x="200634" y="632460"/>
                  </a:lnTo>
                  <a:lnTo>
                    <a:pt x="201015" y="633730"/>
                  </a:lnTo>
                  <a:lnTo>
                    <a:pt x="204660" y="633730"/>
                  </a:lnTo>
                  <a:lnTo>
                    <a:pt x="204012" y="643890"/>
                  </a:lnTo>
                  <a:lnTo>
                    <a:pt x="209257" y="645160"/>
                  </a:lnTo>
                  <a:lnTo>
                    <a:pt x="215925" y="646430"/>
                  </a:lnTo>
                  <a:lnTo>
                    <a:pt x="219138" y="646430"/>
                  </a:lnTo>
                  <a:lnTo>
                    <a:pt x="218770" y="648970"/>
                  </a:lnTo>
                  <a:lnTo>
                    <a:pt x="221272" y="648970"/>
                  </a:lnTo>
                  <a:lnTo>
                    <a:pt x="228041" y="647700"/>
                  </a:lnTo>
                  <a:lnTo>
                    <a:pt x="236372" y="641350"/>
                  </a:lnTo>
                  <a:lnTo>
                    <a:pt x="241604" y="645160"/>
                  </a:lnTo>
                  <a:lnTo>
                    <a:pt x="238899" y="646430"/>
                  </a:lnTo>
                  <a:lnTo>
                    <a:pt x="240525" y="647700"/>
                  </a:lnTo>
                  <a:lnTo>
                    <a:pt x="241160" y="648970"/>
                  </a:lnTo>
                  <a:lnTo>
                    <a:pt x="241604" y="648970"/>
                  </a:lnTo>
                  <a:lnTo>
                    <a:pt x="242112" y="647700"/>
                  </a:lnTo>
                  <a:lnTo>
                    <a:pt x="242646" y="647700"/>
                  </a:lnTo>
                  <a:lnTo>
                    <a:pt x="242303" y="646430"/>
                  </a:lnTo>
                  <a:lnTo>
                    <a:pt x="242036" y="645160"/>
                  </a:lnTo>
                  <a:lnTo>
                    <a:pt x="241719" y="645160"/>
                  </a:lnTo>
                  <a:lnTo>
                    <a:pt x="246799" y="641350"/>
                  </a:lnTo>
                  <a:lnTo>
                    <a:pt x="251637" y="640080"/>
                  </a:lnTo>
                  <a:lnTo>
                    <a:pt x="256451" y="645160"/>
                  </a:lnTo>
                  <a:lnTo>
                    <a:pt x="260527" y="643890"/>
                  </a:lnTo>
                  <a:lnTo>
                    <a:pt x="262750" y="646430"/>
                  </a:lnTo>
                  <a:lnTo>
                    <a:pt x="264642" y="643890"/>
                  </a:lnTo>
                  <a:lnTo>
                    <a:pt x="265582" y="642620"/>
                  </a:lnTo>
                  <a:lnTo>
                    <a:pt x="268236" y="640080"/>
                  </a:lnTo>
                  <a:lnTo>
                    <a:pt x="272656" y="638810"/>
                  </a:lnTo>
                  <a:lnTo>
                    <a:pt x="273659" y="641350"/>
                  </a:lnTo>
                  <a:lnTo>
                    <a:pt x="273875" y="643890"/>
                  </a:lnTo>
                  <a:lnTo>
                    <a:pt x="278091" y="642620"/>
                  </a:lnTo>
                  <a:lnTo>
                    <a:pt x="279704" y="642620"/>
                  </a:lnTo>
                  <a:lnTo>
                    <a:pt x="283108" y="645160"/>
                  </a:lnTo>
                  <a:lnTo>
                    <a:pt x="280212" y="650240"/>
                  </a:lnTo>
                  <a:lnTo>
                    <a:pt x="279819" y="652780"/>
                  </a:lnTo>
                  <a:lnTo>
                    <a:pt x="285623" y="652780"/>
                  </a:lnTo>
                  <a:lnTo>
                    <a:pt x="289115" y="651510"/>
                  </a:lnTo>
                  <a:lnTo>
                    <a:pt x="288937" y="648970"/>
                  </a:lnTo>
                  <a:lnTo>
                    <a:pt x="286131" y="648970"/>
                  </a:lnTo>
                  <a:lnTo>
                    <a:pt x="290309" y="643890"/>
                  </a:lnTo>
                  <a:lnTo>
                    <a:pt x="291706" y="645160"/>
                  </a:lnTo>
                  <a:lnTo>
                    <a:pt x="298246" y="645160"/>
                  </a:lnTo>
                  <a:lnTo>
                    <a:pt x="298945" y="643890"/>
                  </a:lnTo>
                  <a:lnTo>
                    <a:pt x="300177" y="643890"/>
                  </a:lnTo>
                  <a:lnTo>
                    <a:pt x="300329" y="645160"/>
                  </a:lnTo>
                  <a:lnTo>
                    <a:pt x="300812" y="643890"/>
                  </a:lnTo>
                  <a:lnTo>
                    <a:pt x="301815" y="643890"/>
                  </a:lnTo>
                  <a:lnTo>
                    <a:pt x="301815" y="645160"/>
                  </a:lnTo>
                  <a:lnTo>
                    <a:pt x="302844" y="646430"/>
                  </a:lnTo>
                  <a:lnTo>
                    <a:pt x="303212" y="647700"/>
                  </a:lnTo>
                  <a:lnTo>
                    <a:pt x="306717" y="647700"/>
                  </a:lnTo>
                  <a:lnTo>
                    <a:pt x="306819" y="648970"/>
                  </a:lnTo>
                  <a:lnTo>
                    <a:pt x="312610" y="643890"/>
                  </a:lnTo>
                  <a:lnTo>
                    <a:pt x="314058" y="642620"/>
                  </a:lnTo>
                  <a:lnTo>
                    <a:pt x="315506" y="641350"/>
                  </a:lnTo>
                  <a:lnTo>
                    <a:pt x="316953" y="640080"/>
                  </a:lnTo>
                  <a:lnTo>
                    <a:pt x="313740" y="638810"/>
                  </a:lnTo>
                  <a:lnTo>
                    <a:pt x="310515" y="637540"/>
                  </a:lnTo>
                  <a:lnTo>
                    <a:pt x="310070" y="636270"/>
                  </a:lnTo>
                  <a:lnTo>
                    <a:pt x="309562" y="636270"/>
                  </a:lnTo>
                  <a:lnTo>
                    <a:pt x="315518" y="632460"/>
                  </a:lnTo>
                  <a:lnTo>
                    <a:pt x="309092" y="631190"/>
                  </a:lnTo>
                  <a:lnTo>
                    <a:pt x="310197" y="629920"/>
                  </a:lnTo>
                  <a:lnTo>
                    <a:pt x="311289" y="628650"/>
                  </a:lnTo>
                  <a:lnTo>
                    <a:pt x="311505" y="627380"/>
                  </a:lnTo>
                  <a:lnTo>
                    <a:pt x="312127" y="627380"/>
                  </a:lnTo>
                  <a:lnTo>
                    <a:pt x="313207" y="626110"/>
                  </a:lnTo>
                  <a:lnTo>
                    <a:pt x="317411" y="623570"/>
                  </a:lnTo>
                  <a:lnTo>
                    <a:pt x="321297" y="622300"/>
                  </a:lnTo>
                  <a:lnTo>
                    <a:pt x="324256" y="623570"/>
                  </a:lnTo>
                  <a:lnTo>
                    <a:pt x="326707" y="624840"/>
                  </a:lnTo>
                  <a:lnTo>
                    <a:pt x="328231" y="626110"/>
                  </a:lnTo>
                  <a:lnTo>
                    <a:pt x="330073" y="627380"/>
                  </a:lnTo>
                  <a:lnTo>
                    <a:pt x="331571" y="627380"/>
                  </a:lnTo>
                  <a:lnTo>
                    <a:pt x="332511" y="628650"/>
                  </a:lnTo>
                  <a:lnTo>
                    <a:pt x="334606" y="628650"/>
                  </a:lnTo>
                  <a:lnTo>
                    <a:pt x="336994" y="624840"/>
                  </a:lnTo>
                  <a:lnTo>
                    <a:pt x="339077" y="626110"/>
                  </a:lnTo>
                  <a:lnTo>
                    <a:pt x="340931" y="624840"/>
                  </a:lnTo>
                  <a:lnTo>
                    <a:pt x="341655" y="626110"/>
                  </a:lnTo>
                  <a:lnTo>
                    <a:pt x="341757" y="627380"/>
                  </a:lnTo>
                  <a:lnTo>
                    <a:pt x="343090" y="627380"/>
                  </a:lnTo>
                  <a:lnTo>
                    <a:pt x="343408" y="626110"/>
                  </a:lnTo>
                  <a:lnTo>
                    <a:pt x="344297" y="624840"/>
                  </a:lnTo>
                  <a:lnTo>
                    <a:pt x="346062" y="622300"/>
                  </a:lnTo>
                  <a:lnTo>
                    <a:pt x="348246" y="623570"/>
                  </a:lnTo>
                  <a:lnTo>
                    <a:pt x="355015" y="623570"/>
                  </a:lnTo>
                  <a:lnTo>
                    <a:pt x="355892" y="624840"/>
                  </a:lnTo>
                  <a:lnTo>
                    <a:pt x="356704" y="623570"/>
                  </a:lnTo>
                  <a:lnTo>
                    <a:pt x="357301" y="623570"/>
                  </a:lnTo>
                  <a:lnTo>
                    <a:pt x="357390" y="624840"/>
                  </a:lnTo>
                  <a:lnTo>
                    <a:pt x="360438" y="624840"/>
                  </a:lnTo>
                  <a:lnTo>
                    <a:pt x="361696" y="623570"/>
                  </a:lnTo>
                  <a:lnTo>
                    <a:pt x="360197" y="621030"/>
                  </a:lnTo>
                  <a:lnTo>
                    <a:pt x="358216" y="622223"/>
                  </a:lnTo>
                  <a:lnTo>
                    <a:pt x="358051" y="621030"/>
                  </a:lnTo>
                  <a:lnTo>
                    <a:pt x="357568" y="619760"/>
                  </a:lnTo>
                  <a:lnTo>
                    <a:pt x="355460" y="618490"/>
                  </a:lnTo>
                  <a:lnTo>
                    <a:pt x="355346" y="614680"/>
                  </a:lnTo>
                  <a:lnTo>
                    <a:pt x="351599" y="614680"/>
                  </a:lnTo>
                  <a:lnTo>
                    <a:pt x="351193" y="613410"/>
                  </a:lnTo>
                  <a:lnTo>
                    <a:pt x="350431" y="613410"/>
                  </a:lnTo>
                  <a:lnTo>
                    <a:pt x="351663" y="607060"/>
                  </a:lnTo>
                  <a:lnTo>
                    <a:pt x="345503" y="608330"/>
                  </a:lnTo>
                  <a:lnTo>
                    <a:pt x="340499" y="609600"/>
                  </a:lnTo>
                  <a:lnTo>
                    <a:pt x="339204" y="609600"/>
                  </a:lnTo>
                  <a:lnTo>
                    <a:pt x="339280" y="608330"/>
                  </a:lnTo>
                  <a:lnTo>
                    <a:pt x="336169" y="608330"/>
                  </a:lnTo>
                  <a:lnTo>
                    <a:pt x="336435" y="607060"/>
                  </a:lnTo>
                  <a:lnTo>
                    <a:pt x="336689" y="605790"/>
                  </a:lnTo>
                  <a:lnTo>
                    <a:pt x="332549" y="605790"/>
                  </a:lnTo>
                  <a:lnTo>
                    <a:pt x="332701" y="604520"/>
                  </a:lnTo>
                  <a:lnTo>
                    <a:pt x="325132" y="604520"/>
                  </a:lnTo>
                  <a:lnTo>
                    <a:pt x="325488" y="603250"/>
                  </a:lnTo>
                  <a:lnTo>
                    <a:pt x="325843" y="601980"/>
                  </a:lnTo>
                  <a:lnTo>
                    <a:pt x="324040" y="599440"/>
                  </a:lnTo>
                  <a:lnTo>
                    <a:pt x="319963" y="599440"/>
                  </a:lnTo>
                  <a:lnTo>
                    <a:pt x="317334" y="601980"/>
                  </a:lnTo>
                  <a:lnTo>
                    <a:pt x="316941" y="601980"/>
                  </a:lnTo>
                  <a:lnTo>
                    <a:pt x="316750" y="603250"/>
                  </a:lnTo>
                  <a:lnTo>
                    <a:pt x="316623" y="601980"/>
                  </a:lnTo>
                  <a:lnTo>
                    <a:pt x="316344" y="601980"/>
                  </a:lnTo>
                  <a:lnTo>
                    <a:pt x="316280" y="600710"/>
                  </a:lnTo>
                  <a:lnTo>
                    <a:pt x="315963" y="599440"/>
                  </a:lnTo>
                  <a:lnTo>
                    <a:pt x="315645" y="598170"/>
                  </a:lnTo>
                  <a:lnTo>
                    <a:pt x="315175" y="598170"/>
                  </a:lnTo>
                  <a:lnTo>
                    <a:pt x="314464" y="596900"/>
                  </a:lnTo>
                  <a:lnTo>
                    <a:pt x="313486" y="596900"/>
                  </a:lnTo>
                  <a:lnTo>
                    <a:pt x="312966" y="595630"/>
                  </a:lnTo>
                  <a:lnTo>
                    <a:pt x="312115" y="595630"/>
                  </a:lnTo>
                  <a:lnTo>
                    <a:pt x="312496" y="594360"/>
                  </a:lnTo>
                  <a:lnTo>
                    <a:pt x="313258" y="591820"/>
                  </a:lnTo>
                  <a:lnTo>
                    <a:pt x="312178" y="589280"/>
                  </a:lnTo>
                  <a:lnTo>
                    <a:pt x="312724" y="586740"/>
                  </a:lnTo>
                  <a:lnTo>
                    <a:pt x="316090" y="588010"/>
                  </a:lnTo>
                  <a:lnTo>
                    <a:pt x="318579" y="590550"/>
                  </a:lnTo>
                  <a:lnTo>
                    <a:pt x="324700" y="589280"/>
                  </a:lnTo>
                  <a:lnTo>
                    <a:pt x="325450" y="589280"/>
                  </a:lnTo>
                  <a:lnTo>
                    <a:pt x="326745" y="590550"/>
                  </a:lnTo>
                  <a:lnTo>
                    <a:pt x="328079" y="591820"/>
                  </a:lnTo>
                  <a:lnTo>
                    <a:pt x="329361" y="593090"/>
                  </a:lnTo>
                  <a:lnTo>
                    <a:pt x="332359" y="589280"/>
                  </a:lnTo>
                  <a:lnTo>
                    <a:pt x="328993" y="589280"/>
                  </a:lnTo>
                  <a:lnTo>
                    <a:pt x="328345" y="586740"/>
                  </a:lnTo>
                  <a:lnTo>
                    <a:pt x="331990" y="582930"/>
                  </a:lnTo>
                  <a:lnTo>
                    <a:pt x="325043" y="581660"/>
                  </a:lnTo>
                  <a:lnTo>
                    <a:pt x="325526" y="576580"/>
                  </a:lnTo>
                  <a:lnTo>
                    <a:pt x="325767" y="574040"/>
                  </a:lnTo>
                  <a:lnTo>
                    <a:pt x="320217" y="570230"/>
                  </a:lnTo>
                  <a:lnTo>
                    <a:pt x="321767" y="568960"/>
                  </a:lnTo>
                  <a:lnTo>
                    <a:pt x="322961" y="567690"/>
                  </a:lnTo>
                  <a:lnTo>
                    <a:pt x="325069" y="566420"/>
                  </a:lnTo>
                  <a:lnTo>
                    <a:pt x="327456" y="566420"/>
                  </a:lnTo>
                  <a:lnTo>
                    <a:pt x="327926" y="565150"/>
                  </a:lnTo>
                  <a:lnTo>
                    <a:pt x="328066" y="563880"/>
                  </a:lnTo>
                  <a:lnTo>
                    <a:pt x="328536" y="563880"/>
                  </a:lnTo>
                  <a:lnTo>
                    <a:pt x="329463" y="565150"/>
                  </a:lnTo>
                  <a:lnTo>
                    <a:pt x="331012" y="565150"/>
                  </a:lnTo>
                  <a:lnTo>
                    <a:pt x="334835" y="563880"/>
                  </a:lnTo>
                  <a:lnTo>
                    <a:pt x="334416" y="566420"/>
                  </a:lnTo>
                  <a:lnTo>
                    <a:pt x="336867" y="566420"/>
                  </a:lnTo>
                  <a:lnTo>
                    <a:pt x="337997" y="568960"/>
                  </a:lnTo>
                  <a:lnTo>
                    <a:pt x="341630" y="567690"/>
                  </a:lnTo>
                  <a:lnTo>
                    <a:pt x="342099" y="570230"/>
                  </a:lnTo>
                  <a:lnTo>
                    <a:pt x="342976" y="568960"/>
                  </a:lnTo>
                  <a:lnTo>
                    <a:pt x="343585" y="568960"/>
                  </a:lnTo>
                  <a:lnTo>
                    <a:pt x="343954" y="570230"/>
                  </a:lnTo>
                  <a:lnTo>
                    <a:pt x="344741" y="568960"/>
                  </a:lnTo>
                  <a:lnTo>
                    <a:pt x="345516" y="567690"/>
                  </a:lnTo>
                  <a:lnTo>
                    <a:pt x="347306" y="565150"/>
                  </a:lnTo>
                  <a:lnTo>
                    <a:pt x="350266" y="563880"/>
                  </a:lnTo>
                  <a:lnTo>
                    <a:pt x="346392" y="563880"/>
                  </a:lnTo>
                  <a:lnTo>
                    <a:pt x="343496" y="561340"/>
                  </a:lnTo>
                  <a:lnTo>
                    <a:pt x="341998" y="558800"/>
                  </a:lnTo>
                  <a:lnTo>
                    <a:pt x="341820" y="558800"/>
                  </a:lnTo>
                  <a:lnTo>
                    <a:pt x="341706" y="557530"/>
                  </a:lnTo>
                  <a:lnTo>
                    <a:pt x="347268" y="554990"/>
                  </a:lnTo>
                  <a:lnTo>
                    <a:pt x="347611" y="556260"/>
                  </a:lnTo>
                  <a:lnTo>
                    <a:pt x="348564" y="556260"/>
                  </a:lnTo>
                  <a:lnTo>
                    <a:pt x="349783" y="558800"/>
                  </a:lnTo>
                  <a:lnTo>
                    <a:pt x="350418" y="560070"/>
                  </a:lnTo>
                  <a:lnTo>
                    <a:pt x="351586" y="560070"/>
                  </a:lnTo>
                  <a:lnTo>
                    <a:pt x="352488" y="558800"/>
                  </a:lnTo>
                  <a:lnTo>
                    <a:pt x="353072" y="557530"/>
                  </a:lnTo>
                  <a:lnTo>
                    <a:pt x="355561" y="556260"/>
                  </a:lnTo>
                  <a:lnTo>
                    <a:pt x="356692" y="556260"/>
                  </a:lnTo>
                  <a:lnTo>
                    <a:pt x="357670" y="554990"/>
                  </a:lnTo>
                  <a:lnTo>
                    <a:pt x="358711" y="554990"/>
                  </a:lnTo>
                  <a:lnTo>
                    <a:pt x="360870" y="556260"/>
                  </a:lnTo>
                  <a:lnTo>
                    <a:pt x="361226" y="560070"/>
                  </a:lnTo>
                  <a:lnTo>
                    <a:pt x="367207" y="556260"/>
                  </a:lnTo>
                  <a:lnTo>
                    <a:pt x="368490" y="554990"/>
                  </a:lnTo>
                  <a:lnTo>
                    <a:pt x="369760" y="553720"/>
                  </a:lnTo>
                  <a:lnTo>
                    <a:pt x="371398" y="553720"/>
                  </a:lnTo>
                  <a:lnTo>
                    <a:pt x="371792" y="552450"/>
                  </a:lnTo>
                  <a:lnTo>
                    <a:pt x="372833" y="552450"/>
                  </a:lnTo>
                  <a:lnTo>
                    <a:pt x="372960" y="553720"/>
                  </a:lnTo>
                  <a:lnTo>
                    <a:pt x="375767" y="553720"/>
                  </a:lnTo>
                  <a:lnTo>
                    <a:pt x="378917" y="557530"/>
                  </a:lnTo>
                  <a:lnTo>
                    <a:pt x="381368" y="562610"/>
                  </a:lnTo>
                  <a:lnTo>
                    <a:pt x="391553" y="557530"/>
                  </a:lnTo>
                  <a:lnTo>
                    <a:pt x="392760" y="556260"/>
                  </a:lnTo>
                  <a:lnTo>
                    <a:pt x="398145" y="556260"/>
                  </a:lnTo>
                  <a:lnTo>
                    <a:pt x="398538" y="557530"/>
                  </a:lnTo>
                  <a:lnTo>
                    <a:pt x="398894" y="557530"/>
                  </a:lnTo>
                  <a:lnTo>
                    <a:pt x="399313" y="558800"/>
                  </a:lnTo>
                  <a:lnTo>
                    <a:pt x="400888" y="558800"/>
                  </a:lnTo>
                  <a:lnTo>
                    <a:pt x="401205" y="560070"/>
                  </a:lnTo>
                  <a:lnTo>
                    <a:pt x="403263" y="560070"/>
                  </a:lnTo>
                  <a:lnTo>
                    <a:pt x="403758" y="561340"/>
                  </a:lnTo>
                  <a:lnTo>
                    <a:pt x="404723" y="561340"/>
                  </a:lnTo>
                  <a:lnTo>
                    <a:pt x="404952" y="562610"/>
                  </a:lnTo>
                  <a:lnTo>
                    <a:pt x="406742" y="562610"/>
                  </a:lnTo>
                  <a:lnTo>
                    <a:pt x="407555" y="563880"/>
                  </a:lnTo>
                  <a:lnTo>
                    <a:pt x="409930" y="563880"/>
                  </a:lnTo>
                  <a:lnTo>
                    <a:pt x="410552" y="565150"/>
                  </a:lnTo>
                  <a:lnTo>
                    <a:pt x="411137" y="565150"/>
                  </a:lnTo>
                  <a:lnTo>
                    <a:pt x="412584" y="566420"/>
                  </a:lnTo>
                  <a:lnTo>
                    <a:pt x="413931" y="566420"/>
                  </a:lnTo>
                  <a:lnTo>
                    <a:pt x="417855" y="565150"/>
                  </a:lnTo>
                  <a:lnTo>
                    <a:pt x="417652" y="563880"/>
                  </a:lnTo>
                  <a:lnTo>
                    <a:pt x="417601" y="561340"/>
                  </a:lnTo>
                  <a:lnTo>
                    <a:pt x="418515" y="562610"/>
                  </a:lnTo>
                  <a:lnTo>
                    <a:pt x="418960" y="563880"/>
                  </a:lnTo>
                  <a:lnTo>
                    <a:pt x="421309" y="561340"/>
                  </a:lnTo>
                  <a:lnTo>
                    <a:pt x="419938" y="560070"/>
                  </a:lnTo>
                  <a:lnTo>
                    <a:pt x="419531" y="558800"/>
                  </a:lnTo>
                  <a:lnTo>
                    <a:pt x="415988" y="558800"/>
                  </a:lnTo>
                  <a:lnTo>
                    <a:pt x="417385" y="553720"/>
                  </a:lnTo>
                  <a:lnTo>
                    <a:pt x="410679" y="557530"/>
                  </a:lnTo>
                  <a:lnTo>
                    <a:pt x="410032" y="556260"/>
                  </a:lnTo>
                  <a:lnTo>
                    <a:pt x="409384" y="554990"/>
                  </a:lnTo>
                  <a:lnTo>
                    <a:pt x="408584" y="554990"/>
                  </a:lnTo>
                  <a:lnTo>
                    <a:pt x="406971" y="552450"/>
                  </a:lnTo>
                  <a:lnTo>
                    <a:pt x="403936" y="552450"/>
                  </a:lnTo>
                  <a:lnTo>
                    <a:pt x="403733" y="551180"/>
                  </a:lnTo>
                  <a:lnTo>
                    <a:pt x="403085" y="551180"/>
                  </a:lnTo>
                  <a:lnTo>
                    <a:pt x="405155" y="549910"/>
                  </a:lnTo>
                  <a:lnTo>
                    <a:pt x="402424" y="549910"/>
                  </a:lnTo>
                  <a:lnTo>
                    <a:pt x="402526" y="551180"/>
                  </a:lnTo>
                  <a:lnTo>
                    <a:pt x="402767" y="551180"/>
                  </a:lnTo>
                  <a:lnTo>
                    <a:pt x="401675" y="552450"/>
                  </a:lnTo>
                  <a:lnTo>
                    <a:pt x="400989" y="552450"/>
                  </a:lnTo>
                  <a:lnTo>
                    <a:pt x="401320" y="551180"/>
                  </a:lnTo>
                  <a:lnTo>
                    <a:pt x="401243" y="549910"/>
                  </a:lnTo>
                  <a:lnTo>
                    <a:pt x="400672" y="549910"/>
                  </a:lnTo>
                  <a:lnTo>
                    <a:pt x="400443" y="548640"/>
                  </a:lnTo>
                  <a:lnTo>
                    <a:pt x="398589" y="548640"/>
                  </a:lnTo>
                  <a:lnTo>
                    <a:pt x="399288" y="547370"/>
                  </a:lnTo>
                  <a:lnTo>
                    <a:pt x="401281" y="547370"/>
                  </a:lnTo>
                  <a:lnTo>
                    <a:pt x="403034" y="546100"/>
                  </a:lnTo>
                  <a:lnTo>
                    <a:pt x="404418" y="544830"/>
                  </a:lnTo>
                  <a:lnTo>
                    <a:pt x="405409" y="543560"/>
                  </a:lnTo>
                  <a:lnTo>
                    <a:pt x="405866" y="542290"/>
                  </a:lnTo>
                  <a:lnTo>
                    <a:pt x="405549" y="541020"/>
                  </a:lnTo>
                  <a:lnTo>
                    <a:pt x="404761" y="539750"/>
                  </a:lnTo>
                  <a:lnTo>
                    <a:pt x="404253" y="538480"/>
                  </a:lnTo>
                  <a:lnTo>
                    <a:pt x="403745" y="537210"/>
                  </a:lnTo>
                  <a:lnTo>
                    <a:pt x="403352" y="534670"/>
                  </a:lnTo>
                  <a:lnTo>
                    <a:pt x="397510" y="537210"/>
                  </a:lnTo>
                  <a:lnTo>
                    <a:pt x="393801" y="537210"/>
                  </a:lnTo>
                  <a:lnTo>
                    <a:pt x="390309" y="538480"/>
                  </a:lnTo>
                  <a:lnTo>
                    <a:pt x="387057" y="538480"/>
                  </a:lnTo>
                  <a:lnTo>
                    <a:pt x="387223" y="537210"/>
                  </a:lnTo>
                  <a:lnTo>
                    <a:pt x="387870" y="537210"/>
                  </a:lnTo>
                  <a:lnTo>
                    <a:pt x="388226" y="535940"/>
                  </a:lnTo>
                  <a:lnTo>
                    <a:pt x="387883" y="537210"/>
                  </a:lnTo>
                  <a:lnTo>
                    <a:pt x="392125" y="537210"/>
                  </a:lnTo>
                  <a:lnTo>
                    <a:pt x="390956" y="535940"/>
                  </a:lnTo>
                  <a:lnTo>
                    <a:pt x="390410" y="534670"/>
                  </a:lnTo>
                  <a:lnTo>
                    <a:pt x="390588" y="534670"/>
                  </a:lnTo>
                  <a:lnTo>
                    <a:pt x="390499" y="533400"/>
                  </a:lnTo>
                  <a:lnTo>
                    <a:pt x="391020" y="533400"/>
                  </a:lnTo>
                  <a:lnTo>
                    <a:pt x="392290" y="530860"/>
                  </a:lnTo>
                  <a:lnTo>
                    <a:pt x="392645" y="530860"/>
                  </a:lnTo>
                  <a:lnTo>
                    <a:pt x="392785" y="529590"/>
                  </a:lnTo>
                  <a:lnTo>
                    <a:pt x="394373" y="528320"/>
                  </a:lnTo>
                  <a:lnTo>
                    <a:pt x="395820" y="527050"/>
                  </a:lnTo>
                  <a:lnTo>
                    <a:pt x="397027" y="525780"/>
                  </a:lnTo>
                  <a:lnTo>
                    <a:pt x="397891" y="524510"/>
                  </a:lnTo>
                  <a:lnTo>
                    <a:pt x="398322" y="523240"/>
                  </a:lnTo>
                  <a:lnTo>
                    <a:pt x="398081" y="521970"/>
                  </a:lnTo>
                  <a:lnTo>
                    <a:pt x="401015" y="521970"/>
                  </a:lnTo>
                  <a:lnTo>
                    <a:pt x="401294" y="523240"/>
                  </a:lnTo>
                  <a:lnTo>
                    <a:pt x="401612" y="524510"/>
                  </a:lnTo>
                  <a:lnTo>
                    <a:pt x="401904" y="524510"/>
                  </a:lnTo>
                  <a:lnTo>
                    <a:pt x="402031" y="529590"/>
                  </a:lnTo>
                  <a:lnTo>
                    <a:pt x="402272" y="529590"/>
                  </a:lnTo>
                  <a:lnTo>
                    <a:pt x="402361" y="530860"/>
                  </a:lnTo>
                  <a:lnTo>
                    <a:pt x="403529" y="532130"/>
                  </a:lnTo>
                  <a:lnTo>
                    <a:pt x="409168" y="529590"/>
                  </a:lnTo>
                  <a:lnTo>
                    <a:pt x="409600" y="533400"/>
                  </a:lnTo>
                  <a:lnTo>
                    <a:pt x="410286" y="535940"/>
                  </a:lnTo>
                  <a:lnTo>
                    <a:pt x="412089" y="535940"/>
                  </a:lnTo>
                  <a:lnTo>
                    <a:pt x="413499" y="534670"/>
                  </a:lnTo>
                  <a:lnTo>
                    <a:pt x="412686" y="533400"/>
                  </a:lnTo>
                  <a:lnTo>
                    <a:pt x="416318" y="533400"/>
                  </a:lnTo>
                  <a:lnTo>
                    <a:pt x="420027" y="534670"/>
                  </a:lnTo>
                  <a:lnTo>
                    <a:pt x="421144" y="538480"/>
                  </a:lnTo>
                  <a:lnTo>
                    <a:pt x="427482" y="538480"/>
                  </a:lnTo>
                  <a:lnTo>
                    <a:pt x="428332" y="539750"/>
                  </a:lnTo>
                  <a:lnTo>
                    <a:pt x="429641" y="539750"/>
                  </a:lnTo>
                  <a:lnTo>
                    <a:pt x="432168" y="538480"/>
                  </a:lnTo>
                  <a:lnTo>
                    <a:pt x="432015" y="538480"/>
                  </a:lnTo>
                  <a:lnTo>
                    <a:pt x="431457" y="537210"/>
                  </a:lnTo>
                  <a:lnTo>
                    <a:pt x="432422" y="537210"/>
                  </a:lnTo>
                  <a:lnTo>
                    <a:pt x="433070" y="535940"/>
                  </a:lnTo>
                  <a:lnTo>
                    <a:pt x="433387" y="535940"/>
                  </a:lnTo>
                  <a:lnTo>
                    <a:pt x="437007" y="533400"/>
                  </a:lnTo>
                  <a:lnTo>
                    <a:pt x="438823" y="532130"/>
                  </a:lnTo>
                  <a:lnTo>
                    <a:pt x="439839" y="533400"/>
                  </a:lnTo>
                  <a:lnTo>
                    <a:pt x="440397" y="532130"/>
                  </a:lnTo>
                  <a:lnTo>
                    <a:pt x="440550" y="533400"/>
                  </a:lnTo>
                  <a:lnTo>
                    <a:pt x="442785" y="533400"/>
                  </a:lnTo>
                  <a:lnTo>
                    <a:pt x="442722" y="532130"/>
                  </a:lnTo>
                  <a:lnTo>
                    <a:pt x="442518" y="532130"/>
                  </a:lnTo>
                  <a:lnTo>
                    <a:pt x="442201" y="530860"/>
                  </a:lnTo>
                  <a:lnTo>
                    <a:pt x="442328" y="530860"/>
                  </a:lnTo>
                  <a:lnTo>
                    <a:pt x="444906" y="529590"/>
                  </a:lnTo>
                  <a:lnTo>
                    <a:pt x="444106" y="528320"/>
                  </a:lnTo>
                  <a:lnTo>
                    <a:pt x="443674" y="528320"/>
                  </a:lnTo>
                  <a:lnTo>
                    <a:pt x="442455" y="525780"/>
                  </a:lnTo>
                  <a:lnTo>
                    <a:pt x="441782" y="525780"/>
                  </a:lnTo>
                  <a:lnTo>
                    <a:pt x="442645" y="523240"/>
                  </a:lnTo>
                  <a:lnTo>
                    <a:pt x="443788" y="521970"/>
                  </a:lnTo>
                  <a:lnTo>
                    <a:pt x="445312" y="520700"/>
                  </a:lnTo>
                  <a:lnTo>
                    <a:pt x="446125" y="520700"/>
                  </a:lnTo>
                  <a:lnTo>
                    <a:pt x="448068" y="521970"/>
                  </a:lnTo>
                  <a:lnTo>
                    <a:pt x="453923" y="520700"/>
                  </a:lnTo>
                  <a:lnTo>
                    <a:pt x="456209" y="520700"/>
                  </a:lnTo>
                  <a:lnTo>
                    <a:pt x="456565" y="521970"/>
                  </a:lnTo>
                  <a:lnTo>
                    <a:pt x="459625" y="521970"/>
                  </a:lnTo>
                  <a:lnTo>
                    <a:pt x="460387" y="523240"/>
                  </a:lnTo>
                  <a:lnTo>
                    <a:pt x="466458" y="523240"/>
                  </a:lnTo>
                  <a:lnTo>
                    <a:pt x="466344" y="524510"/>
                  </a:lnTo>
                  <a:lnTo>
                    <a:pt x="467080" y="525780"/>
                  </a:lnTo>
                  <a:lnTo>
                    <a:pt x="468617" y="525780"/>
                  </a:lnTo>
                  <a:lnTo>
                    <a:pt x="469430" y="524510"/>
                  </a:lnTo>
                  <a:lnTo>
                    <a:pt x="469849" y="525780"/>
                  </a:lnTo>
                  <a:lnTo>
                    <a:pt x="474954" y="525780"/>
                  </a:lnTo>
                  <a:lnTo>
                    <a:pt x="475399" y="524992"/>
                  </a:lnTo>
                  <a:lnTo>
                    <a:pt x="475627" y="527050"/>
                  </a:lnTo>
                  <a:lnTo>
                    <a:pt x="479018" y="527050"/>
                  </a:lnTo>
                  <a:lnTo>
                    <a:pt x="478993" y="528320"/>
                  </a:lnTo>
                  <a:lnTo>
                    <a:pt x="480669" y="528320"/>
                  </a:lnTo>
                  <a:lnTo>
                    <a:pt x="482092" y="529590"/>
                  </a:lnTo>
                  <a:lnTo>
                    <a:pt x="484263" y="525780"/>
                  </a:lnTo>
                  <a:lnTo>
                    <a:pt x="487756" y="519430"/>
                  </a:lnTo>
                  <a:lnTo>
                    <a:pt x="484809" y="515620"/>
                  </a:lnTo>
                  <a:lnTo>
                    <a:pt x="481863" y="511810"/>
                  </a:lnTo>
                  <a:lnTo>
                    <a:pt x="480999" y="511810"/>
                  </a:lnTo>
                  <a:lnTo>
                    <a:pt x="481076" y="510540"/>
                  </a:lnTo>
                  <a:lnTo>
                    <a:pt x="479463" y="510540"/>
                  </a:lnTo>
                  <a:lnTo>
                    <a:pt x="478675" y="509270"/>
                  </a:lnTo>
                  <a:lnTo>
                    <a:pt x="476923" y="509270"/>
                  </a:lnTo>
                  <a:lnTo>
                    <a:pt x="476923" y="523240"/>
                  </a:lnTo>
                  <a:lnTo>
                    <a:pt x="475691" y="524230"/>
                  </a:lnTo>
                  <a:lnTo>
                    <a:pt x="475729" y="523240"/>
                  </a:lnTo>
                  <a:lnTo>
                    <a:pt x="476923" y="523240"/>
                  </a:lnTo>
                  <a:lnTo>
                    <a:pt x="476923" y="509270"/>
                  </a:lnTo>
                  <a:lnTo>
                    <a:pt x="473633" y="509270"/>
                  </a:lnTo>
                  <a:lnTo>
                    <a:pt x="473621" y="508000"/>
                  </a:lnTo>
                  <a:lnTo>
                    <a:pt x="473417" y="508000"/>
                  </a:lnTo>
                  <a:lnTo>
                    <a:pt x="472059" y="501650"/>
                  </a:lnTo>
                  <a:lnTo>
                    <a:pt x="471779" y="500380"/>
                  </a:lnTo>
                  <a:lnTo>
                    <a:pt x="462241" y="500380"/>
                  </a:lnTo>
                  <a:lnTo>
                    <a:pt x="457847" y="495300"/>
                  </a:lnTo>
                  <a:lnTo>
                    <a:pt x="450100" y="491490"/>
                  </a:lnTo>
                  <a:lnTo>
                    <a:pt x="442595" y="487680"/>
                  </a:lnTo>
                  <a:lnTo>
                    <a:pt x="437057" y="483831"/>
                  </a:lnTo>
                  <a:lnTo>
                    <a:pt x="437057" y="516890"/>
                  </a:lnTo>
                  <a:lnTo>
                    <a:pt x="436791" y="518160"/>
                  </a:lnTo>
                  <a:lnTo>
                    <a:pt x="436664" y="519430"/>
                  </a:lnTo>
                  <a:lnTo>
                    <a:pt x="435305" y="519430"/>
                  </a:lnTo>
                  <a:lnTo>
                    <a:pt x="434289" y="520700"/>
                  </a:lnTo>
                  <a:lnTo>
                    <a:pt x="433679" y="519430"/>
                  </a:lnTo>
                  <a:lnTo>
                    <a:pt x="432600" y="519430"/>
                  </a:lnTo>
                  <a:lnTo>
                    <a:pt x="432282" y="518160"/>
                  </a:lnTo>
                  <a:lnTo>
                    <a:pt x="433984" y="516890"/>
                  </a:lnTo>
                  <a:lnTo>
                    <a:pt x="437057" y="516890"/>
                  </a:lnTo>
                  <a:lnTo>
                    <a:pt x="437057" y="483831"/>
                  </a:lnTo>
                  <a:lnTo>
                    <a:pt x="435292" y="482600"/>
                  </a:lnTo>
                  <a:lnTo>
                    <a:pt x="433501" y="481330"/>
                  </a:lnTo>
                  <a:lnTo>
                    <a:pt x="428167" y="477520"/>
                  </a:lnTo>
                  <a:lnTo>
                    <a:pt x="427151" y="477520"/>
                  </a:lnTo>
                  <a:lnTo>
                    <a:pt x="426110" y="476250"/>
                  </a:lnTo>
                  <a:lnTo>
                    <a:pt x="424878" y="476250"/>
                  </a:lnTo>
                  <a:lnTo>
                    <a:pt x="424154" y="475894"/>
                  </a:lnTo>
                  <a:lnTo>
                    <a:pt x="424154" y="520700"/>
                  </a:lnTo>
                  <a:lnTo>
                    <a:pt x="424091" y="520522"/>
                  </a:lnTo>
                  <a:lnTo>
                    <a:pt x="423722" y="519430"/>
                  </a:lnTo>
                  <a:lnTo>
                    <a:pt x="423189" y="519430"/>
                  </a:lnTo>
                  <a:lnTo>
                    <a:pt x="422376" y="520700"/>
                  </a:lnTo>
                  <a:lnTo>
                    <a:pt x="419760" y="520700"/>
                  </a:lnTo>
                  <a:lnTo>
                    <a:pt x="417995" y="519430"/>
                  </a:lnTo>
                  <a:lnTo>
                    <a:pt x="417017" y="518160"/>
                  </a:lnTo>
                  <a:lnTo>
                    <a:pt x="415925" y="516890"/>
                  </a:lnTo>
                  <a:lnTo>
                    <a:pt x="414680" y="518160"/>
                  </a:lnTo>
                  <a:lnTo>
                    <a:pt x="413829" y="516890"/>
                  </a:lnTo>
                  <a:lnTo>
                    <a:pt x="414070" y="516890"/>
                  </a:lnTo>
                  <a:lnTo>
                    <a:pt x="414413" y="515620"/>
                  </a:lnTo>
                  <a:lnTo>
                    <a:pt x="415721" y="516890"/>
                  </a:lnTo>
                  <a:lnTo>
                    <a:pt x="415925" y="516890"/>
                  </a:lnTo>
                  <a:lnTo>
                    <a:pt x="418109" y="516890"/>
                  </a:lnTo>
                  <a:lnTo>
                    <a:pt x="420052" y="518160"/>
                  </a:lnTo>
                  <a:lnTo>
                    <a:pt x="421754" y="518160"/>
                  </a:lnTo>
                  <a:lnTo>
                    <a:pt x="424091" y="519430"/>
                  </a:lnTo>
                  <a:lnTo>
                    <a:pt x="424154" y="520700"/>
                  </a:lnTo>
                  <a:lnTo>
                    <a:pt x="424154" y="475894"/>
                  </a:lnTo>
                  <a:lnTo>
                    <a:pt x="417283" y="472440"/>
                  </a:lnTo>
                  <a:lnTo>
                    <a:pt x="413270" y="468630"/>
                  </a:lnTo>
                  <a:lnTo>
                    <a:pt x="411924" y="467360"/>
                  </a:lnTo>
                  <a:lnTo>
                    <a:pt x="411378" y="466090"/>
                  </a:lnTo>
                  <a:lnTo>
                    <a:pt x="409740" y="462280"/>
                  </a:lnTo>
                  <a:lnTo>
                    <a:pt x="409194" y="461010"/>
                  </a:lnTo>
                  <a:lnTo>
                    <a:pt x="408813" y="459740"/>
                  </a:lnTo>
                  <a:lnTo>
                    <a:pt x="408381" y="459740"/>
                  </a:lnTo>
                  <a:lnTo>
                    <a:pt x="408330" y="509270"/>
                  </a:lnTo>
                  <a:lnTo>
                    <a:pt x="404291" y="511810"/>
                  </a:lnTo>
                  <a:lnTo>
                    <a:pt x="405269" y="515620"/>
                  </a:lnTo>
                  <a:lnTo>
                    <a:pt x="405434" y="518160"/>
                  </a:lnTo>
                  <a:lnTo>
                    <a:pt x="403771" y="518160"/>
                  </a:lnTo>
                  <a:lnTo>
                    <a:pt x="403898" y="516890"/>
                  </a:lnTo>
                  <a:lnTo>
                    <a:pt x="403504" y="514350"/>
                  </a:lnTo>
                  <a:lnTo>
                    <a:pt x="402780" y="513080"/>
                  </a:lnTo>
                  <a:lnTo>
                    <a:pt x="401904" y="511810"/>
                  </a:lnTo>
                  <a:lnTo>
                    <a:pt x="400939" y="510540"/>
                  </a:lnTo>
                  <a:lnTo>
                    <a:pt x="400011" y="509270"/>
                  </a:lnTo>
                  <a:lnTo>
                    <a:pt x="398818" y="508000"/>
                  </a:lnTo>
                  <a:lnTo>
                    <a:pt x="398627" y="506730"/>
                  </a:lnTo>
                  <a:lnTo>
                    <a:pt x="399122" y="505460"/>
                  </a:lnTo>
                  <a:lnTo>
                    <a:pt x="394741" y="505460"/>
                  </a:lnTo>
                  <a:lnTo>
                    <a:pt x="396519" y="504190"/>
                  </a:lnTo>
                  <a:lnTo>
                    <a:pt x="402551" y="501650"/>
                  </a:lnTo>
                  <a:lnTo>
                    <a:pt x="402602" y="505460"/>
                  </a:lnTo>
                  <a:lnTo>
                    <a:pt x="405345" y="506730"/>
                  </a:lnTo>
                  <a:lnTo>
                    <a:pt x="408279" y="506730"/>
                  </a:lnTo>
                  <a:lnTo>
                    <a:pt x="408330" y="509270"/>
                  </a:lnTo>
                  <a:lnTo>
                    <a:pt x="408330" y="459638"/>
                  </a:lnTo>
                  <a:lnTo>
                    <a:pt x="407746" y="458470"/>
                  </a:lnTo>
                  <a:lnTo>
                    <a:pt x="406400" y="458470"/>
                  </a:lnTo>
                  <a:lnTo>
                    <a:pt x="401967" y="457200"/>
                  </a:lnTo>
                  <a:lnTo>
                    <a:pt x="400113" y="457200"/>
                  </a:lnTo>
                  <a:lnTo>
                    <a:pt x="399249" y="455930"/>
                  </a:lnTo>
                  <a:lnTo>
                    <a:pt x="397510" y="455930"/>
                  </a:lnTo>
                  <a:lnTo>
                    <a:pt x="393065" y="454660"/>
                  </a:lnTo>
                  <a:lnTo>
                    <a:pt x="389547" y="452120"/>
                  </a:lnTo>
                  <a:lnTo>
                    <a:pt x="385737" y="449580"/>
                  </a:lnTo>
                  <a:lnTo>
                    <a:pt x="383984" y="448310"/>
                  </a:lnTo>
                  <a:lnTo>
                    <a:pt x="382803" y="447040"/>
                  </a:lnTo>
                  <a:lnTo>
                    <a:pt x="381952" y="446087"/>
                  </a:lnTo>
                  <a:lnTo>
                    <a:pt x="381952" y="534670"/>
                  </a:lnTo>
                  <a:lnTo>
                    <a:pt x="379641" y="535940"/>
                  </a:lnTo>
                  <a:lnTo>
                    <a:pt x="377786" y="534670"/>
                  </a:lnTo>
                  <a:lnTo>
                    <a:pt x="376910" y="534670"/>
                  </a:lnTo>
                  <a:lnTo>
                    <a:pt x="378028" y="533400"/>
                  </a:lnTo>
                  <a:lnTo>
                    <a:pt x="379387" y="532269"/>
                  </a:lnTo>
                  <a:lnTo>
                    <a:pt x="379298" y="533400"/>
                  </a:lnTo>
                  <a:lnTo>
                    <a:pt x="379590" y="534670"/>
                  </a:lnTo>
                  <a:lnTo>
                    <a:pt x="381952" y="534670"/>
                  </a:lnTo>
                  <a:lnTo>
                    <a:pt x="381952" y="446087"/>
                  </a:lnTo>
                  <a:lnTo>
                    <a:pt x="381673" y="445770"/>
                  </a:lnTo>
                  <a:lnTo>
                    <a:pt x="381850" y="445770"/>
                  </a:lnTo>
                  <a:lnTo>
                    <a:pt x="382168" y="444500"/>
                  </a:lnTo>
                  <a:lnTo>
                    <a:pt x="382892" y="444500"/>
                  </a:lnTo>
                  <a:lnTo>
                    <a:pt x="384302" y="443230"/>
                  </a:lnTo>
                  <a:lnTo>
                    <a:pt x="385318" y="441960"/>
                  </a:lnTo>
                  <a:lnTo>
                    <a:pt x="385914" y="441960"/>
                  </a:lnTo>
                  <a:lnTo>
                    <a:pt x="386194" y="439420"/>
                  </a:lnTo>
                  <a:lnTo>
                    <a:pt x="385127" y="439420"/>
                  </a:lnTo>
                  <a:lnTo>
                    <a:pt x="383603" y="438150"/>
                  </a:lnTo>
                  <a:lnTo>
                    <a:pt x="381393" y="438150"/>
                  </a:lnTo>
                  <a:lnTo>
                    <a:pt x="379514" y="436880"/>
                  </a:lnTo>
                  <a:lnTo>
                    <a:pt x="375894" y="438150"/>
                  </a:lnTo>
                  <a:lnTo>
                    <a:pt x="375323" y="439420"/>
                  </a:lnTo>
                  <a:lnTo>
                    <a:pt x="376656" y="440690"/>
                  </a:lnTo>
                  <a:lnTo>
                    <a:pt x="377190" y="441960"/>
                  </a:lnTo>
                  <a:lnTo>
                    <a:pt x="372719" y="440004"/>
                  </a:lnTo>
                  <a:lnTo>
                    <a:pt x="372719" y="534670"/>
                  </a:lnTo>
                  <a:lnTo>
                    <a:pt x="371741" y="533400"/>
                  </a:lnTo>
                  <a:lnTo>
                    <a:pt x="369570" y="533400"/>
                  </a:lnTo>
                  <a:lnTo>
                    <a:pt x="369036" y="534670"/>
                  </a:lnTo>
                  <a:lnTo>
                    <a:pt x="368084" y="534670"/>
                  </a:lnTo>
                  <a:lnTo>
                    <a:pt x="366128" y="533400"/>
                  </a:lnTo>
                  <a:lnTo>
                    <a:pt x="367982" y="529590"/>
                  </a:lnTo>
                  <a:lnTo>
                    <a:pt x="366674" y="528320"/>
                  </a:lnTo>
                  <a:lnTo>
                    <a:pt x="365785" y="528320"/>
                  </a:lnTo>
                  <a:lnTo>
                    <a:pt x="365785" y="543560"/>
                  </a:lnTo>
                  <a:lnTo>
                    <a:pt x="364375" y="542290"/>
                  </a:lnTo>
                  <a:lnTo>
                    <a:pt x="362788" y="542290"/>
                  </a:lnTo>
                  <a:lnTo>
                    <a:pt x="360387" y="543560"/>
                  </a:lnTo>
                  <a:lnTo>
                    <a:pt x="358317" y="544830"/>
                  </a:lnTo>
                  <a:lnTo>
                    <a:pt x="357403" y="546100"/>
                  </a:lnTo>
                  <a:lnTo>
                    <a:pt x="357060" y="548640"/>
                  </a:lnTo>
                  <a:lnTo>
                    <a:pt x="356603" y="547370"/>
                  </a:lnTo>
                  <a:lnTo>
                    <a:pt x="356146" y="546100"/>
                  </a:lnTo>
                  <a:lnTo>
                    <a:pt x="355244" y="544830"/>
                  </a:lnTo>
                  <a:lnTo>
                    <a:pt x="351269" y="544830"/>
                  </a:lnTo>
                  <a:lnTo>
                    <a:pt x="350367" y="546100"/>
                  </a:lnTo>
                  <a:lnTo>
                    <a:pt x="348691" y="547370"/>
                  </a:lnTo>
                  <a:lnTo>
                    <a:pt x="346278" y="545757"/>
                  </a:lnTo>
                  <a:lnTo>
                    <a:pt x="346278" y="552450"/>
                  </a:lnTo>
                  <a:lnTo>
                    <a:pt x="345211" y="552450"/>
                  </a:lnTo>
                  <a:lnTo>
                    <a:pt x="345503" y="551180"/>
                  </a:lnTo>
                  <a:lnTo>
                    <a:pt x="346062" y="551180"/>
                  </a:lnTo>
                  <a:lnTo>
                    <a:pt x="346278" y="552450"/>
                  </a:lnTo>
                  <a:lnTo>
                    <a:pt x="346278" y="545757"/>
                  </a:lnTo>
                  <a:lnTo>
                    <a:pt x="344906" y="544830"/>
                  </a:lnTo>
                  <a:lnTo>
                    <a:pt x="343014" y="543560"/>
                  </a:lnTo>
                  <a:lnTo>
                    <a:pt x="335686" y="542290"/>
                  </a:lnTo>
                  <a:lnTo>
                    <a:pt x="332867" y="535940"/>
                  </a:lnTo>
                  <a:lnTo>
                    <a:pt x="330123" y="535940"/>
                  </a:lnTo>
                  <a:lnTo>
                    <a:pt x="329133" y="534670"/>
                  </a:lnTo>
                  <a:lnTo>
                    <a:pt x="327558" y="533400"/>
                  </a:lnTo>
                  <a:lnTo>
                    <a:pt x="324891" y="533400"/>
                  </a:lnTo>
                  <a:lnTo>
                    <a:pt x="326148" y="532130"/>
                  </a:lnTo>
                  <a:lnTo>
                    <a:pt x="327812" y="532130"/>
                  </a:lnTo>
                  <a:lnTo>
                    <a:pt x="329209" y="530860"/>
                  </a:lnTo>
                  <a:lnTo>
                    <a:pt x="330898" y="529590"/>
                  </a:lnTo>
                  <a:lnTo>
                    <a:pt x="332054" y="528320"/>
                  </a:lnTo>
                  <a:lnTo>
                    <a:pt x="332511" y="527050"/>
                  </a:lnTo>
                  <a:lnTo>
                    <a:pt x="332333" y="523240"/>
                  </a:lnTo>
                  <a:lnTo>
                    <a:pt x="332270" y="521970"/>
                  </a:lnTo>
                  <a:lnTo>
                    <a:pt x="335267" y="523240"/>
                  </a:lnTo>
                  <a:lnTo>
                    <a:pt x="338785" y="523240"/>
                  </a:lnTo>
                  <a:lnTo>
                    <a:pt x="337337" y="524510"/>
                  </a:lnTo>
                  <a:lnTo>
                    <a:pt x="337566" y="525780"/>
                  </a:lnTo>
                  <a:lnTo>
                    <a:pt x="339001" y="527050"/>
                  </a:lnTo>
                  <a:lnTo>
                    <a:pt x="343725" y="523240"/>
                  </a:lnTo>
                  <a:lnTo>
                    <a:pt x="346011" y="523240"/>
                  </a:lnTo>
                  <a:lnTo>
                    <a:pt x="346862" y="524510"/>
                  </a:lnTo>
                  <a:lnTo>
                    <a:pt x="351243" y="524510"/>
                  </a:lnTo>
                  <a:lnTo>
                    <a:pt x="353669" y="523240"/>
                  </a:lnTo>
                  <a:lnTo>
                    <a:pt x="352958" y="527050"/>
                  </a:lnTo>
                  <a:lnTo>
                    <a:pt x="359740" y="527050"/>
                  </a:lnTo>
                  <a:lnTo>
                    <a:pt x="356831" y="532130"/>
                  </a:lnTo>
                  <a:lnTo>
                    <a:pt x="362597" y="532130"/>
                  </a:lnTo>
                  <a:lnTo>
                    <a:pt x="362978" y="534670"/>
                  </a:lnTo>
                  <a:lnTo>
                    <a:pt x="362064" y="537210"/>
                  </a:lnTo>
                  <a:lnTo>
                    <a:pt x="365201" y="537210"/>
                  </a:lnTo>
                  <a:lnTo>
                    <a:pt x="364705" y="538480"/>
                  </a:lnTo>
                  <a:lnTo>
                    <a:pt x="364363" y="539750"/>
                  </a:lnTo>
                  <a:lnTo>
                    <a:pt x="364705" y="541020"/>
                  </a:lnTo>
                  <a:lnTo>
                    <a:pt x="365175" y="542290"/>
                  </a:lnTo>
                  <a:lnTo>
                    <a:pt x="365785" y="543560"/>
                  </a:lnTo>
                  <a:lnTo>
                    <a:pt x="365785" y="528320"/>
                  </a:lnTo>
                  <a:lnTo>
                    <a:pt x="363486" y="528320"/>
                  </a:lnTo>
                  <a:lnTo>
                    <a:pt x="361911" y="527050"/>
                  </a:lnTo>
                  <a:lnTo>
                    <a:pt x="366623" y="527050"/>
                  </a:lnTo>
                  <a:lnTo>
                    <a:pt x="367868" y="528320"/>
                  </a:lnTo>
                  <a:lnTo>
                    <a:pt x="368427" y="529590"/>
                  </a:lnTo>
                  <a:lnTo>
                    <a:pt x="371106" y="529590"/>
                  </a:lnTo>
                  <a:lnTo>
                    <a:pt x="370662" y="530860"/>
                  </a:lnTo>
                  <a:lnTo>
                    <a:pt x="370459" y="532130"/>
                  </a:lnTo>
                  <a:lnTo>
                    <a:pt x="371627" y="532130"/>
                  </a:lnTo>
                  <a:lnTo>
                    <a:pt x="372135" y="533400"/>
                  </a:lnTo>
                  <a:lnTo>
                    <a:pt x="372719" y="534670"/>
                  </a:lnTo>
                  <a:lnTo>
                    <a:pt x="372719" y="440004"/>
                  </a:lnTo>
                  <a:lnTo>
                    <a:pt x="371386" y="439420"/>
                  </a:lnTo>
                  <a:lnTo>
                    <a:pt x="359410" y="434340"/>
                  </a:lnTo>
                  <a:lnTo>
                    <a:pt x="353618" y="430530"/>
                  </a:lnTo>
                  <a:lnTo>
                    <a:pt x="350164" y="429260"/>
                  </a:lnTo>
                  <a:lnTo>
                    <a:pt x="348538" y="426720"/>
                  </a:lnTo>
                  <a:lnTo>
                    <a:pt x="345948" y="424180"/>
                  </a:lnTo>
                  <a:lnTo>
                    <a:pt x="344741" y="422910"/>
                  </a:lnTo>
                  <a:lnTo>
                    <a:pt x="345998" y="421640"/>
                  </a:lnTo>
                  <a:lnTo>
                    <a:pt x="346849" y="420370"/>
                  </a:lnTo>
                  <a:lnTo>
                    <a:pt x="345643" y="419100"/>
                  </a:lnTo>
                  <a:lnTo>
                    <a:pt x="340207" y="415290"/>
                  </a:lnTo>
                  <a:lnTo>
                    <a:pt x="336308" y="412750"/>
                  </a:lnTo>
                  <a:lnTo>
                    <a:pt x="334365" y="411480"/>
                  </a:lnTo>
                  <a:lnTo>
                    <a:pt x="330860" y="409917"/>
                  </a:lnTo>
                  <a:lnTo>
                    <a:pt x="330860" y="510540"/>
                  </a:lnTo>
                  <a:lnTo>
                    <a:pt x="329145" y="511810"/>
                  </a:lnTo>
                  <a:lnTo>
                    <a:pt x="329806" y="513080"/>
                  </a:lnTo>
                  <a:lnTo>
                    <a:pt x="329971" y="514350"/>
                  </a:lnTo>
                  <a:lnTo>
                    <a:pt x="327075" y="514350"/>
                  </a:lnTo>
                  <a:lnTo>
                    <a:pt x="325704" y="515620"/>
                  </a:lnTo>
                  <a:lnTo>
                    <a:pt x="325894" y="514350"/>
                  </a:lnTo>
                  <a:lnTo>
                    <a:pt x="327761" y="513080"/>
                  </a:lnTo>
                  <a:lnTo>
                    <a:pt x="328917" y="511810"/>
                  </a:lnTo>
                  <a:lnTo>
                    <a:pt x="329577" y="510540"/>
                  </a:lnTo>
                  <a:lnTo>
                    <a:pt x="330860" y="510540"/>
                  </a:lnTo>
                  <a:lnTo>
                    <a:pt x="330860" y="409917"/>
                  </a:lnTo>
                  <a:lnTo>
                    <a:pt x="328688" y="408940"/>
                  </a:lnTo>
                  <a:lnTo>
                    <a:pt x="322440" y="411822"/>
                  </a:lnTo>
                  <a:lnTo>
                    <a:pt x="322440" y="523240"/>
                  </a:lnTo>
                  <a:lnTo>
                    <a:pt x="321716" y="523240"/>
                  </a:lnTo>
                  <a:lnTo>
                    <a:pt x="320967" y="521970"/>
                  </a:lnTo>
                  <a:lnTo>
                    <a:pt x="322237" y="521970"/>
                  </a:lnTo>
                  <a:lnTo>
                    <a:pt x="322440" y="523240"/>
                  </a:lnTo>
                  <a:lnTo>
                    <a:pt x="322440" y="411822"/>
                  </a:lnTo>
                  <a:lnTo>
                    <a:pt x="320763" y="412597"/>
                  </a:lnTo>
                  <a:lnTo>
                    <a:pt x="320763" y="518160"/>
                  </a:lnTo>
                  <a:lnTo>
                    <a:pt x="320611" y="519430"/>
                  </a:lnTo>
                  <a:lnTo>
                    <a:pt x="320281" y="519430"/>
                  </a:lnTo>
                  <a:lnTo>
                    <a:pt x="320268" y="521360"/>
                  </a:lnTo>
                  <a:lnTo>
                    <a:pt x="319506" y="520700"/>
                  </a:lnTo>
                  <a:lnTo>
                    <a:pt x="318350" y="520700"/>
                  </a:lnTo>
                  <a:lnTo>
                    <a:pt x="319100" y="519430"/>
                  </a:lnTo>
                  <a:lnTo>
                    <a:pt x="319811" y="519430"/>
                  </a:lnTo>
                  <a:lnTo>
                    <a:pt x="320763" y="518160"/>
                  </a:lnTo>
                  <a:lnTo>
                    <a:pt x="320763" y="412597"/>
                  </a:lnTo>
                  <a:lnTo>
                    <a:pt x="320408" y="412750"/>
                  </a:lnTo>
                  <a:lnTo>
                    <a:pt x="320471" y="408940"/>
                  </a:lnTo>
                  <a:lnTo>
                    <a:pt x="320484" y="407670"/>
                  </a:lnTo>
                  <a:lnTo>
                    <a:pt x="320509" y="406400"/>
                  </a:lnTo>
                  <a:lnTo>
                    <a:pt x="316826" y="406400"/>
                  </a:lnTo>
                  <a:lnTo>
                    <a:pt x="319316" y="403860"/>
                  </a:lnTo>
                  <a:lnTo>
                    <a:pt x="320217" y="402590"/>
                  </a:lnTo>
                  <a:lnTo>
                    <a:pt x="322033" y="400050"/>
                  </a:lnTo>
                  <a:lnTo>
                    <a:pt x="315417" y="401777"/>
                  </a:lnTo>
                  <a:lnTo>
                    <a:pt x="315417" y="521970"/>
                  </a:lnTo>
                  <a:lnTo>
                    <a:pt x="314604" y="523240"/>
                  </a:lnTo>
                  <a:lnTo>
                    <a:pt x="314032" y="524510"/>
                  </a:lnTo>
                  <a:lnTo>
                    <a:pt x="313651" y="524510"/>
                  </a:lnTo>
                  <a:lnTo>
                    <a:pt x="312000" y="521970"/>
                  </a:lnTo>
                  <a:lnTo>
                    <a:pt x="312966" y="523240"/>
                  </a:lnTo>
                  <a:lnTo>
                    <a:pt x="314058" y="523240"/>
                  </a:lnTo>
                  <a:lnTo>
                    <a:pt x="315417" y="521970"/>
                  </a:lnTo>
                  <a:lnTo>
                    <a:pt x="315417" y="401777"/>
                  </a:lnTo>
                  <a:lnTo>
                    <a:pt x="314350" y="402043"/>
                  </a:lnTo>
                  <a:lnTo>
                    <a:pt x="314350" y="515620"/>
                  </a:lnTo>
                  <a:lnTo>
                    <a:pt x="313118" y="516890"/>
                  </a:lnTo>
                  <a:lnTo>
                    <a:pt x="312750" y="516890"/>
                  </a:lnTo>
                  <a:lnTo>
                    <a:pt x="313550" y="515620"/>
                  </a:lnTo>
                  <a:lnTo>
                    <a:pt x="314350" y="515620"/>
                  </a:lnTo>
                  <a:lnTo>
                    <a:pt x="314350" y="402043"/>
                  </a:lnTo>
                  <a:lnTo>
                    <a:pt x="312293" y="402577"/>
                  </a:lnTo>
                  <a:lnTo>
                    <a:pt x="312293" y="508000"/>
                  </a:lnTo>
                  <a:lnTo>
                    <a:pt x="311569" y="508000"/>
                  </a:lnTo>
                  <a:lnTo>
                    <a:pt x="310908" y="506730"/>
                  </a:lnTo>
                  <a:lnTo>
                    <a:pt x="309956" y="508000"/>
                  </a:lnTo>
                  <a:lnTo>
                    <a:pt x="309829" y="506730"/>
                  </a:lnTo>
                  <a:lnTo>
                    <a:pt x="309333" y="505612"/>
                  </a:lnTo>
                  <a:lnTo>
                    <a:pt x="309333" y="548640"/>
                  </a:lnTo>
                  <a:lnTo>
                    <a:pt x="308165" y="548640"/>
                  </a:lnTo>
                  <a:lnTo>
                    <a:pt x="308165" y="554990"/>
                  </a:lnTo>
                  <a:lnTo>
                    <a:pt x="307886" y="556260"/>
                  </a:lnTo>
                  <a:lnTo>
                    <a:pt x="307555" y="556260"/>
                  </a:lnTo>
                  <a:lnTo>
                    <a:pt x="307467" y="557530"/>
                  </a:lnTo>
                  <a:lnTo>
                    <a:pt x="307784" y="558800"/>
                  </a:lnTo>
                  <a:lnTo>
                    <a:pt x="305663" y="557530"/>
                  </a:lnTo>
                  <a:lnTo>
                    <a:pt x="304050" y="556780"/>
                  </a:lnTo>
                  <a:lnTo>
                    <a:pt x="304050" y="581660"/>
                  </a:lnTo>
                  <a:lnTo>
                    <a:pt x="300901" y="582930"/>
                  </a:lnTo>
                  <a:lnTo>
                    <a:pt x="300748" y="580390"/>
                  </a:lnTo>
                  <a:lnTo>
                    <a:pt x="300723" y="579831"/>
                  </a:lnTo>
                  <a:lnTo>
                    <a:pt x="303771" y="581660"/>
                  </a:lnTo>
                  <a:lnTo>
                    <a:pt x="304050" y="581660"/>
                  </a:lnTo>
                  <a:lnTo>
                    <a:pt x="304050" y="556780"/>
                  </a:lnTo>
                  <a:lnTo>
                    <a:pt x="302945" y="556260"/>
                  </a:lnTo>
                  <a:lnTo>
                    <a:pt x="299961" y="554990"/>
                  </a:lnTo>
                  <a:lnTo>
                    <a:pt x="299250" y="554558"/>
                  </a:lnTo>
                  <a:lnTo>
                    <a:pt x="302221" y="552450"/>
                  </a:lnTo>
                  <a:lnTo>
                    <a:pt x="304368" y="553720"/>
                  </a:lnTo>
                  <a:lnTo>
                    <a:pt x="303898" y="556260"/>
                  </a:lnTo>
                  <a:lnTo>
                    <a:pt x="308165" y="554990"/>
                  </a:lnTo>
                  <a:lnTo>
                    <a:pt x="308165" y="548640"/>
                  </a:lnTo>
                  <a:lnTo>
                    <a:pt x="307086" y="548640"/>
                  </a:lnTo>
                  <a:lnTo>
                    <a:pt x="305244" y="549910"/>
                  </a:lnTo>
                  <a:lnTo>
                    <a:pt x="306260" y="547370"/>
                  </a:lnTo>
                  <a:lnTo>
                    <a:pt x="303606" y="547370"/>
                  </a:lnTo>
                  <a:lnTo>
                    <a:pt x="304698" y="544830"/>
                  </a:lnTo>
                  <a:lnTo>
                    <a:pt x="307111" y="546100"/>
                  </a:lnTo>
                  <a:lnTo>
                    <a:pt x="308483" y="547370"/>
                  </a:lnTo>
                  <a:lnTo>
                    <a:pt x="309333" y="548640"/>
                  </a:lnTo>
                  <a:lnTo>
                    <a:pt x="309333" y="505612"/>
                  </a:lnTo>
                  <a:lnTo>
                    <a:pt x="309270" y="505460"/>
                  </a:lnTo>
                  <a:lnTo>
                    <a:pt x="308635" y="504190"/>
                  </a:lnTo>
                  <a:lnTo>
                    <a:pt x="306590" y="505460"/>
                  </a:lnTo>
                  <a:lnTo>
                    <a:pt x="303415" y="505460"/>
                  </a:lnTo>
                  <a:lnTo>
                    <a:pt x="301485" y="506730"/>
                  </a:lnTo>
                  <a:lnTo>
                    <a:pt x="300812" y="508000"/>
                  </a:lnTo>
                  <a:lnTo>
                    <a:pt x="300380" y="508000"/>
                  </a:lnTo>
                  <a:lnTo>
                    <a:pt x="299529" y="504190"/>
                  </a:lnTo>
                  <a:lnTo>
                    <a:pt x="299212" y="504190"/>
                  </a:lnTo>
                  <a:lnTo>
                    <a:pt x="299212" y="577850"/>
                  </a:lnTo>
                  <a:lnTo>
                    <a:pt x="296583" y="580390"/>
                  </a:lnTo>
                  <a:lnTo>
                    <a:pt x="297268" y="579120"/>
                  </a:lnTo>
                  <a:lnTo>
                    <a:pt x="294754" y="576580"/>
                  </a:lnTo>
                  <a:lnTo>
                    <a:pt x="298907" y="577850"/>
                  </a:lnTo>
                  <a:lnTo>
                    <a:pt x="299212" y="577850"/>
                  </a:lnTo>
                  <a:lnTo>
                    <a:pt x="299212" y="504190"/>
                  </a:lnTo>
                  <a:lnTo>
                    <a:pt x="297865" y="504190"/>
                  </a:lnTo>
                  <a:lnTo>
                    <a:pt x="297865" y="553720"/>
                  </a:lnTo>
                  <a:lnTo>
                    <a:pt x="296252" y="553720"/>
                  </a:lnTo>
                  <a:lnTo>
                    <a:pt x="294614" y="552450"/>
                  </a:lnTo>
                  <a:lnTo>
                    <a:pt x="297116" y="552450"/>
                  </a:lnTo>
                  <a:lnTo>
                    <a:pt x="297865" y="553720"/>
                  </a:lnTo>
                  <a:lnTo>
                    <a:pt x="297865" y="504190"/>
                  </a:lnTo>
                  <a:lnTo>
                    <a:pt x="294347" y="504190"/>
                  </a:lnTo>
                  <a:lnTo>
                    <a:pt x="292442" y="501650"/>
                  </a:lnTo>
                  <a:lnTo>
                    <a:pt x="292214" y="500380"/>
                  </a:lnTo>
                  <a:lnTo>
                    <a:pt x="293230" y="501650"/>
                  </a:lnTo>
                  <a:lnTo>
                    <a:pt x="293903" y="502920"/>
                  </a:lnTo>
                  <a:lnTo>
                    <a:pt x="296684" y="501650"/>
                  </a:lnTo>
                  <a:lnTo>
                    <a:pt x="295224" y="500380"/>
                  </a:lnTo>
                  <a:lnTo>
                    <a:pt x="294246" y="497840"/>
                  </a:lnTo>
                  <a:lnTo>
                    <a:pt x="290703" y="497840"/>
                  </a:lnTo>
                  <a:lnTo>
                    <a:pt x="289979" y="499110"/>
                  </a:lnTo>
                  <a:lnTo>
                    <a:pt x="289839" y="499110"/>
                  </a:lnTo>
                  <a:lnTo>
                    <a:pt x="290017" y="500380"/>
                  </a:lnTo>
                  <a:lnTo>
                    <a:pt x="288747" y="499110"/>
                  </a:lnTo>
                  <a:lnTo>
                    <a:pt x="285648" y="499110"/>
                  </a:lnTo>
                  <a:lnTo>
                    <a:pt x="283819" y="500380"/>
                  </a:lnTo>
                  <a:lnTo>
                    <a:pt x="283692" y="500380"/>
                  </a:lnTo>
                  <a:lnTo>
                    <a:pt x="282244" y="502920"/>
                  </a:lnTo>
                  <a:lnTo>
                    <a:pt x="284607" y="504190"/>
                  </a:lnTo>
                  <a:lnTo>
                    <a:pt x="286715" y="504190"/>
                  </a:lnTo>
                  <a:lnTo>
                    <a:pt x="290283" y="505460"/>
                  </a:lnTo>
                  <a:lnTo>
                    <a:pt x="285661" y="509270"/>
                  </a:lnTo>
                  <a:lnTo>
                    <a:pt x="285051" y="511810"/>
                  </a:lnTo>
                  <a:lnTo>
                    <a:pt x="286346" y="516890"/>
                  </a:lnTo>
                  <a:lnTo>
                    <a:pt x="293192" y="513080"/>
                  </a:lnTo>
                  <a:lnTo>
                    <a:pt x="297345" y="513080"/>
                  </a:lnTo>
                  <a:lnTo>
                    <a:pt x="296989" y="514350"/>
                  </a:lnTo>
                  <a:lnTo>
                    <a:pt x="296418" y="514350"/>
                  </a:lnTo>
                  <a:lnTo>
                    <a:pt x="296189" y="515620"/>
                  </a:lnTo>
                  <a:lnTo>
                    <a:pt x="294500" y="515620"/>
                  </a:lnTo>
                  <a:lnTo>
                    <a:pt x="293852" y="516242"/>
                  </a:lnTo>
                  <a:lnTo>
                    <a:pt x="293852" y="534670"/>
                  </a:lnTo>
                  <a:lnTo>
                    <a:pt x="292379" y="534670"/>
                  </a:lnTo>
                  <a:lnTo>
                    <a:pt x="291350" y="535940"/>
                  </a:lnTo>
                  <a:lnTo>
                    <a:pt x="290283" y="535940"/>
                  </a:lnTo>
                  <a:lnTo>
                    <a:pt x="289585" y="534670"/>
                  </a:lnTo>
                  <a:lnTo>
                    <a:pt x="288696" y="534670"/>
                  </a:lnTo>
                  <a:lnTo>
                    <a:pt x="284454" y="537210"/>
                  </a:lnTo>
                  <a:lnTo>
                    <a:pt x="285140" y="538480"/>
                  </a:lnTo>
                  <a:lnTo>
                    <a:pt x="286194" y="539750"/>
                  </a:lnTo>
                  <a:lnTo>
                    <a:pt x="285889" y="541020"/>
                  </a:lnTo>
                  <a:lnTo>
                    <a:pt x="285508" y="541020"/>
                  </a:lnTo>
                  <a:lnTo>
                    <a:pt x="284670" y="542290"/>
                  </a:lnTo>
                  <a:lnTo>
                    <a:pt x="284073" y="541020"/>
                  </a:lnTo>
                  <a:lnTo>
                    <a:pt x="283451" y="541020"/>
                  </a:lnTo>
                  <a:lnTo>
                    <a:pt x="283451" y="641350"/>
                  </a:lnTo>
                  <a:lnTo>
                    <a:pt x="283070" y="641350"/>
                  </a:lnTo>
                  <a:lnTo>
                    <a:pt x="283286" y="640080"/>
                  </a:lnTo>
                  <a:lnTo>
                    <a:pt x="283451" y="641350"/>
                  </a:lnTo>
                  <a:lnTo>
                    <a:pt x="283451" y="541020"/>
                  </a:lnTo>
                  <a:lnTo>
                    <a:pt x="283006" y="541020"/>
                  </a:lnTo>
                  <a:lnTo>
                    <a:pt x="282524" y="539750"/>
                  </a:lnTo>
                  <a:lnTo>
                    <a:pt x="281914" y="539750"/>
                  </a:lnTo>
                  <a:lnTo>
                    <a:pt x="280276" y="538480"/>
                  </a:lnTo>
                  <a:lnTo>
                    <a:pt x="278155" y="537210"/>
                  </a:lnTo>
                  <a:lnTo>
                    <a:pt x="272732" y="537210"/>
                  </a:lnTo>
                  <a:lnTo>
                    <a:pt x="273037" y="535940"/>
                  </a:lnTo>
                  <a:lnTo>
                    <a:pt x="273431" y="535940"/>
                  </a:lnTo>
                  <a:lnTo>
                    <a:pt x="273875" y="534670"/>
                  </a:lnTo>
                  <a:lnTo>
                    <a:pt x="275717" y="534670"/>
                  </a:lnTo>
                  <a:lnTo>
                    <a:pt x="278561" y="532130"/>
                  </a:lnTo>
                  <a:lnTo>
                    <a:pt x="280200" y="530860"/>
                  </a:lnTo>
                  <a:lnTo>
                    <a:pt x="280771" y="529590"/>
                  </a:lnTo>
                  <a:lnTo>
                    <a:pt x="281330" y="528320"/>
                  </a:lnTo>
                  <a:lnTo>
                    <a:pt x="283375" y="529590"/>
                  </a:lnTo>
                  <a:lnTo>
                    <a:pt x="287451" y="528320"/>
                  </a:lnTo>
                  <a:lnTo>
                    <a:pt x="290042" y="528320"/>
                  </a:lnTo>
                  <a:lnTo>
                    <a:pt x="291465" y="529590"/>
                  </a:lnTo>
                  <a:lnTo>
                    <a:pt x="292112" y="530860"/>
                  </a:lnTo>
                  <a:lnTo>
                    <a:pt x="292341" y="530860"/>
                  </a:lnTo>
                  <a:lnTo>
                    <a:pt x="292341" y="532130"/>
                  </a:lnTo>
                  <a:lnTo>
                    <a:pt x="293433" y="532130"/>
                  </a:lnTo>
                  <a:lnTo>
                    <a:pt x="293624" y="533400"/>
                  </a:lnTo>
                  <a:lnTo>
                    <a:pt x="293852" y="534670"/>
                  </a:lnTo>
                  <a:lnTo>
                    <a:pt x="293852" y="516242"/>
                  </a:lnTo>
                  <a:lnTo>
                    <a:pt x="293154" y="516890"/>
                  </a:lnTo>
                  <a:lnTo>
                    <a:pt x="292836" y="516890"/>
                  </a:lnTo>
                  <a:lnTo>
                    <a:pt x="293217" y="515620"/>
                  </a:lnTo>
                  <a:lnTo>
                    <a:pt x="292582" y="514350"/>
                  </a:lnTo>
                  <a:lnTo>
                    <a:pt x="290982" y="514350"/>
                  </a:lnTo>
                  <a:lnTo>
                    <a:pt x="286080" y="518160"/>
                  </a:lnTo>
                  <a:lnTo>
                    <a:pt x="285318" y="520700"/>
                  </a:lnTo>
                  <a:lnTo>
                    <a:pt x="286499" y="521970"/>
                  </a:lnTo>
                  <a:lnTo>
                    <a:pt x="283514" y="520700"/>
                  </a:lnTo>
                  <a:lnTo>
                    <a:pt x="282638" y="520700"/>
                  </a:lnTo>
                  <a:lnTo>
                    <a:pt x="284454" y="519430"/>
                  </a:lnTo>
                  <a:lnTo>
                    <a:pt x="277558" y="519430"/>
                  </a:lnTo>
                  <a:lnTo>
                    <a:pt x="280174" y="516890"/>
                  </a:lnTo>
                  <a:lnTo>
                    <a:pt x="281482" y="515620"/>
                  </a:lnTo>
                  <a:lnTo>
                    <a:pt x="282524" y="514350"/>
                  </a:lnTo>
                  <a:lnTo>
                    <a:pt x="281343" y="513080"/>
                  </a:lnTo>
                  <a:lnTo>
                    <a:pt x="280924" y="511810"/>
                  </a:lnTo>
                  <a:lnTo>
                    <a:pt x="278142" y="513080"/>
                  </a:lnTo>
                  <a:lnTo>
                    <a:pt x="274815" y="510540"/>
                  </a:lnTo>
                  <a:lnTo>
                    <a:pt x="273151" y="510540"/>
                  </a:lnTo>
                  <a:lnTo>
                    <a:pt x="269748" y="502920"/>
                  </a:lnTo>
                  <a:lnTo>
                    <a:pt x="266636" y="504190"/>
                  </a:lnTo>
                  <a:lnTo>
                    <a:pt x="264845" y="505460"/>
                  </a:lnTo>
                  <a:lnTo>
                    <a:pt x="267106" y="509270"/>
                  </a:lnTo>
                  <a:lnTo>
                    <a:pt x="268287" y="510540"/>
                  </a:lnTo>
                  <a:lnTo>
                    <a:pt x="269417" y="511810"/>
                  </a:lnTo>
                  <a:lnTo>
                    <a:pt x="267030" y="513080"/>
                  </a:lnTo>
                  <a:lnTo>
                    <a:pt x="270116" y="516890"/>
                  </a:lnTo>
                  <a:lnTo>
                    <a:pt x="264807" y="516890"/>
                  </a:lnTo>
                  <a:lnTo>
                    <a:pt x="262293" y="515620"/>
                  </a:lnTo>
                  <a:lnTo>
                    <a:pt x="258064" y="516890"/>
                  </a:lnTo>
                  <a:lnTo>
                    <a:pt x="256324" y="513080"/>
                  </a:lnTo>
                  <a:lnTo>
                    <a:pt x="252107" y="510540"/>
                  </a:lnTo>
                  <a:lnTo>
                    <a:pt x="243903" y="520700"/>
                  </a:lnTo>
                  <a:lnTo>
                    <a:pt x="244005" y="515620"/>
                  </a:lnTo>
                  <a:lnTo>
                    <a:pt x="243509" y="515620"/>
                  </a:lnTo>
                  <a:lnTo>
                    <a:pt x="243509" y="529590"/>
                  </a:lnTo>
                  <a:lnTo>
                    <a:pt x="239839" y="528320"/>
                  </a:lnTo>
                  <a:lnTo>
                    <a:pt x="222135" y="510540"/>
                  </a:lnTo>
                  <a:lnTo>
                    <a:pt x="219329" y="505460"/>
                  </a:lnTo>
                  <a:lnTo>
                    <a:pt x="217919" y="502920"/>
                  </a:lnTo>
                  <a:lnTo>
                    <a:pt x="217373" y="502920"/>
                  </a:lnTo>
                  <a:lnTo>
                    <a:pt x="215861" y="501650"/>
                  </a:lnTo>
                  <a:lnTo>
                    <a:pt x="216623" y="500380"/>
                  </a:lnTo>
                  <a:lnTo>
                    <a:pt x="217385" y="499110"/>
                  </a:lnTo>
                  <a:lnTo>
                    <a:pt x="217665" y="499110"/>
                  </a:lnTo>
                  <a:lnTo>
                    <a:pt x="222224" y="504190"/>
                  </a:lnTo>
                  <a:lnTo>
                    <a:pt x="227241" y="508000"/>
                  </a:lnTo>
                  <a:lnTo>
                    <a:pt x="232016" y="513080"/>
                  </a:lnTo>
                  <a:lnTo>
                    <a:pt x="235877" y="518160"/>
                  </a:lnTo>
                  <a:lnTo>
                    <a:pt x="237083" y="521970"/>
                  </a:lnTo>
                  <a:lnTo>
                    <a:pt x="237604" y="520700"/>
                  </a:lnTo>
                  <a:lnTo>
                    <a:pt x="238264" y="521970"/>
                  </a:lnTo>
                  <a:lnTo>
                    <a:pt x="238988" y="521970"/>
                  </a:lnTo>
                  <a:lnTo>
                    <a:pt x="239864" y="523240"/>
                  </a:lnTo>
                  <a:lnTo>
                    <a:pt x="239750" y="524510"/>
                  </a:lnTo>
                  <a:lnTo>
                    <a:pt x="240804" y="528320"/>
                  </a:lnTo>
                  <a:lnTo>
                    <a:pt x="242176" y="528320"/>
                  </a:lnTo>
                  <a:lnTo>
                    <a:pt x="243509" y="529590"/>
                  </a:lnTo>
                  <a:lnTo>
                    <a:pt x="243509" y="515620"/>
                  </a:lnTo>
                  <a:lnTo>
                    <a:pt x="241414" y="515620"/>
                  </a:lnTo>
                  <a:lnTo>
                    <a:pt x="239483" y="513080"/>
                  </a:lnTo>
                  <a:lnTo>
                    <a:pt x="239814" y="511810"/>
                  </a:lnTo>
                  <a:lnTo>
                    <a:pt x="240360" y="510540"/>
                  </a:lnTo>
                  <a:lnTo>
                    <a:pt x="244627" y="510540"/>
                  </a:lnTo>
                  <a:lnTo>
                    <a:pt x="245427" y="513080"/>
                  </a:lnTo>
                  <a:lnTo>
                    <a:pt x="249466" y="510540"/>
                  </a:lnTo>
                  <a:lnTo>
                    <a:pt x="251320" y="510540"/>
                  </a:lnTo>
                  <a:lnTo>
                    <a:pt x="252984" y="509270"/>
                  </a:lnTo>
                  <a:lnTo>
                    <a:pt x="254355" y="508000"/>
                  </a:lnTo>
                  <a:lnTo>
                    <a:pt x="254482" y="508000"/>
                  </a:lnTo>
                  <a:lnTo>
                    <a:pt x="254546" y="506730"/>
                  </a:lnTo>
                  <a:lnTo>
                    <a:pt x="257454" y="506730"/>
                  </a:lnTo>
                  <a:lnTo>
                    <a:pt x="257378" y="504190"/>
                  </a:lnTo>
                  <a:lnTo>
                    <a:pt x="259575" y="502920"/>
                  </a:lnTo>
                  <a:lnTo>
                    <a:pt x="260718" y="504190"/>
                  </a:lnTo>
                  <a:lnTo>
                    <a:pt x="262407" y="504190"/>
                  </a:lnTo>
                  <a:lnTo>
                    <a:pt x="264299" y="502920"/>
                  </a:lnTo>
                  <a:lnTo>
                    <a:pt x="266192" y="501650"/>
                  </a:lnTo>
                  <a:lnTo>
                    <a:pt x="265049" y="500380"/>
                  </a:lnTo>
                  <a:lnTo>
                    <a:pt x="264109" y="500380"/>
                  </a:lnTo>
                  <a:lnTo>
                    <a:pt x="264172" y="497840"/>
                  </a:lnTo>
                  <a:lnTo>
                    <a:pt x="266103" y="496570"/>
                  </a:lnTo>
                  <a:lnTo>
                    <a:pt x="268008" y="494030"/>
                  </a:lnTo>
                  <a:lnTo>
                    <a:pt x="267677" y="494030"/>
                  </a:lnTo>
                  <a:lnTo>
                    <a:pt x="267208" y="492760"/>
                  </a:lnTo>
                  <a:lnTo>
                    <a:pt x="263194" y="495300"/>
                  </a:lnTo>
                  <a:lnTo>
                    <a:pt x="261391" y="500380"/>
                  </a:lnTo>
                  <a:lnTo>
                    <a:pt x="256806" y="500380"/>
                  </a:lnTo>
                  <a:lnTo>
                    <a:pt x="254266" y="499110"/>
                  </a:lnTo>
                  <a:lnTo>
                    <a:pt x="252996" y="497840"/>
                  </a:lnTo>
                  <a:lnTo>
                    <a:pt x="255320" y="495300"/>
                  </a:lnTo>
                  <a:lnTo>
                    <a:pt x="256476" y="494030"/>
                  </a:lnTo>
                  <a:lnTo>
                    <a:pt x="256857" y="492760"/>
                  </a:lnTo>
                  <a:lnTo>
                    <a:pt x="257238" y="491490"/>
                  </a:lnTo>
                  <a:lnTo>
                    <a:pt x="257987" y="488950"/>
                  </a:lnTo>
                  <a:lnTo>
                    <a:pt x="252577" y="487680"/>
                  </a:lnTo>
                  <a:lnTo>
                    <a:pt x="252018" y="486410"/>
                  </a:lnTo>
                  <a:lnTo>
                    <a:pt x="251460" y="485140"/>
                  </a:lnTo>
                  <a:lnTo>
                    <a:pt x="250748" y="483870"/>
                  </a:lnTo>
                  <a:lnTo>
                    <a:pt x="249631" y="483870"/>
                  </a:lnTo>
                  <a:lnTo>
                    <a:pt x="248069" y="485140"/>
                  </a:lnTo>
                  <a:lnTo>
                    <a:pt x="247573" y="485140"/>
                  </a:lnTo>
                  <a:lnTo>
                    <a:pt x="247256" y="486410"/>
                  </a:lnTo>
                  <a:lnTo>
                    <a:pt x="246926" y="486410"/>
                  </a:lnTo>
                  <a:lnTo>
                    <a:pt x="245999" y="482600"/>
                  </a:lnTo>
                  <a:lnTo>
                    <a:pt x="242925" y="481330"/>
                  </a:lnTo>
                  <a:lnTo>
                    <a:pt x="240741" y="478790"/>
                  </a:lnTo>
                  <a:lnTo>
                    <a:pt x="238696" y="483870"/>
                  </a:lnTo>
                  <a:lnTo>
                    <a:pt x="242697" y="485140"/>
                  </a:lnTo>
                  <a:lnTo>
                    <a:pt x="244881" y="487680"/>
                  </a:lnTo>
                  <a:lnTo>
                    <a:pt x="245668" y="490220"/>
                  </a:lnTo>
                  <a:lnTo>
                    <a:pt x="244322" y="490220"/>
                  </a:lnTo>
                  <a:lnTo>
                    <a:pt x="243586" y="491490"/>
                  </a:lnTo>
                  <a:lnTo>
                    <a:pt x="243979" y="488950"/>
                  </a:lnTo>
                  <a:lnTo>
                    <a:pt x="243611" y="488950"/>
                  </a:lnTo>
                  <a:lnTo>
                    <a:pt x="242709" y="487680"/>
                  </a:lnTo>
                  <a:lnTo>
                    <a:pt x="241388" y="486410"/>
                  </a:lnTo>
                  <a:lnTo>
                    <a:pt x="239979" y="485140"/>
                  </a:lnTo>
                  <a:lnTo>
                    <a:pt x="239115" y="484403"/>
                  </a:lnTo>
                  <a:lnTo>
                    <a:pt x="239115" y="500380"/>
                  </a:lnTo>
                  <a:lnTo>
                    <a:pt x="235496" y="504190"/>
                  </a:lnTo>
                  <a:lnTo>
                    <a:pt x="233400" y="504190"/>
                  </a:lnTo>
                  <a:lnTo>
                    <a:pt x="232460" y="502920"/>
                  </a:lnTo>
                  <a:lnTo>
                    <a:pt x="231584" y="501650"/>
                  </a:lnTo>
                  <a:lnTo>
                    <a:pt x="232244" y="501650"/>
                  </a:lnTo>
                  <a:lnTo>
                    <a:pt x="233845" y="500380"/>
                  </a:lnTo>
                  <a:lnTo>
                    <a:pt x="233184" y="499110"/>
                  </a:lnTo>
                  <a:lnTo>
                    <a:pt x="231444" y="499110"/>
                  </a:lnTo>
                  <a:lnTo>
                    <a:pt x="230416" y="500380"/>
                  </a:lnTo>
                  <a:lnTo>
                    <a:pt x="229831" y="500380"/>
                  </a:lnTo>
                  <a:lnTo>
                    <a:pt x="228942" y="499110"/>
                  </a:lnTo>
                  <a:lnTo>
                    <a:pt x="228574" y="499110"/>
                  </a:lnTo>
                  <a:lnTo>
                    <a:pt x="229323" y="497840"/>
                  </a:lnTo>
                  <a:lnTo>
                    <a:pt x="230009" y="497840"/>
                  </a:lnTo>
                  <a:lnTo>
                    <a:pt x="230886" y="496570"/>
                  </a:lnTo>
                  <a:lnTo>
                    <a:pt x="231394" y="495300"/>
                  </a:lnTo>
                  <a:lnTo>
                    <a:pt x="231076" y="494030"/>
                  </a:lnTo>
                  <a:lnTo>
                    <a:pt x="230936" y="492760"/>
                  </a:lnTo>
                  <a:lnTo>
                    <a:pt x="231355" y="494030"/>
                  </a:lnTo>
                  <a:lnTo>
                    <a:pt x="231990" y="494030"/>
                  </a:lnTo>
                  <a:lnTo>
                    <a:pt x="233362" y="495300"/>
                  </a:lnTo>
                  <a:lnTo>
                    <a:pt x="235000" y="496570"/>
                  </a:lnTo>
                  <a:lnTo>
                    <a:pt x="237515" y="495300"/>
                  </a:lnTo>
                  <a:lnTo>
                    <a:pt x="235686" y="499110"/>
                  </a:lnTo>
                  <a:lnTo>
                    <a:pt x="239115" y="500380"/>
                  </a:lnTo>
                  <a:lnTo>
                    <a:pt x="239115" y="484403"/>
                  </a:lnTo>
                  <a:lnTo>
                    <a:pt x="238506" y="483870"/>
                  </a:lnTo>
                  <a:lnTo>
                    <a:pt x="237032" y="482600"/>
                  </a:lnTo>
                  <a:lnTo>
                    <a:pt x="235686" y="480060"/>
                  </a:lnTo>
                  <a:lnTo>
                    <a:pt x="233489" y="478790"/>
                  </a:lnTo>
                  <a:lnTo>
                    <a:pt x="233083" y="477520"/>
                  </a:lnTo>
                  <a:lnTo>
                    <a:pt x="232765" y="477520"/>
                  </a:lnTo>
                  <a:lnTo>
                    <a:pt x="232448" y="476250"/>
                  </a:lnTo>
                  <a:lnTo>
                    <a:pt x="230949" y="476250"/>
                  </a:lnTo>
                  <a:lnTo>
                    <a:pt x="231178" y="474980"/>
                  </a:lnTo>
                  <a:lnTo>
                    <a:pt x="231749" y="473710"/>
                  </a:lnTo>
                  <a:lnTo>
                    <a:pt x="231686" y="472440"/>
                  </a:lnTo>
                  <a:lnTo>
                    <a:pt x="232587" y="472440"/>
                  </a:lnTo>
                  <a:lnTo>
                    <a:pt x="233756" y="473710"/>
                  </a:lnTo>
                  <a:lnTo>
                    <a:pt x="234886" y="473710"/>
                  </a:lnTo>
                  <a:lnTo>
                    <a:pt x="236474" y="474980"/>
                  </a:lnTo>
                  <a:lnTo>
                    <a:pt x="232765" y="477520"/>
                  </a:lnTo>
                  <a:lnTo>
                    <a:pt x="237147" y="476250"/>
                  </a:lnTo>
                  <a:lnTo>
                    <a:pt x="240322" y="476250"/>
                  </a:lnTo>
                  <a:lnTo>
                    <a:pt x="241007" y="474980"/>
                  </a:lnTo>
                  <a:lnTo>
                    <a:pt x="241503" y="473710"/>
                  </a:lnTo>
                  <a:lnTo>
                    <a:pt x="244233" y="473710"/>
                  </a:lnTo>
                  <a:lnTo>
                    <a:pt x="244525" y="472440"/>
                  </a:lnTo>
                  <a:lnTo>
                    <a:pt x="245452" y="472440"/>
                  </a:lnTo>
                  <a:lnTo>
                    <a:pt x="246380" y="471170"/>
                  </a:lnTo>
                  <a:lnTo>
                    <a:pt x="247408" y="471170"/>
                  </a:lnTo>
                  <a:lnTo>
                    <a:pt x="247789" y="469900"/>
                  </a:lnTo>
                  <a:lnTo>
                    <a:pt x="248056" y="469900"/>
                  </a:lnTo>
                  <a:lnTo>
                    <a:pt x="248221" y="468630"/>
                  </a:lnTo>
                  <a:lnTo>
                    <a:pt x="249656" y="473710"/>
                  </a:lnTo>
                  <a:lnTo>
                    <a:pt x="250278" y="474980"/>
                  </a:lnTo>
                  <a:lnTo>
                    <a:pt x="251206" y="476250"/>
                  </a:lnTo>
                  <a:lnTo>
                    <a:pt x="252539" y="477520"/>
                  </a:lnTo>
                  <a:lnTo>
                    <a:pt x="256997" y="477520"/>
                  </a:lnTo>
                  <a:lnTo>
                    <a:pt x="257835" y="476250"/>
                  </a:lnTo>
                  <a:lnTo>
                    <a:pt x="257365" y="477520"/>
                  </a:lnTo>
                  <a:lnTo>
                    <a:pt x="257530" y="480060"/>
                  </a:lnTo>
                  <a:lnTo>
                    <a:pt x="258254" y="480060"/>
                  </a:lnTo>
                  <a:lnTo>
                    <a:pt x="261404" y="482600"/>
                  </a:lnTo>
                  <a:lnTo>
                    <a:pt x="264261" y="486410"/>
                  </a:lnTo>
                  <a:lnTo>
                    <a:pt x="270662" y="486410"/>
                  </a:lnTo>
                  <a:lnTo>
                    <a:pt x="270751" y="491490"/>
                  </a:lnTo>
                  <a:lnTo>
                    <a:pt x="278231" y="491490"/>
                  </a:lnTo>
                  <a:lnTo>
                    <a:pt x="277660" y="496570"/>
                  </a:lnTo>
                  <a:lnTo>
                    <a:pt x="282346" y="497840"/>
                  </a:lnTo>
                  <a:lnTo>
                    <a:pt x="287083" y="495300"/>
                  </a:lnTo>
                  <a:lnTo>
                    <a:pt x="291833" y="490220"/>
                  </a:lnTo>
                  <a:lnTo>
                    <a:pt x="292392" y="488950"/>
                  </a:lnTo>
                  <a:lnTo>
                    <a:pt x="291909" y="487680"/>
                  </a:lnTo>
                  <a:lnTo>
                    <a:pt x="293293" y="487680"/>
                  </a:lnTo>
                  <a:lnTo>
                    <a:pt x="293344" y="486410"/>
                  </a:lnTo>
                  <a:lnTo>
                    <a:pt x="291223" y="483870"/>
                  </a:lnTo>
                  <a:lnTo>
                    <a:pt x="290156" y="482600"/>
                  </a:lnTo>
                  <a:lnTo>
                    <a:pt x="289877" y="482600"/>
                  </a:lnTo>
                  <a:lnTo>
                    <a:pt x="289267" y="481330"/>
                  </a:lnTo>
                  <a:lnTo>
                    <a:pt x="292023" y="482600"/>
                  </a:lnTo>
                  <a:lnTo>
                    <a:pt x="295084" y="483870"/>
                  </a:lnTo>
                  <a:lnTo>
                    <a:pt x="297827" y="486410"/>
                  </a:lnTo>
                  <a:lnTo>
                    <a:pt x="298919" y="486410"/>
                  </a:lnTo>
                  <a:lnTo>
                    <a:pt x="298551" y="487680"/>
                  </a:lnTo>
                  <a:lnTo>
                    <a:pt x="298678" y="488950"/>
                  </a:lnTo>
                  <a:lnTo>
                    <a:pt x="298881" y="490220"/>
                  </a:lnTo>
                  <a:lnTo>
                    <a:pt x="297865" y="490220"/>
                  </a:lnTo>
                  <a:lnTo>
                    <a:pt x="296557" y="491490"/>
                  </a:lnTo>
                  <a:lnTo>
                    <a:pt x="294601" y="492760"/>
                  </a:lnTo>
                  <a:lnTo>
                    <a:pt x="299808" y="495300"/>
                  </a:lnTo>
                  <a:lnTo>
                    <a:pt x="300189" y="496570"/>
                  </a:lnTo>
                  <a:lnTo>
                    <a:pt x="300647" y="496570"/>
                  </a:lnTo>
                  <a:lnTo>
                    <a:pt x="301307" y="497840"/>
                  </a:lnTo>
                  <a:lnTo>
                    <a:pt x="302107" y="499110"/>
                  </a:lnTo>
                  <a:lnTo>
                    <a:pt x="303098" y="499110"/>
                  </a:lnTo>
                  <a:lnTo>
                    <a:pt x="304253" y="500380"/>
                  </a:lnTo>
                  <a:lnTo>
                    <a:pt x="305777" y="500380"/>
                  </a:lnTo>
                  <a:lnTo>
                    <a:pt x="307238" y="501650"/>
                  </a:lnTo>
                  <a:lnTo>
                    <a:pt x="309778" y="504190"/>
                  </a:lnTo>
                  <a:lnTo>
                    <a:pt x="310959" y="505460"/>
                  </a:lnTo>
                  <a:lnTo>
                    <a:pt x="312293" y="508000"/>
                  </a:lnTo>
                  <a:lnTo>
                    <a:pt x="312293" y="402577"/>
                  </a:lnTo>
                  <a:lnTo>
                    <a:pt x="312991" y="401320"/>
                  </a:lnTo>
                  <a:lnTo>
                    <a:pt x="313728" y="400050"/>
                  </a:lnTo>
                  <a:lnTo>
                    <a:pt x="314350" y="396240"/>
                  </a:lnTo>
                  <a:lnTo>
                    <a:pt x="310692" y="396240"/>
                  </a:lnTo>
                  <a:lnTo>
                    <a:pt x="310692" y="407670"/>
                  </a:lnTo>
                  <a:lnTo>
                    <a:pt x="310299" y="408940"/>
                  </a:lnTo>
                  <a:lnTo>
                    <a:pt x="310616" y="407670"/>
                  </a:lnTo>
                  <a:lnTo>
                    <a:pt x="310692" y="396240"/>
                  </a:lnTo>
                  <a:lnTo>
                    <a:pt x="309740" y="396240"/>
                  </a:lnTo>
                  <a:lnTo>
                    <a:pt x="307225" y="397510"/>
                  </a:lnTo>
                  <a:lnTo>
                    <a:pt x="305511" y="401320"/>
                  </a:lnTo>
                  <a:lnTo>
                    <a:pt x="304393" y="400050"/>
                  </a:lnTo>
                  <a:lnTo>
                    <a:pt x="301015" y="396240"/>
                  </a:lnTo>
                  <a:lnTo>
                    <a:pt x="293649" y="394970"/>
                  </a:lnTo>
                  <a:lnTo>
                    <a:pt x="290626" y="388620"/>
                  </a:lnTo>
                  <a:lnTo>
                    <a:pt x="291096" y="388620"/>
                  </a:lnTo>
                  <a:lnTo>
                    <a:pt x="295592" y="387350"/>
                  </a:lnTo>
                  <a:lnTo>
                    <a:pt x="296087" y="389890"/>
                  </a:lnTo>
                  <a:lnTo>
                    <a:pt x="300088" y="389890"/>
                  </a:lnTo>
                  <a:lnTo>
                    <a:pt x="298437" y="388620"/>
                  </a:lnTo>
                  <a:lnTo>
                    <a:pt x="298691" y="387350"/>
                  </a:lnTo>
                  <a:lnTo>
                    <a:pt x="298945" y="386080"/>
                  </a:lnTo>
                  <a:lnTo>
                    <a:pt x="299440" y="383540"/>
                  </a:lnTo>
                  <a:lnTo>
                    <a:pt x="294220" y="386080"/>
                  </a:lnTo>
                  <a:lnTo>
                    <a:pt x="292696" y="383540"/>
                  </a:lnTo>
                  <a:lnTo>
                    <a:pt x="291172" y="381000"/>
                  </a:lnTo>
                  <a:lnTo>
                    <a:pt x="291045" y="381000"/>
                  </a:lnTo>
                  <a:lnTo>
                    <a:pt x="292836" y="379730"/>
                  </a:lnTo>
                  <a:lnTo>
                    <a:pt x="298208" y="375920"/>
                  </a:lnTo>
                  <a:lnTo>
                    <a:pt x="298475" y="375920"/>
                  </a:lnTo>
                  <a:lnTo>
                    <a:pt x="300278" y="378460"/>
                  </a:lnTo>
                  <a:lnTo>
                    <a:pt x="303022" y="378460"/>
                  </a:lnTo>
                  <a:lnTo>
                    <a:pt x="304812" y="381000"/>
                  </a:lnTo>
                  <a:lnTo>
                    <a:pt x="307378" y="382270"/>
                  </a:lnTo>
                  <a:lnTo>
                    <a:pt x="308902" y="383540"/>
                  </a:lnTo>
                  <a:lnTo>
                    <a:pt x="310007" y="384810"/>
                  </a:lnTo>
                  <a:lnTo>
                    <a:pt x="311264" y="384810"/>
                  </a:lnTo>
                  <a:lnTo>
                    <a:pt x="312280" y="386080"/>
                  </a:lnTo>
                  <a:lnTo>
                    <a:pt x="319049" y="391160"/>
                  </a:lnTo>
                  <a:lnTo>
                    <a:pt x="326097" y="396240"/>
                  </a:lnTo>
                  <a:lnTo>
                    <a:pt x="333997" y="401320"/>
                  </a:lnTo>
                  <a:lnTo>
                    <a:pt x="343319" y="403860"/>
                  </a:lnTo>
                  <a:lnTo>
                    <a:pt x="344601" y="405130"/>
                  </a:lnTo>
                  <a:lnTo>
                    <a:pt x="345490" y="405130"/>
                  </a:lnTo>
                  <a:lnTo>
                    <a:pt x="346240" y="403860"/>
                  </a:lnTo>
                  <a:lnTo>
                    <a:pt x="348843" y="407670"/>
                  </a:lnTo>
                  <a:lnTo>
                    <a:pt x="351307" y="412750"/>
                  </a:lnTo>
                  <a:lnTo>
                    <a:pt x="359181" y="411480"/>
                  </a:lnTo>
                  <a:lnTo>
                    <a:pt x="359664" y="412750"/>
                  </a:lnTo>
                  <a:lnTo>
                    <a:pt x="360743" y="414020"/>
                  </a:lnTo>
                  <a:lnTo>
                    <a:pt x="363601" y="412750"/>
                  </a:lnTo>
                  <a:lnTo>
                    <a:pt x="365925" y="415290"/>
                  </a:lnTo>
                  <a:lnTo>
                    <a:pt x="368300" y="417830"/>
                  </a:lnTo>
                  <a:lnTo>
                    <a:pt x="370560" y="421640"/>
                  </a:lnTo>
                  <a:lnTo>
                    <a:pt x="372605" y="424180"/>
                  </a:lnTo>
                  <a:lnTo>
                    <a:pt x="373913" y="426720"/>
                  </a:lnTo>
                  <a:lnTo>
                    <a:pt x="378663" y="426720"/>
                  </a:lnTo>
                  <a:lnTo>
                    <a:pt x="381469" y="421640"/>
                  </a:lnTo>
                  <a:lnTo>
                    <a:pt x="376974" y="420370"/>
                  </a:lnTo>
                  <a:lnTo>
                    <a:pt x="378294" y="416560"/>
                  </a:lnTo>
                  <a:lnTo>
                    <a:pt x="381431" y="416560"/>
                  </a:lnTo>
                  <a:lnTo>
                    <a:pt x="382930" y="415290"/>
                  </a:lnTo>
                  <a:lnTo>
                    <a:pt x="383044" y="416560"/>
                  </a:lnTo>
                  <a:lnTo>
                    <a:pt x="385508" y="416560"/>
                  </a:lnTo>
                  <a:lnTo>
                    <a:pt x="385064" y="417830"/>
                  </a:lnTo>
                  <a:lnTo>
                    <a:pt x="385927" y="419100"/>
                  </a:lnTo>
                  <a:lnTo>
                    <a:pt x="389483" y="419100"/>
                  </a:lnTo>
                  <a:lnTo>
                    <a:pt x="391185" y="417830"/>
                  </a:lnTo>
                  <a:lnTo>
                    <a:pt x="392455" y="420370"/>
                  </a:lnTo>
                  <a:lnTo>
                    <a:pt x="393776" y="421640"/>
                  </a:lnTo>
                  <a:lnTo>
                    <a:pt x="395046" y="424180"/>
                  </a:lnTo>
                  <a:lnTo>
                    <a:pt x="394677" y="429260"/>
                  </a:lnTo>
                  <a:lnTo>
                    <a:pt x="398843" y="431800"/>
                  </a:lnTo>
                  <a:lnTo>
                    <a:pt x="405257" y="435610"/>
                  </a:lnTo>
                  <a:lnTo>
                    <a:pt x="410730" y="435610"/>
                  </a:lnTo>
                  <a:lnTo>
                    <a:pt x="409803" y="439420"/>
                  </a:lnTo>
                  <a:lnTo>
                    <a:pt x="410184" y="440690"/>
                  </a:lnTo>
                  <a:lnTo>
                    <a:pt x="411213" y="440690"/>
                  </a:lnTo>
                  <a:lnTo>
                    <a:pt x="411238" y="441960"/>
                  </a:lnTo>
                  <a:lnTo>
                    <a:pt x="412775" y="443230"/>
                  </a:lnTo>
                  <a:lnTo>
                    <a:pt x="412089" y="444500"/>
                  </a:lnTo>
                  <a:lnTo>
                    <a:pt x="411975" y="445770"/>
                  </a:lnTo>
                  <a:lnTo>
                    <a:pt x="413346" y="448310"/>
                  </a:lnTo>
                  <a:lnTo>
                    <a:pt x="414464" y="449580"/>
                  </a:lnTo>
                  <a:lnTo>
                    <a:pt x="415836" y="452120"/>
                  </a:lnTo>
                  <a:lnTo>
                    <a:pt x="416128" y="453390"/>
                  </a:lnTo>
                  <a:lnTo>
                    <a:pt x="411695" y="453390"/>
                  </a:lnTo>
                  <a:lnTo>
                    <a:pt x="409994" y="450850"/>
                  </a:lnTo>
                  <a:lnTo>
                    <a:pt x="405320" y="454660"/>
                  </a:lnTo>
                  <a:lnTo>
                    <a:pt x="407555" y="455930"/>
                  </a:lnTo>
                  <a:lnTo>
                    <a:pt x="408317" y="457200"/>
                  </a:lnTo>
                  <a:lnTo>
                    <a:pt x="409016" y="457200"/>
                  </a:lnTo>
                  <a:lnTo>
                    <a:pt x="409727" y="455930"/>
                  </a:lnTo>
                  <a:lnTo>
                    <a:pt x="412432" y="455930"/>
                  </a:lnTo>
                  <a:lnTo>
                    <a:pt x="411899" y="461010"/>
                  </a:lnTo>
                  <a:lnTo>
                    <a:pt x="417309" y="455930"/>
                  </a:lnTo>
                  <a:lnTo>
                    <a:pt x="419544" y="453390"/>
                  </a:lnTo>
                  <a:lnTo>
                    <a:pt x="422033" y="450850"/>
                  </a:lnTo>
                  <a:lnTo>
                    <a:pt x="420789" y="448310"/>
                  </a:lnTo>
                  <a:lnTo>
                    <a:pt x="419798" y="447040"/>
                  </a:lnTo>
                  <a:lnTo>
                    <a:pt x="414210" y="447040"/>
                  </a:lnTo>
                  <a:lnTo>
                    <a:pt x="418896" y="440690"/>
                  </a:lnTo>
                  <a:lnTo>
                    <a:pt x="417156" y="438150"/>
                  </a:lnTo>
                  <a:lnTo>
                    <a:pt x="417779" y="438150"/>
                  </a:lnTo>
                  <a:lnTo>
                    <a:pt x="418198" y="436880"/>
                  </a:lnTo>
                  <a:lnTo>
                    <a:pt x="419836" y="436880"/>
                  </a:lnTo>
                  <a:lnTo>
                    <a:pt x="422249" y="438150"/>
                  </a:lnTo>
                  <a:lnTo>
                    <a:pt x="424916" y="438150"/>
                  </a:lnTo>
                  <a:lnTo>
                    <a:pt x="424903" y="439420"/>
                  </a:lnTo>
                  <a:lnTo>
                    <a:pt x="428752" y="440690"/>
                  </a:lnTo>
                  <a:lnTo>
                    <a:pt x="432803" y="443230"/>
                  </a:lnTo>
                  <a:lnTo>
                    <a:pt x="434352" y="448310"/>
                  </a:lnTo>
                  <a:lnTo>
                    <a:pt x="432422" y="449580"/>
                  </a:lnTo>
                  <a:lnTo>
                    <a:pt x="436003" y="448310"/>
                  </a:lnTo>
                  <a:lnTo>
                    <a:pt x="436562" y="449580"/>
                  </a:lnTo>
                  <a:lnTo>
                    <a:pt x="439775" y="450850"/>
                  </a:lnTo>
                  <a:lnTo>
                    <a:pt x="436664" y="453390"/>
                  </a:lnTo>
                  <a:lnTo>
                    <a:pt x="430339" y="450850"/>
                  </a:lnTo>
                  <a:lnTo>
                    <a:pt x="430657" y="457200"/>
                  </a:lnTo>
                  <a:lnTo>
                    <a:pt x="429044" y="459740"/>
                  </a:lnTo>
                  <a:lnTo>
                    <a:pt x="427113" y="461010"/>
                  </a:lnTo>
                  <a:lnTo>
                    <a:pt x="425589" y="462280"/>
                  </a:lnTo>
                  <a:lnTo>
                    <a:pt x="426072" y="464820"/>
                  </a:lnTo>
                  <a:lnTo>
                    <a:pt x="427215" y="464820"/>
                  </a:lnTo>
                  <a:lnTo>
                    <a:pt x="428713" y="463550"/>
                  </a:lnTo>
                  <a:lnTo>
                    <a:pt x="428942" y="464820"/>
                  </a:lnTo>
                  <a:lnTo>
                    <a:pt x="429221" y="464820"/>
                  </a:lnTo>
                  <a:lnTo>
                    <a:pt x="429463" y="466090"/>
                  </a:lnTo>
                  <a:lnTo>
                    <a:pt x="429209" y="466090"/>
                  </a:lnTo>
                  <a:lnTo>
                    <a:pt x="429501" y="467360"/>
                  </a:lnTo>
                  <a:lnTo>
                    <a:pt x="430047" y="467360"/>
                  </a:lnTo>
                  <a:lnTo>
                    <a:pt x="430974" y="466090"/>
                  </a:lnTo>
                  <a:lnTo>
                    <a:pt x="433438" y="466090"/>
                  </a:lnTo>
                  <a:lnTo>
                    <a:pt x="433717" y="467360"/>
                  </a:lnTo>
                  <a:lnTo>
                    <a:pt x="434530" y="467360"/>
                  </a:lnTo>
                  <a:lnTo>
                    <a:pt x="436245" y="468630"/>
                  </a:lnTo>
                  <a:lnTo>
                    <a:pt x="442112" y="471170"/>
                  </a:lnTo>
                  <a:lnTo>
                    <a:pt x="442633" y="476250"/>
                  </a:lnTo>
                  <a:lnTo>
                    <a:pt x="447116" y="478790"/>
                  </a:lnTo>
                  <a:lnTo>
                    <a:pt x="449757" y="477520"/>
                  </a:lnTo>
                  <a:lnTo>
                    <a:pt x="452221" y="476250"/>
                  </a:lnTo>
                  <a:lnTo>
                    <a:pt x="454761" y="474980"/>
                  </a:lnTo>
                  <a:lnTo>
                    <a:pt x="455498" y="473710"/>
                  </a:lnTo>
                  <a:lnTo>
                    <a:pt x="456031" y="473710"/>
                  </a:lnTo>
                  <a:lnTo>
                    <a:pt x="456615" y="472440"/>
                  </a:lnTo>
                  <a:lnTo>
                    <a:pt x="456552" y="473710"/>
                  </a:lnTo>
                  <a:lnTo>
                    <a:pt x="457212" y="473710"/>
                  </a:lnTo>
                  <a:lnTo>
                    <a:pt x="457657" y="474980"/>
                  </a:lnTo>
                  <a:lnTo>
                    <a:pt x="457962" y="474980"/>
                  </a:lnTo>
                  <a:lnTo>
                    <a:pt x="457390" y="476250"/>
                  </a:lnTo>
                  <a:lnTo>
                    <a:pt x="457695" y="476250"/>
                  </a:lnTo>
                  <a:lnTo>
                    <a:pt x="457733" y="477520"/>
                  </a:lnTo>
                  <a:lnTo>
                    <a:pt x="455053" y="477520"/>
                  </a:lnTo>
                  <a:lnTo>
                    <a:pt x="453986" y="478790"/>
                  </a:lnTo>
                  <a:lnTo>
                    <a:pt x="449986" y="483870"/>
                  </a:lnTo>
                  <a:lnTo>
                    <a:pt x="456920" y="481330"/>
                  </a:lnTo>
                  <a:lnTo>
                    <a:pt x="457454" y="483870"/>
                  </a:lnTo>
                  <a:lnTo>
                    <a:pt x="459409" y="485140"/>
                  </a:lnTo>
                  <a:lnTo>
                    <a:pt x="460362" y="485140"/>
                  </a:lnTo>
                  <a:lnTo>
                    <a:pt x="461073" y="486410"/>
                  </a:lnTo>
                  <a:lnTo>
                    <a:pt x="461987" y="485140"/>
                  </a:lnTo>
                  <a:lnTo>
                    <a:pt x="463067" y="485140"/>
                  </a:lnTo>
                  <a:lnTo>
                    <a:pt x="463537" y="483870"/>
                  </a:lnTo>
                  <a:lnTo>
                    <a:pt x="463626" y="481330"/>
                  </a:lnTo>
                  <a:lnTo>
                    <a:pt x="463270" y="480060"/>
                  </a:lnTo>
                  <a:lnTo>
                    <a:pt x="462318" y="478790"/>
                  </a:lnTo>
                  <a:lnTo>
                    <a:pt x="459613" y="478790"/>
                  </a:lnTo>
                  <a:lnTo>
                    <a:pt x="461860" y="476250"/>
                  </a:lnTo>
                  <a:lnTo>
                    <a:pt x="464146" y="477520"/>
                  </a:lnTo>
                  <a:lnTo>
                    <a:pt x="466394" y="474980"/>
                  </a:lnTo>
                  <a:lnTo>
                    <a:pt x="466166" y="476250"/>
                  </a:lnTo>
                  <a:lnTo>
                    <a:pt x="466013" y="476250"/>
                  </a:lnTo>
                  <a:lnTo>
                    <a:pt x="465975" y="477520"/>
                  </a:lnTo>
                  <a:lnTo>
                    <a:pt x="466305" y="480060"/>
                  </a:lnTo>
                  <a:lnTo>
                    <a:pt x="467575" y="481330"/>
                  </a:lnTo>
                  <a:lnTo>
                    <a:pt x="470598" y="482600"/>
                  </a:lnTo>
                  <a:lnTo>
                    <a:pt x="471195" y="481330"/>
                  </a:lnTo>
                  <a:lnTo>
                    <a:pt x="472376" y="481330"/>
                  </a:lnTo>
                  <a:lnTo>
                    <a:pt x="471170" y="482600"/>
                  </a:lnTo>
                  <a:lnTo>
                    <a:pt x="470065" y="483870"/>
                  </a:lnTo>
                  <a:lnTo>
                    <a:pt x="468769" y="485140"/>
                  </a:lnTo>
                  <a:lnTo>
                    <a:pt x="468020" y="486410"/>
                  </a:lnTo>
                  <a:lnTo>
                    <a:pt x="467588" y="487680"/>
                  </a:lnTo>
                  <a:lnTo>
                    <a:pt x="465594" y="488950"/>
                  </a:lnTo>
                  <a:lnTo>
                    <a:pt x="468096" y="490220"/>
                  </a:lnTo>
                  <a:lnTo>
                    <a:pt x="468884" y="491490"/>
                  </a:lnTo>
                  <a:lnTo>
                    <a:pt x="470128" y="491490"/>
                  </a:lnTo>
                  <a:lnTo>
                    <a:pt x="471830" y="490220"/>
                  </a:lnTo>
                  <a:lnTo>
                    <a:pt x="471868" y="494030"/>
                  </a:lnTo>
                  <a:lnTo>
                    <a:pt x="474192" y="495300"/>
                  </a:lnTo>
                  <a:lnTo>
                    <a:pt x="473189" y="497840"/>
                  </a:lnTo>
                  <a:lnTo>
                    <a:pt x="473875" y="499110"/>
                  </a:lnTo>
                  <a:lnTo>
                    <a:pt x="474230" y="500380"/>
                  </a:lnTo>
                  <a:lnTo>
                    <a:pt x="473011" y="500380"/>
                  </a:lnTo>
                  <a:lnTo>
                    <a:pt x="473202" y="501650"/>
                  </a:lnTo>
                  <a:lnTo>
                    <a:pt x="475526" y="501650"/>
                  </a:lnTo>
                  <a:lnTo>
                    <a:pt x="476059" y="502920"/>
                  </a:lnTo>
                  <a:lnTo>
                    <a:pt x="477672" y="501650"/>
                  </a:lnTo>
                  <a:lnTo>
                    <a:pt x="480085" y="500380"/>
                  </a:lnTo>
                  <a:lnTo>
                    <a:pt x="478955" y="495300"/>
                  </a:lnTo>
                  <a:lnTo>
                    <a:pt x="478929" y="490220"/>
                  </a:lnTo>
                  <a:lnTo>
                    <a:pt x="473151" y="490220"/>
                  </a:lnTo>
                  <a:lnTo>
                    <a:pt x="474141" y="485140"/>
                  </a:lnTo>
                  <a:lnTo>
                    <a:pt x="479717" y="483870"/>
                  </a:lnTo>
                  <a:lnTo>
                    <a:pt x="482854" y="481330"/>
                  </a:lnTo>
                  <a:lnTo>
                    <a:pt x="484327" y="481330"/>
                  </a:lnTo>
                  <a:lnTo>
                    <a:pt x="485292" y="480060"/>
                  </a:lnTo>
                  <a:lnTo>
                    <a:pt x="485775" y="478790"/>
                  </a:lnTo>
                  <a:lnTo>
                    <a:pt x="487934" y="477520"/>
                  </a:lnTo>
                  <a:lnTo>
                    <a:pt x="490347" y="474980"/>
                  </a:lnTo>
                  <a:lnTo>
                    <a:pt x="490258" y="473710"/>
                  </a:lnTo>
                  <a:lnTo>
                    <a:pt x="486194" y="473710"/>
                  </a:lnTo>
                  <a:lnTo>
                    <a:pt x="484098" y="474980"/>
                  </a:lnTo>
                  <a:lnTo>
                    <a:pt x="481152" y="477520"/>
                  </a:lnTo>
                  <a:lnTo>
                    <a:pt x="480656" y="476250"/>
                  </a:lnTo>
                  <a:lnTo>
                    <a:pt x="485203" y="472440"/>
                  </a:lnTo>
                  <a:lnTo>
                    <a:pt x="488226" y="469900"/>
                  </a:lnTo>
                  <a:lnTo>
                    <a:pt x="490956" y="471170"/>
                  </a:lnTo>
                  <a:lnTo>
                    <a:pt x="492645" y="469900"/>
                  </a:lnTo>
                  <a:lnTo>
                    <a:pt x="494322" y="468630"/>
                  </a:lnTo>
                  <a:lnTo>
                    <a:pt x="497382" y="467360"/>
                  </a:lnTo>
                  <a:lnTo>
                    <a:pt x="498779" y="467360"/>
                  </a:lnTo>
                  <a:lnTo>
                    <a:pt x="499364" y="466090"/>
                  </a:lnTo>
                  <a:lnTo>
                    <a:pt x="495515" y="461010"/>
                  </a:lnTo>
                  <a:lnTo>
                    <a:pt x="486752" y="461010"/>
                  </a:lnTo>
                  <a:lnTo>
                    <a:pt x="481863" y="457200"/>
                  </a:lnTo>
                  <a:lnTo>
                    <a:pt x="478929" y="454660"/>
                  </a:lnTo>
                  <a:lnTo>
                    <a:pt x="477481" y="452120"/>
                  </a:lnTo>
                  <a:lnTo>
                    <a:pt x="477100" y="452120"/>
                  </a:lnTo>
                  <a:lnTo>
                    <a:pt x="476999" y="451662"/>
                  </a:lnTo>
                  <a:lnTo>
                    <a:pt x="476999" y="468630"/>
                  </a:lnTo>
                  <a:lnTo>
                    <a:pt x="474141" y="468630"/>
                  </a:lnTo>
                  <a:lnTo>
                    <a:pt x="473316" y="467360"/>
                  </a:lnTo>
                  <a:lnTo>
                    <a:pt x="472528" y="466090"/>
                  </a:lnTo>
                  <a:lnTo>
                    <a:pt x="469353" y="462280"/>
                  </a:lnTo>
                  <a:lnTo>
                    <a:pt x="467791" y="459740"/>
                  </a:lnTo>
                  <a:lnTo>
                    <a:pt x="463600" y="461010"/>
                  </a:lnTo>
                  <a:lnTo>
                    <a:pt x="460108" y="463550"/>
                  </a:lnTo>
                  <a:lnTo>
                    <a:pt x="456882" y="466090"/>
                  </a:lnTo>
                  <a:lnTo>
                    <a:pt x="454990" y="463550"/>
                  </a:lnTo>
                  <a:lnTo>
                    <a:pt x="453148" y="461010"/>
                  </a:lnTo>
                  <a:lnTo>
                    <a:pt x="452932" y="454660"/>
                  </a:lnTo>
                  <a:lnTo>
                    <a:pt x="444436" y="453390"/>
                  </a:lnTo>
                  <a:lnTo>
                    <a:pt x="448538" y="452120"/>
                  </a:lnTo>
                  <a:lnTo>
                    <a:pt x="453478" y="450850"/>
                  </a:lnTo>
                  <a:lnTo>
                    <a:pt x="452882" y="448310"/>
                  </a:lnTo>
                  <a:lnTo>
                    <a:pt x="452285" y="445770"/>
                  </a:lnTo>
                  <a:lnTo>
                    <a:pt x="452094" y="445770"/>
                  </a:lnTo>
                  <a:lnTo>
                    <a:pt x="452005" y="444500"/>
                  </a:lnTo>
                  <a:lnTo>
                    <a:pt x="452653" y="444500"/>
                  </a:lnTo>
                  <a:lnTo>
                    <a:pt x="453009" y="443230"/>
                  </a:lnTo>
                  <a:lnTo>
                    <a:pt x="454926" y="443230"/>
                  </a:lnTo>
                  <a:lnTo>
                    <a:pt x="457225" y="441960"/>
                  </a:lnTo>
                  <a:lnTo>
                    <a:pt x="459422" y="440778"/>
                  </a:lnTo>
                  <a:lnTo>
                    <a:pt x="459130" y="441960"/>
                  </a:lnTo>
                  <a:lnTo>
                    <a:pt x="458825" y="443230"/>
                  </a:lnTo>
                  <a:lnTo>
                    <a:pt x="458749" y="444500"/>
                  </a:lnTo>
                  <a:lnTo>
                    <a:pt x="459130" y="445770"/>
                  </a:lnTo>
                  <a:lnTo>
                    <a:pt x="459778" y="445770"/>
                  </a:lnTo>
                  <a:lnTo>
                    <a:pt x="460527" y="447040"/>
                  </a:lnTo>
                  <a:lnTo>
                    <a:pt x="462470" y="445770"/>
                  </a:lnTo>
                  <a:lnTo>
                    <a:pt x="464375" y="443230"/>
                  </a:lnTo>
                  <a:lnTo>
                    <a:pt x="464832" y="441960"/>
                  </a:lnTo>
                  <a:lnTo>
                    <a:pt x="464654" y="439420"/>
                  </a:lnTo>
                  <a:lnTo>
                    <a:pt x="469442" y="439420"/>
                  </a:lnTo>
                  <a:lnTo>
                    <a:pt x="472782" y="436880"/>
                  </a:lnTo>
                  <a:lnTo>
                    <a:pt x="472935" y="436880"/>
                  </a:lnTo>
                  <a:lnTo>
                    <a:pt x="473176" y="438150"/>
                  </a:lnTo>
                  <a:lnTo>
                    <a:pt x="472109" y="440690"/>
                  </a:lnTo>
                  <a:lnTo>
                    <a:pt x="471932" y="443230"/>
                  </a:lnTo>
                  <a:lnTo>
                    <a:pt x="475386" y="444500"/>
                  </a:lnTo>
                  <a:lnTo>
                    <a:pt x="474345" y="445770"/>
                  </a:lnTo>
                  <a:lnTo>
                    <a:pt x="473392" y="445770"/>
                  </a:lnTo>
                  <a:lnTo>
                    <a:pt x="472630" y="447040"/>
                  </a:lnTo>
                  <a:lnTo>
                    <a:pt x="472160" y="447040"/>
                  </a:lnTo>
                  <a:lnTo>
                    <a:pt x="471830" y="448310"/>
                  </a:lnTo>
                  <a:lnTo>
                    <a:pt x="471627" y="449580"/>
                  </a:lnTo>
                  <a:lnTo>
                    <a:pt x="471284" y="448310"/>
                  </a:lnTo>
                  <a:lnTo>
                    <a:pt x="470369" y="448310"/>
                  </a:lnTo>
                  <a:lnTo>
                    <a:pt x="470001" y="447040"/>
                  </a:lnTo>
                  <a:lnTo>
                    <a:pt x="469823" y="445770"/>
                  </a:lnTo>
                  <a:lnTo>
                    <a:pt x="470065" y="444500"/>
                  </a:lnTo>
                  <a:lnTo>
                    <a:pt x="466725" y="447040"/>
                  </a:lnTo>
                  <a:lnTo>
                    <a:pt x="464756" y="447040"/>
                  </a:lnTo>
                  <a:lnTo>
                    <a:pt x="462978" y="448310"/>
                  </a:lnTo>
                  <a:lnTo>
                    <a:pt x="461276" y="449580"/>
                  </a:lnTo>
                  <a:lnTo>
                    <a:pt x="462305" y="452120"/>
                  </a:lnTo>
                  <a:lnTo>
                    <a:pt x="463410" y="452120"/>
                  </a:lnTo>
                  <a:lnTo>
                    <a:pt x="463537" y="453390"/>
                  </a:lnTo>
                  <a:lnTo>
                    <a:pt x="463765" y="453390"/>
                  </a:lnTo>
                  <a:lnTo>
                    <a:pt x="464337" y="454660"/>
                  </a:lnTo>
                  <a:lnTo>
                    <a:pt x="465137" y="454660"/>
                  </a:lnTo>
                  <a:lnTo>
                    <a:pt x="466064" y="455930"/>
                  </a:lnTo>
                  <a:lnTo>
                    <a:pt x="466979" y="455930"/>
                  </a:lnTo>
                  <a:lnTo>
                    <a:pt x="467715" y="457200"/>
                  </a:lnTo>
                  <a:lnTo>
                    <a:pt x="468287" y="457200"/>
                  </a:lnTo>
                  <a:lnTo>
                    <a:pt x="468718" y="458470"/>
                  </a:lnTo>
                  <a:lnTo>
                    <a:pt x="469506" y="461010"/>
                  </a:lnTo>
                  <a:lnTo>
                    <a:pt x="471271" y="461010"/>
                  </a:lnTo>
                  <a:lnTo>
                    <a:pt x="472300" y="462280"/>
                  </a:lnTo>
                  <a:lnTo>
                    <a:pt x="473329" y="462280"/>
                  </a:lnTo>
                  <a:lnTo>
                    <a:pt x="474281" y="463550"/>
                  </a:lnTo>
                  <a:lnTo>
                    <a:pt x="476021" y="463550"/>
                  </a:lnTo>
                  <a:lnTo>
                    <a:pt x="476948" y="464820"/>
                  </a:lnTo>
                  <a:lnTo>
                    <a:pt x="476389" y="466090"/>
                  </a:lnTo>
                  <a:lnTo>
                    <a:pt x="476999" y="468630"/>
                  </a:lnTo>
                  <a:lnTo>
                    <a:pt x="476999" y="451662"/>
                  </a:lnTo>
                  <a:lnTo>
                    <a:pt x="476821" y="450850"/>
                  </a:lnTo>
                  <a:lnTo>
                    <a:pt x="476478" y="450850"/>
                  </a:lnTo>
                  <a:lnTo>
                    <a:pt x="477380" y="449580"/>
                  </a:lnTo>
                  <a:lnTo>
                    <a:pt x="478269" y="448310"/>
                  </a:lnTo>
                  <a:lnTo>
                    <a:pt x="480606" y="445770"/>
                  </a:lnTo>
                  <a:lnTo>
                    <a:pt x="488505" y="445770"/>
                  </a:lnTo>
                  <a:lnTo>
                    <a:pt x="488340" y="448310"/>
                  </a:lnTo>
                  <a:lnTo>
                    <a:pt x="488823" y="449580"/>
                  </a:lnTo>
                  <a:lnTo>
                    <a:pt x="491134" y="448310"/>
                  </a:lnTo>
                  <a:lnTo>
                    <a:pt x="492582" y="448310"/>
                  </a:lnTo>
                  <a:lnTo>
                    <a:pt x="493433" y="449580"/>
                  </a:lnTo>
                  <a:lnTo>
                    <a:pt x="493623" y="450850"/>
                  </a:lnTo>
                  <a:lnTo>
                    <a:pt x="494233" y="452120"/>
                  </a:lnTo>
                  <a:lnTo>
                    <a:pt x="496570" y="457200"/>
                  </a:lnTo>
                  <a:lnTo>
                    <a:pt x="506361" y="455930"/>
                  </a:lnTo>
                  <a:lnTo>
                    <a:pt x="508596" y="459740"/>
                  </a:lnTo>
                  <a:lnTo>
                    <a:pt x="512927" y="466090"/>
                  </a:lnTo>
                  <a:lnTo>
                    <a:pt x="519099" y="469900"/>
                  </a:lnTo>
                  <a:lnTo>
                    <a:pt x="526542" y="471170"/>
                  </a:lnTo>
                  <a:lnTo>
                    <a:pt x="534631" y="473710"/>
                  </a:lnTo>
                  <a:lnTo>
                    <a:pt x="536117" y="473710"/>
                  </a:lnTo>
                  <a:lnTo>
                    <a:pt x="537108" y="474980"/>
                  </a:lnTo>
                  <a:lnTo>
                    <a:pt x="537946" y="474980"/>
                  </a:lnTo>
                  <a:lnTo>
                    <a:pt x="538353" y="476250"/>
                  </a:lnTo>
                  <a:lnTo>
                    <a:pt x="544271" y="476250"/>
                  </a:lnTo>
                  <a:lnTo>
                    <a:pt x="545947" y="474980"/>
                  </a:lnTo>
                  <a:lnTo>
                    <a:pt x="546989" y="472440"/>
                  </a:lnTo>
                  <a:lnTo>
                    <a:pt x="547408" y="471170"/>
                  </a:lnTo>
                  <a:lnTo>
                    <a:pt x="547992" y="471170"/>
                  </a:lnTo>
                  <a:lnTo>
                    <a:pt x="548690" y="469900"/>
                  </a:lnTo>
                  <a:lnTo>
                    <a:pt x="549503" y="468630"/>
                  </a:lnTo>
                  <a:lnTo>
                    <a:pt x="551065" y="467360"/>
                  </a:lnTo>
                  <a:lnTo>
                    <a:pt x="551561" y="467360"/>
                  </a:lnTo>
                  <a:lnTo>
                    <a:pt x="551840" y="466090"/>
                  </a:lnTo>
                  <a:lnTo>
                    <a:pt x="552183" y="464820"/>
                  </a:lnTo>
                  <a:lnTo>
                    <a:pt x="559092" y="464820"/>
                  </a:lnTo>
                  <a:lnTo>
                    <a:pt x="559727" y="466090"/>
                  </a:lnTo>
                  <a:lnTo>
                    <a:pt x="562825" y="466090"/>
                  </a:lnTo>
                  <a:lnTo>
                    <a:pt x="562813" y="467360"/>
                  </a:lnTo>
                  <a:lnTo>
                    <a:pt x="564603" y="467360"/>
                  </a:lnTo>
                  <a:lnTo>
                    <a:pt x="565238" y="468630"/>
                  </a:lnTo>
                  <a:lnTo>
                    <a:pt x="567448" y="468630"/>
                  </a:lnTo>
                  <a:lnTo>
                    <a:pt x="571868" y="466090"/>
                  </a:lnTo>
                  <a:lnTo>
                    <a:pt x="571944" y="464820"/>
                  </a:lnTo>
                  <a:lnTo>
                    <a:pt x="572020" y="463550"/>
                  </a:lnTo>
                  <a:lnTo>
                    <a:pt x="572541" y="462280"/>
                  </a:lnTo>
                  <a:lnTo>
                    <a:pt x="572389" y="461010"/>
                  </a:lnTo>
                  <a:lnTo>
                    <a:pt x="572135" y="459740"/>
                  </a:lnTo>
                  <a:lnTo>
                    <a:pt x="571703" y="459740"/>
                  </a:lnTo>
                  <a:lnTo>
                    <a:pt x="571195" y="458470"/>
                  </a:lnTo>
                  <a:lnTo>
                    <a:pt x="572084" y="457200"/>
                  </a:lnTo>
                  <a:lnTo>
                    <a:pt x="573544" y="457200"/>
                  </a:lnTo>
                  <a:lnTo>
                    <a:pt x="574789" y="455930"/>
                  </a:lnTo>
                  <a:lnTo>
                    <a:pt x="575881" y="454660"/>
                  </a:lnTo>
                  <a:lnTo>
                    <a:pt x="576529" y="454660"/>
                  </a:lnTo>
                  <a:lnTo>
                    <a:pt x="576262" y="453390"/>
                  </a:lnTo>
                  <a:lnTo>
                    <a:pt x="579399" y="453390"/>
                  </a:lnTo>
                  <a:lnTo>
                    <a:pt x="578916" y="454660"/>
                  </a:lnTo>
                  <a:lnTo>
                    <a:pt x="578269" y="457200"/>
                  </a:lnTo>
                  <a:lnTo>
                    <a:pt x="576351" y="458470"/>
                  </a:lnTo>
                  <a:lnTo>
                    <a:pt x="577430" y="459740"/>
                  </a:lnTo>
                  <a:lnTo>
                    <a:pt x="579551" y="457200"/>
                  </a:lnTo>
                  <a:lnTo>
                    <a:pt x="587400" y="457200"/>
                  </a:lnTo>
                  <a:lnTo>
                    <a:pt x="587248" y="453390"/>
                  </a:lnTo>
                  <a:lnTo>
                    <a:pt x="587019" y="448310"/>
                  </a:lnTo>
                  <a:lnTo>
                    <a:pt x="586968" y="447040"/>
                  </a:lnTo>
                  <a:lnTo>
                    <a:pt x="591997" y="454660"/>
                  </a:lnTo>
                  <a:lnTo>
                    <a:pt x="593344" y="452120"/>
                  </a:lnTo>
                  <a:lnTo>
                    <a:pt x="591146" y="448310"/>
                  </a:lnTo>
                  <a:lnTo>
                    <a:pt x="591261" y="443230"/>
                  </a:lnTo>
                  <a:lnTo>
                    <a:pt x="582574" y="447040"/>
                  </a:lnTo>
                  <a:lnTo>
                    <a:pt x="582434" y="447040"/>
                  </a:lnTo>
                  <a:lnTo>
                    <a:pt x="581736" y="440690"/>
                  </a:lnTo>
                  <a:lnTo>
                    <a:pt x="576859" y="438150"/>
                  </a:lnTo>
                  <a:lnTo>
                    <a:pt x="575703" y="436880"/>
                  </a:lnTo>
                  <a:lnTo>
                    <a:pt x="573392" y="434340"/>
                  </a:lnTo>
                  <a:lnTo>
                    <a:pt x="572922" y="434340"/>
                  </a:lnTo>
                  <a:lnTo>
                    <a:pt x="571931" y="433070"/>
                  </a:lnTo>
                  <a:lnTo>
                    <a:pt x="569849" y="431800"/>
                  </a:lnTo>
                  <a:lnTo>
                    <a:pt x="569849" y="455930"/>
                  </a:lnTo>
                  <a:lnTo>
                    <a:pt x="569188" y="457200"/>
                  </a:lnTo>
                  <a:lnTo>
                    <a:pt x="568502" y="457200"/>
                  </a:lnTo>
                  <a:lnTo>
                    <a:pt x="568286" y="455930"/>
                  </a:lnTo>
                  <a:lnTo>
                    <a:pt x="569849" y="455930"/>
                  </a:lnTo>
                  <a:lnTo>
                    <a:pt x="569849" y="431800"/>
                  </a:lnTo>
                  <a:lnTo>
                    <a:pt x="567842" y="430530"/>
                  </a:lnTo>
                  <a:lnTo>
                    <a:pt x="562864" y="427990"/>
                  </a:lnTo>
                  <a:lnTo>
                    <a:pt x="561365" y="426720"/>
                  </a:lnTo>
                  <a:lnTo>
                    <a:pt x="559638" y="424180"/>
                  </a:lnTo>
                  <a:lnTo>
                    <a:pt x="558114" y="422910"/>
                  </a:lnTo>
                  <a:lnTo>
                    <a:pt x="555117" y="421640"/>
                  </a:lnTo>
                  <a:lnTo>
                    <a:pt x="554024" y="421640"/>
                  </a:lnTo>
                  <a:lnTo>
                    <a:pt x="554202" y="419100"/>
                  </a:lnTo>
                  <a:lnTo>
                    <a:pt x="547725" y="421640"/>
                  </a:lnTo>
                  <a:lnTo>
                    <a:pt x="551078" y="417830"/>
                  </a:lnTo>
                  <a:lnTo>
                    <a:pt x="553313" y="415290"/>
                  </a:lnTo>
                  <a:lnTo>
                    <a:pt x="554431" y="414020"/>
                  </a:lnTo>
                  <a:lnTo>
                    <a:pt x="556742" y="415290"/>
                  </a:lnTo>
                  <a:lnTo>
                    <a:pt x="559193" y="415290"/>
                  </a:lnTo>
                  <a:lnTo>
                    <a:pt x="560082" y="414020"/>
                  </a:lnTo>
                  <a:lnTo>
                    <a:pt x="564197" y="414020"/>
                  </a:lnTo>
                  <a:lnTo>
                    <a:pt x="564946" y="412750"/>
                  </a:lnTo>
                  <a:lnTo>
                    <a:pt x="564972" y="414020"/>
                  </a:lnTo>
                  <a:lnTo>
                    <a:pt x="567143" y="414020"/>
                  </a:lnTo>
                  <a:lnTo>
                    <a:pt x="570458" y="415290"/>
                  </a:lnTo>
                  <a:lnTo>
                    <a:pt x="571677" y="415290"/>
                  </a:lnTo>
                  <a:lnTo>
                    <a:pt x="571182" y="416560"/>
                  </a:lnTo>
                  <a:lnTo>
                    <a:pt x="569772" y="416560"/>
                  </a:lnTo>
                  <a:lnTo>
                    <a:pt x="569315" y="417830"/>
                  </a:lnTo>
                  <a:lnTo>
                    <a:pt x="569633" y="421640"/>
                  </a:lnTo>
                  <a:lnTo>
                    <a:pt x="565340" y="427990"/>
                  </a:lnTo>
                  <a:lnTo>
                    <a:pt x="572655" y="427990"/>
                  </a:lnTo>
                  <a:lnTo>
                    <a:pt x="572160" y="426720"/>
                  </a:lnTo>
                  <a:lnTo>
                    <a:pt x="571779" y="425450"/>
                  </a:lnTo>
                  <a:lnTo>
                    <a:pt x="573443" y="422910"/>
                  </a:lnTo>
                  <a:lnTo>
                    <a:pt x="573620" y="422910"/>
                  </a:lnTo>
                  <a:lnTo>
                    <a:pt x="576084" y="424180"/>
                  </a:lnTo>
                  <a:lnTo>
                    <a:pt x="578129" y="422910"/>
                  </a:lnTo>
                  <a:lnTo>
                    <a:pt x="580161" y="421640"/>
                  </a:lnTo>
                  <a:lnTo>
                    <a:pt x="582955" y="421640"/>
                  </a:lnTo>
                  <a:lnTo>
                    <a:pt x="589724" y="422910"/>
                  </a:lnTo>
                  <a:lnTo>
                    <a:pt x="592010" y="427990"/>
                  </a:lnTo>
                  <a:lnTo>
                    <a:pt x="599135" y="433070"/>
                  </a:lnTo>
                  <a:lnTo>
                    <a:pt x="596569" y="434340"/>
                  </a:lnTo>
                  <a:lnTo>
                    <a:pt x="593331" y="436880"/>
                  </a:lnTo>
                  <a:lnTo>
                    <a:pt x="591947" y="438150"/>
                  </a:lnTo>
                  <a:lnTo>
                    <a:pt x="594436" y="440690"/>
                  </a:lnTo>
                  <a:lnTo>
                    <a:pt x="596480" y="439420"/>
                  </a:lnTo>
                  <a:lnTo>
                    <a:pt x="600532" y="435610"/>
                  </a:lnTo>
                  <a:lnTo>
                    <a:pt x="603427" y="433070"/>
                  </a:lnTo>
                  <a:lnTo>
                    <a:pt x="606425" y="431800"/>
                  </a:lnTo>
                  <a:lnTo>
                    <a:pt x="605701" y="430530"/>
                  </a:lnTo>
                  <a:lnTo>
                    <a:pt x="604329" y="429260"/>
                  </a:lnTo>
                  <a:lnTo>
                    <a:pt x="610298" y="425450"/>
                  </a:lnTo>
                  <a:lnTo>
                    <a:pt x="610717" y="426720"/>
                  </a:lnTo>
                  <a:lnTo>
                    <a:pt x="611606" y="427990"/>
                  </a:lnTo>
                  <a:lnTo>
                    <a:pt x="616902" y="427990"/>
                  </a:lnTo>
                  <a:lnTo>
                    <a:pt x="619696" y="431800"/>
                  </a:lnTo>
                  <a:lnTo>
                    <a:pt x="625411" y="430530"/>
                  </a:lnTo>
                  <a:lnTo>
                    <a:pt x="625373" y="433070"/>
                  </a:lnTo>
                  <a:lnTo>
                    <a:pt x="627126" y="433070"/>
                  </a:lnTo>
                  <a:lnTo>
                    <a:pt x="629691" y="431800"/>
                  </a:lnTo>
                  <a:lnTo>
                    <a:pt x="633603" y="431800"/>
                  </a:lnTo>
                  <a:lnTo>
                    <a:pt x="634822" y="430530"/>
                  </a:lnTo>
                  <a:lnTo>
                    <a:pt x="636041" y="429260"/>
                  </a:lnTo>
                  <a:lnTo>
                    <a:pt x="638721" y="427990"/>
                  </a:lnTo>
                  <a:lnTo>
                    <a:pt x="641134" y="425450"/>
                  </a:lnTo>
                  <a:lnTo>
                    <a:pt x="642518" y="422910"/>
                  </a:lnTo>
                  <a:lnTo>
                    <a:pt x="642213" y="422910"/>
                  </a:lnTo>
                  <a:lnTo>
                    <a:pt x="641057" y="420370"/>
                  </a:lnTo>
                  <a:lnTo>
                    <a:pt x="637717" y="420370"/>
                  </a:lnTo>
                  <a:lnTo>
                    <a:pt x="636765" y="421640"/>
                  </a:lnTo>
                  <a:lnTo>
                    <a:pt x="635914" y="421640"/>
                  </a:lnTo>
                  <a:lnTo>
                    <a:pt x="635177" y="422910"/>
                  </a:lnTo>
                  <a:lnTo>
                    <a:pt x="634707" y="421640"/>
                  </a:lnTo>
                  <a:lnTo>
                    <a:pt x="632802" y="421640"/>
                  </a:lnTo>
                  <a:lnTo>
                    <a:pt x="632587" y="422097"/>
                  </a:lnTo>
                  <a:lnTo>
                    <a:pt x="632587" y="425475"/>
                  </a:lnTo>
                  <a:lnTo>
                    <a:pt x="632333" y="426720"/>
                  </a:lnTo>
                  <a:lnTo>
                    <a:pt x="631532" y="426720"/>
                  </a:lnTo>
                  <a:lnTo>
                    <a:pt x="631012" y="427990"/>
                  </a:lnTo>
                  <a:lnTo>
                    <a:pt x="630529" y="429260"/>
                  </a:lnTo>
                  <a:lnTo>
                    <a:pt x="629970" y="427990"/>
                  </a:lnTo>
                  <a:lnTo>
                    <a:pt x="629310" y="427990"/>
                  </a:lnTo>
                  <a:lnTo>
                    <a:pt x="628535" y="429260"/>
                  </a:lnTo>
                  <a:lnTo>
                    <a:pt x="629297" y="426720"/>
                  </a:lnTo>
                  <a:lnTo>
                    <a:pt x="629158" y="426402"/>
                  </a:lnTo>
                  <a:lnTo>
                    <a:pt x="632587" y="425475"/>
                  </a:lnTo>
                  <a:lnTo>
                    <a:pt x="632587" y="422097"/>
                  </a:lnTo>
                  <a:lnTo>
                    <a:pt x="632193" y="422910"/>
                  </a:lnTo>
                  <a:lnTo>
                    <a:pt x="628929" y="425856"/>
                  </a:lnTo>
                  <a:lnTo>
                    <a:pt x="628764" y="425450"/>
                  </a:lnTo>
                  <a:lnTo>
                    <a:pt x="627392" y="422910"/>
                  </a:lnTo>
                  <a:lnTo>
                    <a:pt x="626884" y="421640"/>
                  </a:lnTo>
                  <a:lnTo>
                    <a:pt x="626364" y="420370"/>
                  </a:lnTo>
                  <a:lnTo>
                    <a:pt x="626008" y="419100"/>
                  </a:lnTo>
                  <a:lnTo>
                    <a:pt x="625449" y="419100"/>
                  </a:lnTo>
                  <a:lnTo>
                    <a:pt x="624662" y="417830"/>
                  </a:lnTo>
                  <a:lnTo>
                    <a:pt x="621474" y="417830"/>
                  </a:lnTo>
                  <a:lnTo>
                    <a:pt x="620153" y="416560"/>
                  </a:lnTo>
                  <a:lnTo>
                    <a:pt x="622782" y="415290"/>
                  </a:lnTo>
                  <a:lnTo>
                    <a:pt x="624751" y="414020"/>
                  </a:lnTo>
                  <a:lnTo>
                    <a:pt x="626148" y="411480"/>
                  </a:lnTo>
                  <a:lnTo>
                    <a:pt x="557149" y="411480"/>
                  </a:lnTo>
                  <a:lnTo>
                    <a:pt x="543267" y="411480"/>
                  </a:lnTo>
                  <a:lnTo>
                    <a:pt x="543267" y="466090"/>
                  </a:lnTo>
                  <a:lnTo>
                    <a:pt x="543001" y="467360"/>
                  </a:lnTo>
                  <a:lnTo>
                    <a:pt x="543229" y="466090"/>
                  </a:lnTo>
                  <a:lnTo>
                    <a:pt x="543267" y="411480"/>
                  </a:lnTo>
                  <a:lnTo>
                    <a:pt x="533768" y="411480"/>
                  </a:lnTo>
                  <a:lnTo>
                    <a:pt x="533501" y="411480"/>
                  </a:lnTo>
                  <a:lnTo>
                    <a:pt x="460209" y="411480"/>
                  </a:lnTo>
                  <a:lnTo>
                    <a:pt x="460209" y="439420"/>
                  </a:lnTo>
                  <a:lnTo>
                    <a:pt x="459917" y="439915"/>
                  </a:lnTo>
                  <a:lnTo>
                    <a:pt x="460121" y="439420"/>
                  </a:lnTo>
                  <a:lnTo>
                    <a:pt x="460209" y="411480"/>
                  </a:lnTo>
                  <a:lnTo>
                    <a:pt x="448437" y="411480"/>
                  </a:lnTo>
                  <a:lnTo>
                    <a:pt x="448437" y="438150"/>
                  </a:lnTo>
                  <a:lnTo>
                    <a:pt x="444804" y="440690"/>
                  </a:lnTo>
                  <a:lnTo>
                    <a:pt x="444792" y="439420"/>
                  </a:lnTo>
                  <a:lnTo>
                    <a:pt x="444385" y="438150"/>
                  </a:lnTo>
                  <a:lnTo>
                    <a:pt x="443585" y="438150"/>
                  </a:lnTo>
                  <a:lnTo>
                    <a:pt x="443585" y="444500"/>
                  </a:lnTo>
                  <a:lnTo>
                    <a:pt x="442937" y="444500"/>
                  </a:lnTo>
                  <a:lnTo>
                    <a:pt x="443382" y="443230"/>
                  </a:lnTo>
                  <a:lnTo>
                    <a:pt x="443585" y="444500"/>
                  </a:lnTo>
                  <a:lnTo>
                    <a:pt x="443585" y="438150"/>
                  </a:lnTo>
                  <a:lnTo>
                    <a:pt x="442645" y="436880"/>
                  </a:lnTo>
                  <a:lnTo>
                    <a:pt x="447065" y="436880"/>
                  </a:lnTo>
                  <a:lnTo>
                    <a:pt x="448437" y="438150"/>
                  </a:lnTo>
                  <a:lnTo>
                    <a:pt x="448437" y="411480"/>
                  </a:lnTo>
                  <a:lnTo>
                    <a:pt x="440131" y="411480"/>
                  </a:lnTo>
                  <a:lnTo>
                    <a:pt x="440131" y="431800"/>
                  </a:lnTo>
                  <a:lnTo>
                    <a:pt x="439775" y="433095"/>
                  </a:lnTo>
                  <a:lnTo>
                    <a:pt x="439623" y="434340"/>
                  </a:lnTo>
                  <a:lnTo>
                    <a:pt x="439216" y="434340"/>
                  </a:lnTo>
                  <a:lnTo>
                    <a:pt x="438988" y="433070"/>
                  </a:lnTo>
                  <a:lnTo>
                    <a:pt x="439483" y="433070"/>
                  </a:lnTo>
                  <a:lnTo>
                    <a:pt x="439801" y="431800"/>
                  </a:lnTo>
                  <a:lnTo>
                    <a:pt x="440131" y="431800"/>
                  </a:lnTo>
                  <a:lnTo>
                    <a:pt x="440131" y="411480"/>
                  </a:lnTo>
                  <a:lnTo>
                    <a:pt x="378167" y="411480"/>
                  </a:lnTo>
                  <a:lnTo>
                    <a:pt x="378167" y="416560"/>
                  </a:lnTo>
                  <a:lnTo>
                    <a:pt x="377266" y="416560"/>
                  </a:lnTo>
                  <a:lnTo>
                    <a:pt x="376783" y="415290"/>
                  </a:lnTo>
                  <a:lnTo>
                    <a:pt x="378167" y="416560"/>
                  </a:lnTo>
                  <a:lnTo>
                    <a:pt x="378167" y="411480"/>
                  </a:lnTo>
                  <a:lnTo>
                    <a:pt x="369709" y="411480"/>
                  </a:lnTo>
                  <a:lnTo>
                    <a:pt x="368401" y="411480"/>
                  </a:lnTo>
                  <a:lnTo>
                    <a:pt x="365023" y="411480"/>
                  </a:lnTo>
                  <a:lnTo>
                    <a:pt x="363804" y="412572"/>
                  </a:lnTo>
                  <a:lnTo>
                    <a:pt x="364121" y="409765"/>
                  </a:lnTo>
                  <a:lnTo>
                    <a:pt x="364324" y="410210"/>
                  </a:lnTo>
                  <a:lnTo>
                    <a:pt x="369265" y="408940"/>
                  </a:lnTo>
                  <a:lnTo>
                    <a:pt x="369252" y="410210"/>
                  </a:lnTo>
                  <a:lnTo>
                    <a:pt x="369404" y="410210"/>
                  </a:lnTo>
                  <a:lnTo>
                    <a:pt x="531139" y="410210"/>
                  </a:lnTo>
                  <a:lnTo>
                    <a:pt x="530047" y="408940"/>
                  </a:lnTo>
                  <a:lnTo>
                    <a:pt x="531622" y="408940"/>
                  </a:lnTo>
                  <a:lnTo>
                    <a:pt x="530923" y="407670"/>
                  </a:lnTo>
                  <a:lnTo>
                    <a:pt x="530072" y="406400"/>
                  </a:lnTo>
                  <a:lnTo>
                    <a:pt x="528256" y="407670"/>
                  </a:lnTo>
                  <a:lnTo>
                    <a:pt x="527240" y="406400"/>
                  </a:lnTo>
                  <a:lnTo>
                    <a:pt x="526669" y="405130"/>
                  </a:lnTo>
                  <a:lnTo>
                    <a:pt x="525437" y="403860"/>
                  </a:lnTo>
                  <a:lnTo>
                    <a:pt x="524992" y="402590"/>
                  </a:lnTo>
                  <a:lnTo>
                    <a:pt x="524116" y="402590"/>
                  </a:lnTo>
                  <a:lnTo>
                    <a:pt x="524459" y="401320"/>
                  </a:lnTo>
                  <a:lnTo>
                    <a:pt x="525373" y="400050"/>
                  </a:lnTo>
                  <a:lnTo>
                    <a:pt x="529666" y="401320"/>
                  </a:lnTo>
                  <a:lnTo>
                    <a:pt x="534873" y="401320"/>
                  </a:lnTo>
                  <a:lnTo>
                    <a:pt x="531622" y="408940"/>
                  </a:lnTo>
                  <a:lnTo>
                    <a:pt x="532574" y="408940"/>
                  </a:lnTo>
                  <a:lnTo>
                    <a:pt x="533107" y="410210"/>
                  </a:lnTo>
                  <a:lnTo>
                    <a:pt x="533260" y="410210"/>
                  </a:lnTo>
                  <a:lnTo>
                    <a:pt x="557682" y="410210"/>
                  </a:lnTo>
                  <a:lnTo>
                    <a:pt x="557809" y="410210"/>
                  </a:lnTo>
                  <a:lnTo>
                    <a:pt x="626313" y="410210"/>
                  </a:lnTo>
                  <a:lnTo>
                    <a:pt x="626808" y="406400"/>
                  </a:lnTo>
                  <a:lnTo>
                    <a:pt x="626935" y="406400"/>
                  </a:lnTo>
                  <a:lnTo>
                    <a:pt x="626999" y="405130"/>
                  </a:lnTo>
                  <a:lnTo>
                    <a:pt x="629399" y="405130"/>
                  </a:lnTo>
                  <a:lnTo>
                    <a:pt x="631037" y="406400"/>
                  </a:lnTo>
                  <a:lnTo>
                    <a:pt x="632866" y="407670"/>
                  </a:lnTo>
                  <a:lnTo>
                    <a:pt x="636828" y="407670"/>
                  </a:lnTo>
                  <a:lnTo>
                    <a:pt x="639076" y="411480"/>
                  </a:lnTo>
                  <a:lnTo>
                    <a:pt x="645198" y="410210"/>
                  </a:lnTo>
                  <a:lnTo>
                    <a:pt x="648970" y="408940"/>
                  </a:lnTo>
                  <a:lnTo>
                    <a:pt x="649516" y="411480"/>
                  </a:lnTo>
                  <a:lnTo>
                    <a:pt x="651649" y="412750"/>
                  </a:lnTo>
                  <a:lnTo>
                    <a:pt x="650532" y="415290"/>
                  </a:lnTo>
                  <a:lnTo>
                    <a:pt x="650455" y="416560"/>
                  </a:lnTo>
                  <a:lnTo>
                    <a:pt x="650887" y="417830"/>
                  </a:lnTo>
                  <a:lnTo>
                    <a:pt x="651281" y="417830"/>
                  </a:lnTo>
                  <a:lnTo>
                    <a:pt x="651840" y="419100"/>
                  </a:lnTo>
                  <a:lnTo>
                    <a:pt x="653491" y="419100"/>
                  </a:lnTo>
                  <a:lnTo>
                    <a:pt x="654481" y="420370"/>
                  </a:lnTo>
                  <a:lnTo>
                    <a:pt x="656247" y="420370"/>
                  </a:lnTo>
                  <a:lnTo>
                    <a:pt x="656501" y="421640"/>
                  </a:lnTo>
                  <a:lnTo>
                    <a:pt x="655459" y="429260"/>
                  </a:lnTo>
                  <a:lnTo>
                    <a:pt x="662889" y="427990"/>
                  </a:lnTo>
                  <a:lnTo>
                    <a:pt x="673138" y="427990"/>
                  </a:lnTo>
                  <a:lnTo>
                    <a:pt x="674103" y="429260"/>
                  </a:lnTo>
                  <a:lnTo>
                    <a:pt x="675119" y="429260"/>
                  </a:lnTo>
                  <a:lnTo>
                    <a:pt x="676097" y="430530"/>
                  </a:lnTo>
                  <a:lnTo>
                    <a:pt x="676681" y="430530"/>
                  </a:lnTo>
                  <a:lnTo>
                    <a:pt x="677303" y="429260"/>
                  </a:lnTo>
                  <a:lnTo>
                    <a:pt x="677976" y="429260"/>
                  </a:lnTo>
                  <a:lnTo>
                    <a:pt x="679475" y="430530"/>
                  </a:lnTo>
                  <a:lnTo>
                    <a:pt x="680237" y="431800"/>
                  </a:lnTo>
                  <a:lnTo>
                    <a:pt x="682980" y="429260"/>
                  </a:lnTo>
                  <a:lnTo>
                    <a:pt x="681736" y="427990"/>
                  </a:lnTo>
                  <a:lnTo>
                    <a:pt x="680415" y="427990"/>
                  </a:lnTo>
                  <a:lnTo>
                    <a:pt x="677837" y="426720"/>
                  </a:lnTo>
                  <a:lnTo>
                    <a:pt x="676554" y="425450"/>
                  </a:lnTo>
                  <a:lnTo>
                    <a:pt x="677418" y="425450"/>
                  </a:lnTo>
                  <a:lnTo>
                    <a:pt x="678865" y="424180"/>
                  </a:lnTo>
                  <a:lnTo>
                    <a:pt x="679970" y="422910"/>
                  </a:lnTo>
                  <a:lnTo>
                    <a:pt x="680453" y="421640"/>
                  </a:lnTo>
                  <a:lnTo>
                    <a:pt x="689330" y="422910"/>
                  </a:lnTo>
                  <a:lnTo>
                    <a:pt x="692873" y="422910"/>
                  </a:lnTo>
                  <a:lnTo>
                    <a:pt x="696201" y="426720"/>
                  </a:lnTo>
                  <a:lnTo>
                    <a:pt x="698614" y="425450"/>
                  </a:lnTo>
                  <a:lnTo>
                    <a:pt x="699617" y="426720"/>
                  </a:lnTo>
                  <a:lnTo>
                    <a:pt x="700747" y="427990"/>
                  </a:lnTo>
                  <a:lnTo>
                    <a:pt x="701484" y="426720"/>
                  </a:lnTo>
                  <a:lnTo>
                    <a:pt x="702843" y="426720"/>
                  </a:lnTo>
                  <a:lnTo>
                    <a:pt x="703160" y="427990"/>
                  </a:lnTo>
                  <a:lnTo>
                    <a:pt x="705040" y="427990"/>
                  </a:lnTo>
                  <a:lnTo>
                    <a:pt x="709752" y="430530"/>
                  </a:lnTo>
                  <a:lnTo>
                    <a:pt x="712114" y="426720"/>
                  </a:lnTo>
                  <a:lnTo>
                    <a:pt x="712901" y="425450"/>
                  </a:lnTo>
                  <a:lnTo>
                    <a:pt x="713270" y="424180"/>
                  </a:lnTo>
                  <a:lnTo>
                    <a:pt x="713422" y="422910"/>
                  </a:lnTo>
                  <a:lnTo>
                    <a:pt x="710844" y="421640"/>
                  </a:lnTo>
                  <a:lnTo>
                    <a:pt x="714197" y="416560"/>
                  </a:lnTo>
                  <a:lnTo>
                    <a:pt x="708748" y="417830"/>
                  </a:lnTo>
                  <a:lnTo>
                    <a:pt x="708698" y="416560"/>
                  </a:lnTo>
                  <a:lnTo>
                    <a:pt x="707580" y="416560"/>
                  </a:lnTo>
                  <a:lnTo>
                    <a:pt x="708799" y="412750"/>
                  </a:lnTo>
                  <a:lnTo>
                    <a:pt x="702462" y="412750"/>
                  </a:lnTo>
                  <a:lnTo>
                    <a:pt x="704430" y="408940"/>
                  </a:lnTo>
                  <a:lnTo>
                    <a:pt x="705091" y="407670"/>
                  </a:lnTo>
                  <a:lnTo>
                    <a:pt x="704723" y="407670"/>
                  </a:lnTo>
                  <a:lnTo>
                    <a:pt x="704265" y="406400"/>
                  </a:lnTo>
                  <a:lnTo>
                    <a:pt x="704405" y="406400"/>
                  </a:lnTo>
                  <a:lnTo>
                    <a:pt x="704862" y="405130"/>
                  </a:lnTo>
                  <a:lnTo>
                    <a:pt x="705142" y="405130"/>
                  </a:lnTo>
                  <a:lnTo>
                    <a:pt x="704811" y="403860"/>
                  </a:lnTo>
                  <a:lnTo>
                    <a:pt x="705916" y="403860"/>
                  </a:lnTo>
                  <a:lnTo>
                    <a:pt x="706005" y="402590"/>
                  </a:lnTo>
                  <a:lnTo>
                    <a:pt x="705535" y="402590"/>
                  </a:lnTo>
                  <a:lnTo>
                    <a:pt x="707720" y="401320"/>
                  </a:lnTo>
                  <a:lnTo>
                    <a:pt x="707618" y="400050"/>
                  </a:lnTo>
                  <a:lnTo>
                    <a:pt x="707097" y="400050"/>
                  </a:lnTo>
                  <a:lnTo>
                    <a:pt x="704354" y="401320"/>
                  </a:lnTo>
                  <a:lnTo>
                    <a:pt x="704176" y="400050"/>
                  </a:lnTo>
                  <a:lnTo>
                    <a:pt x="704430" y="400050"/>
                  </a:lnTo>
                  <a:lnTo>
                    <a:pt x="704202" y="398780"/>
                  </a:lnTo>
                  <a:lnTo>
                    <a:pt x="702094" y="398780"/>
                  </a:lnTo>
                  <a:lnTo>
                    <a:pt x="702170" y="394970"/>
                  </a:lnTo>
                  <a:lnTo>
                    <a:pt x="705548" y="393700"/>
                  </a:lnTo>
                  <a:lnTo>
                    <a:pt x="704723" y="392430"/>
                  </a:lnTo>
                  <a:lnTo>
                    <a:pt x="704176" y="391160"/>
                  </a:lnTo>
                  <a:lnTo>
                    <a:pt x="704672" y="391160"/>
                  </a:lnTo>
                  <a:lnTo>
                    <a:pt x="703910" y="389890"/>
                  </a:lnTo>
                  <a:lnTo>
                    <a:pt x="703160" y="389890"/>
                  </a:lnTo>
                  <a:lnTo>
                    <a:pt x="702386" y="388620"/>
                  </a:lnTo>
                  <a:lnTo>
                    <a:pt x="698690" y="387350"/>
                  </a:lnTo>
                  <a:lnTo>
                    <a:pt x="699770" y="384810"/>
                  </a:lnTo>
                  <a:lnTo>
                    <a:pt x="700316" y="383540"/>
                  </a:lnTo>
                  <a:lnTo>
                    <a:pt x="698347" y="381000"/>
                  </a:lnTo>
                  <a:lnTo>
                    <a:pt x="697674" y="381000"/>
                  </a:lnTo>
                  <a:lnTo>
                    <a:pt x="699325" y="378460"/>
                  </a:lnTo>
                  <a:lnTo>
                    <a:pt x="701598" y="375920"/>
                  </a:lnTo>
                  <a:lnTo>
                    <a:pt x="700862" y="374650"/>
                  </a:lnTo>
                  <a:lnTo>
                    <a:pt x="700125" y="373380"/>
                  </a:lnTo>
                  <a:lnTo>
                    <a:pt x="697839" y="372110"/>
                  </a:lnTo>
                  <a:lnTo>
                    <a:pt x="693381" y="372110"/>
                  </a:lnTo>
                  <a:lnTo>
                    <a:pt x="690841" y="374650"/>
                  </a:lnTo>
                  <a:lnTo>
                    <a:pt x="690626" y="374650"/>
                  </a:lnTo>
                  <a:lnTo>
                    <a:pt x="691083" y="373380"/>
                  </a:lnTo>
                  <a:lnTo>
                    <a:pt x="691997" y="367030"/>
                  </a:lnTo>
                  <a:lnTo>
                    <a:pt x="691730" y="366585"/>
                  </a:lnTo>
                  <a:lnTo>
                    <a:pt x="696391" y="365760"/>
                  </a:lnTo>
                  <a:lnTo>
                    <a:pt x="696531" y="368300"/>
                  </a:lnTo>
                  <a:lnTo>
                    <a:pt x="698309" y="368300"/>
                  </a:lnTo>
                  <a:lnTo>
                    <a:pt x="698969" y="367030"/>
                  </a:lnTo>
                  <a:lnTo>
                    <a:pt x="699719" y="365760"/>
                  </a:lnTo>
                  <a:lnTo>
                    <a:pt x="701205" y="363220"/>
                  </a:lnTo>
                  <a:lnTo>
                    <a:pt x="699147" y="361950"/>
                  </a:lnTo>
                  <a:lnTo>
                    <a:pt x="697712" y="360680"/>
                  </a:lnTo>
                  <a:lnTo>
                    <a:pt x="697839" y="359410"/>
                  </a:lnTo>
                  <a:lnTo>
                    <a:pt x="698919" y="359410"/>
                  </a:lnTo>
                  <a:lnTo>
                    <a:pt x="699808" y="358140"/>
                  </a:lnTo>
                  <a:lnTo>
                    <a:pt x="703783" y="358140"/>
                  </a:lnTo>
                  <a:lnTo>
                    <a:pt x="703859" y="359410"/>
                  </a:lnTo>
                  <a:lnTo>
                    <a:pt x="703986" y="359410"/>
                  </a:lnTo>
                  <a:lnTo>
                    <a:pt x="704265" y="360680"/>
                  </a:lnTo>
                  <a:lnTo>
                    <a:pt x="708075" y="360680"/>
                  </a:lnTo>
                  <a:lnTo>
                    <a:pt x="710311" y="361950"/>
                  </a:lnTo>
                  <a:lnTo>
                    <a:pt x="712101" y="364490"/>
                  </a:lnTo>
                  <a:lnTo>
                    <a:pt x="715606" y="363220"/>
                  </a:lnTo>
                  <a:lnTo>
                    <a:pt x="719823" y="364490"/>
                  </a:lnTo>
                  <a:lnTo>
                    <a:pt x="722922" y="367030"/>
                  </a:lnTo>
                  <a:lnTo>
                    <a:pt x="729259" y="364490"/>
                  </a:lnTo>
                  <a:lnTo>
                    <a:pt x="732942" y="365760"/>
                  </a:lnTo>
                  <a:lnTo>
                    <a:pt x="733107" y="367030"/>
                  </a:lnTo>
                  <a:lnTo>
                    <a:pt x="731862" y="369570"/>
                  </a:lnTo>
                  <a:lnTo>
                    <a:pt x="735139" y="368300"/>
                  </a:lnTo>
                  <a:lnTo>
                    <a:pt x="739152" y="367030"/>
                  </a:lnTo>
                  <a:lnTo>
                    <a:pt x="740778" y="364490"/>
                  </a:lnTo>
                  <a:lnTo>
                    <a:pt x="741578" y="363220"/>
                  </a:lnTo>
                  <a:lnTo>
                    <a:pt x="743204" y="360680"/>
                  </a:lnTo>
                  <a:lnTo>
                    <a:pt x="747204" y="363220"/>
                  </a:lnTo>
                  <a:lnTo>
                    <a:pt x="749147" y="358140"/>
                  </a:lnTo>
                  <a:lnTo>
                    <a:pt x="750125" y="355600"/>
                  </a:lnTo>
                  <a:lnTo>
                    <a:pt x="743381" y="356870"/>
                  </a:lnTo>
                  <a:lnTo>
                    <a:pt x="737946" y="355600"/>
                  </a:lnTo>
                  <a:lnTo>
                    <a:pt x="737108" y="354330"/>
                  </a:lnTo>
                  <a:lnTo>
                    <a:pt x="736206" y="354330"/>
                  </a:lnTo>
                  <a:lnTo>
                    <a:pt x="735380" y="353060"/>
                  </a:lnTo>
                  <a:lnTo>
                    <a:pt x="735558" y="353060"/>
                  </a:lnTo>
                  <a:lnTo>
                    <a:pt x="735342" y="351790"/>
                  </a:lnTo>
                  <a:lnTo>
                    <a:pt x="734720" y="351790"/>
                  </a:lnTo>
                  <a:lnTo>
                    <a:pt x="734809" y="350520"/>
                  </a:lnTo>
                  <a:lnTo>
                    <a:pt x="735253" y="349250"/>
                  </a:lnTo>
                  <a:lnTo>
                    <a:pt x="734949" y="349250"/>
                  </a:lnTo>
                  <a:lnTo>
                    <a:pt x="733869" y="346710"/>
                  </a:lnTo>
                  <a:lnTo>
                    <a:pt x="733615" y="345440"/>
                  </a:lnTo>
                  <a:lnTo>
                    <a:pt x="738809" y="344170"/>
                  </a:lnTo>
                  <a:lnTo>
                    <a:pt x="739813" y="344170"/>
                  </a:lnTo>
                  <a:lnTo>
                    <a:pt x="741299" y="342900"/>
                  </a:lnTo>
                  <a:lnTo>
                    <a:pt x="742556" y="341630"/>
                  </a:lnTo>
                  <a:lnTo>
                    <a:pt x="744474" y="342900"/>
                  </a:lnTo>
                  <a:lnTo>
                    <a:pt x="745007" y="345440"/>
                  </a:lnTo>
                  <a:lnTo>
                    <a:pt x="747852" y="344170"/>
                  </a:lnTo>
                  <a:lnTo>
                    <a:pt x="748588" y="345440"/>
                  </a:lnTo>
                  <a:lnTo>
                    <a:pt x="749274" y="346710"/>
                  </a:lnTo>
                  <a:lnTo>
                    <a:pt x="750404" y="347980"/>
                  </a:lnTo>
                  <a:lnTo>
                    <a:pt x="751268" y="347980"/>
                  </a:lnTo>
                  <a:lnTo>
                    <a:pt x="753402" y="350520"/>
                  </a:lnTo>
                  <a:lnTo>
                    <a:pt x="754430" y="351790"/>
                  </a:lnTo>
                  <a:lnTo>
                    <a:pt x="757745" y="354330"/>
                  </a:lnTo>
                  <a:lnTo>
                    <a:pt x="761720" y="349250"/>
                  </a:lnTo>
                  <a:lnTo>
                    <a:pt x="765327" y="347980"/>
                  </a:lnTo>
                  <a:lnTo>
                    <a:pt x="765467" y="347980"/>
                  </a:lnTo>
                  <a:lnTo>
                    <a:pt x="766229" y="346710"/>
                  </a:lnTo>
                  <a:lnTo>
                    <a:pt x="766991" y="345440"/>
                  </a:lnTo>
                  <a:close/>
                </a:path>
                <a:path w="930910" h="652779">
                  <a:moveTo>
                    <a:pt x="767080" y="299732"/>
                  </a:moveTo>
                  <a:lnTo>
                    <a:pt x="766914" y="299732"/>
                  </a:lnTo>
                  <a:lnTo>
                    <a:pt x="766775" y="299910"/>
                  </a:lnTo>
                  <a:lnTo>
                    <a:pt x="766978" y="299796"/>
                  </a:lnTo>
                  <a:close/>
                </a:path>
                <a:path w="930910" h="652779">
                  <a:moveTo>
                    <a:pt x="771613" y="216509"/>
                  </a:moveTo>
                  <a:lnTo>
                    <a:pt x="771359" y="215760"/>
                  </a:lnTo>
                  <a:lnTo>
                    <a:pt x="771093" y="214896"/>
                  </a:lnTo>
                  <a:lnTo>
                    <a:pt x="770255" y="214515"/>
                  </a:lnTo>
                  <a:lnTo>
                    <a:pt x="768248" y="215798"/>
                  </a:lnTo>
                  <a:lnTo>
                    <a:pt x="768057" y="216662"/>
                  </a:lnTo>
                  <a:lnTo>
                    <a:pt x="767676" y="217309"/>
                  </a:lnTo>
                  <a:lnTo>
                    <a:pt x="768388" y="217360"/>
                  </a:lnTo>
                  <a:lnTo>
                    <a:pt x="769010" y="217614"/>
                  </a:lnTo>
                  <a:lnTo>
                    <a:pt x="769759" y="217474"/>
                  </a:lnTo>
                  <a:lnTo>
                    <a:pt x="770877" y="217297"/>
                  </a:lnTo>
                  <a:lnTo>
                    <a:pt x="771613" y="216509"/>
                  </a:lnTo>
                  <a:close/>
                </a:path>
                <a:path w="930910" h="652779">
                  <a:moveTo>
                    <a:pt x="771690" y="297472"/>
                  </a:moveTo>
                  <a:lnTo>
                    <a:pt x="770610" y="295478"/>
                  </a:lnTo>
                  <a:lnTo>
                    <a:pt x="770445" y="295109"/>
                  </a:lnTo>
                  <a:lnTo>
                    <a:pt x="769175" y="295021"/>
                  </a:lnTo>
                  <a:lnTo>
                    <a:pt x="768654" y="295363"/>
                  </a:lnTo>
                  <a:lnTo>
                    <a:pt x="765962" y="297154"/>
                  </a:lnTo>
                  <a:lnTo>
                    <a:pt x="765441" y="298653"/>
                  </a:lnTo>
                  <a:lnTo>
                    <a:pt x="767016" y="299669"/>
                  </a:lnTo>
                  <a:lnTo>
                    <a:pt x="769239" y="298577"/>
                  </a:lnTo>
                  <a:lnTo>
                    <a:pt x="771690" y="297472"/>
                  </a:lnTo>
                  <a:close/>
                </a:path>
                <a:path w="930910" h="652779">
                  <a:moveTo>
                    <a:pt x="787438" y="317055"/>
                  </a:moveTo>
                  <a:lnTo>
                    <a:pt x="786625" y="316280"/>
                  </a:lnTo>
                  <a:lnTo>
                    <a:pt x="784936" y="314731"/>
                  </a:lnTo>
                  <a:lnTo>
                    <a:pt x="781151" y="314706"/>
                  </a:lnTo>
                  <a:lnTo>
                    <a:pt x="781189" y="310591"/>
                  </a:lnTo>
                  <a:lnTo>
                    <a:pt x="776274" y="311200"/>
                  </a:lnTo>
                  <a:lnTo>
                    <a:pt x="773328" y="315988"/>
                  </a:lnTo>
                  <a:lnTo>
                    <a:pt x="775525" y="317779"/>
                  </a:lnTo>
                  <a:lnTo>
                    <a:pt x="777849" y="319519"/>
                  </a:lnTo>
                  <a:lnTo>
                    <a:pt x="778662" y="319049"/>
                  </a:lnTo>
                  <a:lnTo>
                    <a:pt x="779513" y="318516"/>
                  </a:lnTo>
                  <a:lnTo>
                    <a:pt x="780275" y="317982"/>
                  </a:lnTo>
                  <a:lnTo>
                    <a:pt x="781634" y="319252"/>
                  </a:lnTo>
                  <a:lnTo>
                    <a:pt x="785190" y="318135"/>
                  </a:lnTo>
                  <a:lnTo>
                    <a:pt x="785901" y="320103"/>
                  </a:lnTo>
                  <a:lnTo>
                    <a:pt x="786955" y="318058"/>
                  </a:lnTo>
                  <a:lnTo>
                    <a:pt x="787438" y="317055"/>
                  </a:lnTo>
                  <a:close/>
                </a:path>
                <a:path w="930910" h="652779">
                  <a:moveTo>
                    <a:pt x="791032" y="300647"/>
                  </a:moveTo>
                  <a:lnTo>
                    <a:pt x="790359" y="299529"/>
                  </a:lnTo>
                  <a:lnTo>
                    <a:pt x="790054" y="298970"/>
                  </a:lnTo>
                  <a:lnTo>
                    <a:pt x="788454" y="298665"/>
                  </a:lnTo>
                  <a:lnTo>
                    <a:pt x="787819" y="299085"/>
                  </a:lnTo>
                  <a:lnTo>
                    <a:pt x="786257" y="300050"/>
                  </a:lnTo>
                  <a:lnTo>
                    <a:pt x="784834" y="301523"/>
                  </a:lnTo>
                  <a:lnTo>
                    <a:pt x="785012" y="303212"/>
                  </a:lnTo>
                  <a:lnTo>
                    <a:pt x="785876" y="303199"/>
                  </a:lnTo>
                  <a:lnTo>
                    <a:pt x="786879" y="303568"/>
                  </a:lnTo>
                  <a:lnTo>
                    <a:pt x="789787" y="302209"/>
                  </a:lnTo>
                  <a:lnTo>
                    <a:pt x="791032" y="300647"/>
                  </a:lnTo>
                  <a:close/>
                </a:path>
                <a:path w="930910" h="652779">
                  <a:moveTo>
                    <a:pt x="791425" y="306565"/>
                  </a:moveTo>
                  <a:lnTo>
                    <a:pt x="790498" y="306412"/>
                  </a:lnTo>
                  <a:lnTo>
                    <a:pt x="790194" y="306324"/>
                  </a:lnTo>
                  <a:lnTo>
                    <a:pt x="789698" y="306489"/>
                  </a:lnTo>
                  <a:lnTo>
                    <a:pt x="789317" y="306527"/>
                  </a:lnTo>
                  <a:lnTo>
                    <a:pt x="789190" y="307174"/>
                  </a:lnTo>
                  <a:lnTo>
                    <a:pt x="789114" y="307822"/>
                  </a:lnTo>
                  <a:lnTo>
                    <a:pt x="789012" y="308457"/>
                  </a:lnTo>
                  <a:lnTo>
                    <a:pt x="789470" y="308330"/>
                  </a:lnTo>
                  <a:lnTo>
                    <a:pt x="790003" y="308330"/>
                  </a:lnTo>
                  <a:lnTo>
                    <a:pt x="790295" y="308063"/>
                  </a:lnTo>
                  <a:lnTo>
                    <a:pt x="791387" y="307187"/>
                  </a:lnTo>
                  <a:lnTo>
                    <a:pt x="791425" y="306565"/>
                  </a:lnTo>
                  <a:close/>
                </a:path>
                <a:path w="930910" h="652779">
                  <a:moveTo>
                    <a:pt x="841349" y="247853"/>
                  </a:moveTo>
                  <a:lnTo>
                    <a:pt x="840587" y="247180"/>
                  </a:lnTo>
                  <a:lnTo>
                    <a:pt x="839470" y="247281"/>
                  </a:lnTo>
                  <a:lnTo>
                    <a:pt x="837933" y="248183"/>
                  </a:lnTo>
                  <a:lnTo>
                    <a:pt x="838568" y="249072"/>
                  </a:lnTo>
                  <a:lnTo>
                    <a:pt x="839749" y="248881"/>
                  </a:lnTo>
                  <a:lnTo>
                    <a:pt x="841349" y="247853"/>
                  </a:lnTo>
                  <a:close/>
                </a:path>
                <a:path w="930910" h="652779">
                  <a:moveTo>
                    <a:pt x="867892" y="231978"/>
                  </a:moveTo>
                  <a:lnTo>
                    <a:pt x="867575" y="232003"/>
                  </a:lnTo>
                  <a:lnTo>
                    <a:pt x="867206" y="231914"/>
                  </a:lnTo>
                  <a:lnTo>
                    <a:pt x="866978" y="232054"/>
                  </a:lnTo>
                  <a:lnTo>
                    <a:pt x="866736" y="232219"/>
                  </a:lnTo>
                  <a:lnTo>
                    <a:pt x="866635" y="232613"/>
                  </a:lnTo>
                  <a:lnTo>
                    <a:pt x="866419" y="232930"/>
                  </a:lnTo>
                  <a:lnTo>
                    <a:pt x="866736" y="232905"/>
                  </a:lnTo>
                  <a:lnTo>
                    <a:pt x="867117" y="232994"/>
                  </a:lnTo>
                  <a:lnTo>
                    <a:pt x="867371" y="232829"/>
                  </a:lnTo>
                  <a:lnTo>
                    <a:pt x="867613" y="232676"/>
                  </a:lnTo>
                  <a:lnTo>
                    <a:pt x="867740" y="232270"/>
                  </a:lnTo>
                  <a:lnTo>
                    <a:pt x="867892" y="231978"/>
                  </a:lnTo>
                  <a:close/>
                </a:path>
                <a:path w="930910" h="652779">
                  <a:moveTo>
                    <a:pt x="895604" y="251993"/>
                  </a:moveTo>
                  <a:lnTo>
                    <a:pt x="887285" y="251079"/>
                  </a:lnTo>
                  <a:lnTo>
                    <a:pt x="873747" y="239699"/>
                  </a:lnTo>
                  <a:lnTo>
                    <a:pt x="858126" y="231178"/>
                  </a:lnTo>
                  <a:lnTo>
                    <a:pt x="853440" y="239979"/>
                  </a:lnTo>
                  <a:lnTo>
                    <a:pt x="860348" y="241655"/>
                  </a:lnTo>
                  <a:lnTo>
                    <a:pt x="860450" y="246989"/>
                  </a:lnTo>
                  <a:lnTo>
                    <a:pt x="864298" y="246443"/>
                  </a:lnTo>
                  <a:lnTo>
                    <a:pt x="863612" y="247408"/>
                  </a:lnTo>
                  <a:lnTo>
                    <a:pt x="863371" y="247980"/>
                  </a:lnTo>
                  <a:lnTo>
                    <a:pt x="866152" y="253161"/>
                  </a:lnTo>
                  <a:lnTo>
                    <a:pt x="871067" y="256857"/>
                  </a:lnTo>
                  <a:lnTo>
                    <a:pt x="872642" y="262877"/>
                  </a:lnTo>
                  <a:lnTo>
                    <a:pt x="872883" y="263271"/>
                  </a:lnTo>
                  <a:lnTo>
                    <a:pt x="873544" y="263906"/>
                  </a:lnTo>
                  <a:lnTo>
                    <a:pt x="873506" y="264121"/>
                  </a:lnTo>
                  <a:lnTo>
                    <a:pt x="873582" y="264325"/>
                  </a:lnTo>
                  <a:lnTo>
                    <a:pt x="873861" y="264490"/>
                  </a:lnTo>
                  <a:lnTo>
                    <a:pt x="873988" y="264439"/>
                  </a:lnTo>
                  <a:lnTo>
                    <a:pt x="874356" y="264833"/>
                  </a:lnTo>
                  <a:lnTo>
                    <a:pt x="875804" y="265849"/>
                  </a:lnTo>
                  <a:lnTo>
                    <a:pt x="873899" y="267055"/>
                  </a:lnTo>
                  <a:lnTo>
                    <a:pt x="872490" y="268325"/>
                  </a:lnTo>
                  <a:lnTo>
                    <a:pt x="872959" y="274777"/>
                  </a:lnTo>
                  <a:lnTo>
                    <a:pt x="877658" y="271310"/>
                  </a:lnTo>
                  <a:lnTo>
                    <a:pt x="881951" y="271437"/>
                  </a:lnTo>
                  <a:lnTo>
                    <a:pt x="879551" y="268084"/>
                  </a:lnTo>
                  <a:lnTo>
                    <a:pt x="882802" y="270268"/>
                  </a:lnTo>
                  <a:lnTo>
                    <a:pt x="885304" y="274027"/>
                  </a:lnTo>
                  <a:lnTo>
                    <a:pt x="893826" y="265468"/>
                  </a:lnTo>
                  <a:lnTo>
                    <a:pt x="888619" y="262597"/>
                  </a:lnTo>
                  <a:lnTo>
                    <a:pt x="895604" y="251993"/>
                  </a:lnTo>
                  <a:close/>
                </a:path>
                <a:path w="930910" h="652779">
                  <a:moveTo>
                    <a:pt x="901293" y="230301"/>
                  </a:moveTo>
                  <a:lnTo>
                    <a:pt x="900633" y="226885"/>
                  </a:lnTo>
                  <a:lnTo>
                    <a:pt x="898867" y="224307"/>
                  </a:lnTo>
                  <a:lnTo>
                    <a:pt x="896912" y="221869"/>
                  </a:lnTo>
                  <a:lnTo>
                    <a:pt x="896239" y="220992"/>
                  </a:lnTo>
                  <a:lnTo>
                    <a:pt x="895146" y="220433"/>
                  </a:lnTo>
                  <a:lnTo>
                    <a:pt x="894219" y="219748"/>
                  </a:lnTo>
                  <a:lnTo>
                    <a:pt x="893076" y="225996"/>
                  </a:lnTo>
                  <a:lnTo>
                    <a:pt x="898245" y="227317"/>
                  </a:lnTo>
                  <a:lnTo>
                    <a:pt x="901293" y="230301"/>
                  </a:lnTo>
                  <a:close/>
                </a:path>
                <a:path w="930910" h="652779">
                  <a:moveTo>
                    <a:pt x="903859" y="277139"/>
                  </a:moveTo>
                  <a:lnTo>
                    <a:pt x="903617" y="273100"/>
                  </a:lnTo>
                  <a:lnTo>
                    <a:pt x="901788" y="271411"/>
                  </a:lnTo>
                  <a:lnTo>
                    <a:pt x="899655" y="269951"/>
                  </a:lnTo>
                  <a:lnTo>
                    <a:pt x="897255" y="266192"/>
                  </a:lnTo>
                  <a:lnTo>
                    <a:pt x="896099" y="264287"/>
                  </a:lnTo>
                  <a:lnTo>
                    <a:pt x="895159" y="264731"/>
                  </a:lnTo>
                  <a:lnTo>
                    <a:pt x="894295" y="265277"/>
                  </a:lnTo>
                  <a:lnTo>
                    <a:pt x="893457" y="265950"/>
                  </a:lnTo>
                  <a:lnTo>
                    <a:pt x="895070" y="267398"/>
                  </a:lnTo>
                  <a:lnTo>
                    <a:pt x="893635" y="270217"/>
                  </a:lnTo>
                  <a:lnTo>
                    <a:pt x="893597" y="272427"/>
                  </a:lnTo>
                  <a:lnTo>
                    <a:pt x="894270" y="272592"/>
                  </a:lnTo>
                  <a:lnTo>
                    <a:pt x="895477" y="272973"/>
                  </a:lnTo>
                  <a:lnTo>
                    <a:pt x="900544" y="275475"/>
                  </a:lnTo>
                  <a:lnTo>
                    <a:pt x="903859" y="277139"/>
                  </a:lnTo>
                  <a:close/>
                </a:path>
                <a:path w="930910" h="652779">
                  <a:moveTo>
                    <a:pt x="909180" y="255854"/>
                  </a:moveTo>
                  <a:lnTo>
                    <a:pt x="908900" y="254863"/>
                  </a:lnTo>
                  <a:lnTo>
                    <a:pt x="907440" y="251688"/>
                  </a:lnTo>
                  <a:lnTo>
                    <a:pt x="906272" y="250863"/>
                  </a:lnTo>
                  <a:lnTo>
                    <a:pt x="903935" y="249034"/>
                  </a:lnTo>
                  <a:lnTo>
                    <a:pt x="901788" y="251853"/>
                  </a:lnTo>
                  <a:lnTo>
                    <a:pt x="903363" y="252641"/>
                  </a:lnTo>
                  <a:lnTo>
                    <a:pt x="903668" y="254012"/>
                  </a:lnTo>
                  <a:lnTo>
                    <a:pt x="902055" y="256273"/>
                  </a:lnTo>
                  <a:lnTo>
                    <a:pt x="901230" y="258419"/>
                  </a:lnTo>
                  <a:lnTo>
                    <a:pt x="900874" y="260502"/>
                  </a:lnTo>
                  <a:lnTo>
                    <a:pt x="899566" y="263753"/>
                  </a:lnTo>
                  <a:lnTo>
                    <a:pt x="900150" y="265544"/>
                  </a:lnTo>
                  <a:lnTo>
                    <a:pt x="904367" y="264579"/>
                  </a:lnTo>
                  <a:lnTo>
                    <a:pt x="904798" y="265239"/>
                  </a:lnTo>
                  <a:lnTo>
                    <a:pt x="905306" y="265849"/>
                  </a:lnTo>
                  <a:lnTo>
                    <a:pt x="906767" y="264528"/>
                  </a:lnTo>
                  <a:lnTo>
                    <a:pt x="907046" y="264287"/>
                  </a:lnTo>
                  <a:lnTo>
                    <a:pt x="906716" y="263525"/>
                  </a:lnTo>
                  <a:lnTo>
                    <a:pt x="906691" y="262953"/>
                  </a:lnTo>
                  <a:lnTo>
                    <a:pt x="904265" y="262318"/>
                  </a:lnTo>
                  <a:lnTo>
                    <a:pt x="902423" y="261442"/>
                  </a:lnTo>
                  <a:lnTo>
                    <a:pt x="907300" y="258178"/>
                  </a:lnTo>
                  <a:lnTo>
                    <a:pt x="908646" y="256971"/>
                  </a:lnTo>
                  <a:lnTo>
                    <a:pt x="909180" y="255854"/>
                  </a:lnTo>
                  <a:close/>
                </a:path>
                <a:path w="930910" h="652779">
                  <a:moveTo>
                    <a:pt x="913701" y="246138"/>
                  </a:moveTo>
                  <a:lnTo>
                    <a:pt x="913371" y="245160"/>
                  </a:lnTo>
                  <a:lnTo>
                    <a:pt x="912088" y="245973"/>
                  </a:lnTo>
                  <a:lnTo>
                    <a:pt x="910907" y="246964"/>
                  </a:lnTo>
                  <a:lnTo>
                    <a:pt x="911123" y="247510"/>
                  </a:lnTo>
                  <a:lnTo>
                    <a:pt x="911390" y="248005"/>
                  </a:lnTo>
                  <a:lnTo>
                    <a:pt x="911847" y="248399"/>
                  </a:lnTo>
                  <a:lnTo>
                    <a:pt x="913206" y="247230"/>
                  </a:lnTo>
                  <a:lnTo>
                    <a:pt x="913701" y="246138"/>
                  </a:lnTo>
                  <a:close/>
                </a:path>
                <a:path w="930910" h="652779">
                  <a:moveTo>
                    <a:pt x="926249" y="289496"/>
                  </a:moveTo>
                  <a:lnTo>
                    <a:pt x="925525" y="288594"/>
                  </a:lnTo>
                  <a:lnTo>
                    <a:pt x="925144" y="288150"/>
                  </a:lnTo>
                  <a:lnTo>
                    <a:pt x="924052" y="286588"/>
                  </a:lnTo>
                  <a:lnTo>
                    <a:pt x="922032" y="285902"/>
                  </a:lnTo>
                  <a:lnTo>
                    <a:pt x="919949" y="285343"/>
                  </a:lnTo>
                  <a:lnTo>
                    <a:pt x="916901" y="285788"/>
                  </a:lnTo>
                  <a:lnTo>
                    <a:pt x="915898" y="287172"/>
                  </a:lnTo>
                  <a:lnTo>
                    <a:pt x="917003" y="288658"/>
                  </a:lnTo>
                  <a:lnTo>
                    <a:pt x="918095" y="290195"/>
                  </a:lnTo>
                  <a:lnTo>
                    <a:pt x="919721" y="291338"/>
                  </a:lnTo>
                  <a:lnTo>
                    <a:pt x="921131" y="292620"/>
                  </a:lnTo>
                  <a:lnTo>
                    <a:pt x="926249" y="289496"/>
                  </a:lnTo>
                  <a:close/>
                </a:path>
                <a:path w="930910" h="652779">
                  <a:moveTo>
                    <a:pt x="930871" y="247751"/>
                  </a:moveTo>
                  <a:lnTo>
                    <a:pt x="930287" y="246595"/>
                  </a:lnTo>
                  <a:lnTo>
                    <a:pt x="929690" y="245465"/>
                  </a:lnTo>
                  <a:lnTo>
                    <a:pt x="929157" y="244297"/>
                  </a:lnTo>
                  <a:lnTo>
                    <a:pt x="923836" y="247548"/>
                  </a:lnTo>
                  <a:lnTo>
                    <a:pt x="928001" y="247929"/>
                  </a:lnTo>
                  <a:lnTo>
                    <a:pt x="927976" y="249580"/>
                  </a:lnTo>
                  <a:lnTo>
                    <a:pt x="929919" y="248335"/>
                  </a:lnTo>
                  <a:lnTo>
                    <a:pt x="930871" y="247751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95104" y="4531931"/>
              <a:ext cx="969010" cy="680085"/>
            </a:xfrm>
            <a:custGeom>
              <a:avLst/>
              <a:gdLst/>
              <a:ahLst/>
              <a:cxnLst/>
              <a:rect l="l" t="t" r="r" b="b"/>
              <a:pathLst>
                <a:path w="969010" h="680085">
                  <a:moveTo>
                    <a:pt x="4965" y="448602"/>
                  </a:moveTo>
                  <a:lnTo>
                    <a:pt x="4737" y="448246"/>
                  </a:lnTo>
                  <a:lnTo>
                    <a:pt x="4432" y="447890"/>
                  </a:lnTo>
                  <a:lnTo>
                    <a:pt x="3543" y="447954"/>
                  </a:lnTo>
                  <a:lnTo>
                    <a:pt x="2908" y="447840"/>
                  </a:lnTo>
                  <a:lnTo>
                    <a:pt x="2768" y="448487"/>
                  </a:lnTo>
                  <a:lnTo>
                    <a:pt x="2311" y="449338"/>
                  </a:lnTo>
                  <a:lnTo>
                    <a:pt x="2578" y="449707"/>
                  </a:lnTo>
                  <a:lnTo>
                    <a:pt x="2794" y="450100"/>
                  </a:lnTo>
                  <a:lnTo>
                    <a:pt x="3733" y="449973"/>
                  </a:lnTo>
                  <a:lnTo>
                    <a:pt x="4330" y="450088"/>
                  </a:lnTo>
                  <a:lnTo>
                    <a:pt x="4508" y="449440"/>
                  </a:lnTo>
                  <a:lnTo>
                    <a:pt x="4965" y="448602"/>
                  </a:lnTo>
                  <a:close/>
                </a:path>
                <a:path w="969010" h="680085">
                  <a:moveTo>
                    <a:pt x="10172" y="464832"/>
                  </a:moveTo>
                  <a:lnTo>
                    <a:pt x="9766" y="464337"/>
                  </a:lnTo>
                  <a:lnTo>
                    <a:pt x="8978" y="463334"/>
                  </a:lnTo>
                  <a:lnTo>
                    <a:pt x="8140" y="462127"/>
                  </a:lnTo>
                  <a:lnTo>
                    <a:pt x="5537" y="463118"/>
                  </a:lnTo>
                  <a:lnTo>
                    <a:pt x="4775" y="465277"/>
                  </a:lnTo>
                  <a:lnTo>
                    <a:pt x="5880" y="466013"/>
                  </a:lnTo>
                  <a:lnTo>
                    <a:pt x="8001" y="465886"/>
                  </a:lnTo>
                  <a:lnTo>
                    <a:pt x="9029" y="465836"/>
                  </a:lnTo>
                  <a:lnTo>
                    <a:pt x="10172" y="464832"/>
                  </a:lnTo>
                  <a:close/>
                </a:path>
                <a:path w="969010" h="680085">
                  <a:moveTo>
                    <a:pt x="13843" y="471678"/>
                  </a:moveTo>
                  <a:lnTo>
                    <a:pt x="12814" y="471678"/>
                  </a:lnTo>
                  <a:lnTo>
                    <a:pt x="10820" y="472948"/>
                  </a:lnTo>
                  <a:lnTo>
                    <a:pt x="11404" y="474218"/>
                  </a:lnTo>
                  <a:lnTo>
                    <a:pt x="13042" y="472948"/>
                  </a:lnTo>
                  <a:lnTo>
                    <a:pt x="13843" y="471678"/>
                  </a:lnTo>
                  <a:close/>
                </a:path>
                <a:path w="969010" h="680085">
                  <a:moveTo>
                    <a:pt x="82397" y="492950"/>
                  </a:moveTo>
                  <a:lnTo>
                    <a:pt x="82308" y="492810"/>
                  </a:lnTo>
                  <a:lnTo>
                    <a:pt x="82130" y="492963"/>
                  </a:lnTo>
                  <a:lnTo>
                    <a:pt x="82321" y="493191"/>
                  </a:lnTo>
                  <a:lnTo>
                    <a:pt x="82359" y="493064"/>
                  </a:lnTo>
                  <a:close/>
                </a:path>
                <a:path w="969010" h="680085">
                  <a:moveTo>
                    <a:pt x="85128" y="496887"/>
                  </a:moveTo>
                  <a:lnTo>
                    <a:pt x="84683" y="496227"/>
                  </a:lnTo>
                  <a:lnTo>
                    <a:pt x="84289" y="495503"/>
                  </a:lnTo>
                  <a:lnTo>
                    <a:pt x="83781" y="494880"/>
                  </a:lnTo>
                  <a:lnTo>
                    <a:pt x="83324" y="494296"/>
                  </a:lnTo>
                  <a:lnTo>
                    <a:pt x="82804" y="493750"/>
                  </a:lnTo>
                  <a:lnTo>
                    <a:pt x="82321" y="493191"/>
                  </a:lnTo>
                  <a:lnTo>
                    <a:pt x="82042" y="494982"/>
                  </a:lnTo>
                  <a:lnTo>
                    <a:pt x="78765" y="497332"/>
                  </a:lnTo>
                  <a:lnTo>
                    <a:pt x="80111" y="498817"/>
                  </a:lnTo>
                  <a:lnTo>
                    <a:pt x="83477" y="497509"/>
                  </a:lnTo>
                  <a:lnTo>
                    <a:pt x="85128" y="496887"/>
                  </a:lnTo>
                  <a:close/>
                </a:path>
                <a:path w="969010" h="680085">
                  <a:moveTo>
                    <a:pt x="121031" y="336118"/>
                  </a:moveTo>
                  <a:lnTo>
                    <a:pt x="119062" y="337210"/>
                  </a:lnTo>
                  <a:lnTo>
                    <a:pt x="118846" y="338035"/>
                  </a:lnTo>
                  <a:lnTo>
                    <a:pt x="119875" y="338734"/>
                  </a:lnTo>
                  <a:lnTo>
                    <a:pt x="120269" y="337858"/>
                  </a:lnTo>
                  <a:lnTo>
                    <a:pt x="120637" y="336981"/>
                  </a:lnTo>
                  <a:lnTo>
                    <a:pt x="121031" y="336118"/>
                  </a:lnTo>
                  <a:close/>
                </a:path>
                <a:path w="969010" h="680085">
                  <a:moveTo>
                    <a:pt x="164528" y="662940"/>
                  </a:moveTo>
                  <a:lnTo>
                    <a:pt x="164147" y="662457"/>
                  </a:lnTo>
                  <a:lnTo>
                    <a:pt x="163753" y="662000"/>
                  </a:lnTo>
                  <a:lnTo>
                    <a:pt x="163372" y="661543"/>
                  </a:lnTo>
                  <a:lnTo>
                    <a:pt x="162496" y="662368"/>
                  </a:lnTo>
                  <a:lnTo>
                    <a:pt x="161366" y="663359"/>
                  </a:lnTo>
                  <a:lnTo>
                    <a:pt x="162369" y="663803"/>
                  </a:lnTo>
                  <a:lnTo>
                    <a:pt x="162674" y="663943"/>
                  </a:lnTo>
                  <a:lnTo>
                    <a:pt x="163779" y="663257"/>
                  </a:lnTo>
                  <a:lnTo>
                    <a:pt x="164528" y="662940"/>
                  </a:lnTo>
                  <a:close/>
                </a:path>
                <a:path w="969010" h="680085">
                  <a:moveTo>
                    <a:pt x="182041" y="615188"/>
                  </a:moveTo>
                  <a:lnTo>
                    <a:pt x="181330" y="607568"/>
                  </a:lnTo>
                  <a:lnTo>
                    <a:pt x="176923" y="603758"/>
                  </a:lnTo>
                  <a:lnTo>
                    <a:pt x="168262" y="602488"/>
                  </a:lnTo>
                  <a:lnTo>
                    <a:pt x="167627" y="602488"/>
                  </a:lnTo>
                  <a:lnTo>
                    <a:pt x="167309" y="603758"/>
                  </a:lnTo>
                  <a:lnTo>
                    <a:pt x="167386" y="602488"/>
                  </a:lnTo>
                  <a:lnTo>
                    <a:pt x="166357" y="602488"/>
                  </a:lnTo>
                  <a:lnTo>
                    <a:pt x="158292" y="601218"/>
                  </a:lnTo>
                  <a:lnTo>
                    <a:pt x="160312" y="592328"/>
                  </a:lnTo>
                  <a:lnTo>
                    <a:pt x="152311" y="591058"/>
                  </a:lnTo>
                  <a:lnTo>
                    <a:pt x="150863" y="591058"/>
                  </a:lnTo>
                  <a:lnTo>
                    <a:pt x="150266" y="592328"/>
                  </a:lnTo>
                  <a:lnTo>
                    <a:pt x="148437" y="589788"/>
                  </a:lnTo>
                  <a:lnTo>
                    <a:pt x="147523" y="588518"/>
                  </a:lnTo>
                  <a:lnTo>
                    <a:pt x="146189" y="587248"/>
                  </a:lnTo>
                  <a:lnTo>
                    <a:pt x="144805" y="587248"/>
                  </a:lnTo>
                  <a:lnTo>
                    <a:pt x="143814" y="586295"/>
                  </a:lnTo>
                  <a:lnTo>
                    <a:pt x="143814" y="591058"/>
                  </a:lnTo>
                  <a:lnTo>
                    <a:pt x="141516" y="592328"/>
                  </a:lnTo>
                  <a:lnTo>
                    <a:pt x="141122" y="591058"/>
                  </a:lnTo>
                  <a:lnTo>
                    <a:pt x="143814" y="591058"/>
                  </a:lnTo>
                  <a:lnTo>
                    <a:pt x="143814" y="586295"/>
                  </a:lnTo>
                  <a:lnTo>
                    <a:pt x="143484" y="585978"/>
                  </a:lnTo>
                  <a:lnTo>
                    <a:pt x="144259" y="585978"/>
                  </a:lnTo>
                  <a:lnTo>
                    <a:pt x="144157" y="584708"/>
                  </a:lnTo>
                  <a:lnTo>
                    <a:pt x="144056" y="583438"/>
                  </a:lnTo>
                  <a:lnTo>
                    <a:pt x="143764" y="579628"/>
                  </a:lnTo>
                  <a:lnTo>
                    <a:pt x="142316" y="574548"/>
                  </a:lnTo>
                  <a:lnTo>
                    <a:pt x="141363" y="569468"/>
                  </a:lnTo>
                  <a:lnTo>
                    <a:pt x="140982" y="569468"/>
                  </a:lnTo>
                  <a:lnTo>
                    <a:pt x="140982" y="588518"/>
                  </a:lnTo>
                  <a:lnTo>
                    <a:pt x="140716" y="589788"/>
                  </a:lnTo>
                  <a:lnTo>
                    <a:pt x="140055" y="589788"/>
                  </a:lnTo>
                  <a:lnTo>
                    <a:pt x="140804" y="588518"/>
                  </a:lnTo>
                  <a:lnTo>
                    <a:pt x="140982" y="588518"/>
                  </a:lnTo>
                  <a:lnTo>
                    <a:pt x="140982" y="569468"/>
                  </a:lnTo>
                  <a:lnTo>
                    <a:pt x="137972" y="569468"/>
                  </a:lnTo>
                  <a:lnTo>
                    <a:pt x="138201" y="568198"/>
                  </a:lnTo>
                  <a:lnTo>
                    <a:pt x="136753" y="566381"/>
                  </a:lnTo>
                  <a:lnTo>
                    <a:pt x="136753" y="588518"/>
                  </a:lnTo>
                  <a:lnTo>
                    <a:pt x="134175" y="591058"/>
                  </a:lnTo>
                  <a:lnTo>
                    <a:pt x="135661" y="592328"/>
                  </a:lnTo>
                  <a:lnTo>
                    <a:pt x="136156" y="593598"/>
                  </a:lnTo>
                  <a:lnTo>
                    <a:pt x="136029" y="594868"/>
                  </a:lnTo>
                  <a:lnTo>
                    <a:pt x="136080" y="596138"/>
                  </a:lnTo>
                  <a:lnTo>
                    <a:pt x="135851" y="594868"/>
                  </a:lnTo>
                  <a:lnTo>
                    <a:pt x="134620" y="594868"/>
                  </a:lnTo>
                  <a:lnTo>
                    <a:pt x="132626" y="592328"/>
                  </a:lnTo>
                  <a:lnTo>
                    <a:pt x="131775" y="591058"/>
                  </a:lnTo>
                  <a:lnTo>
                    <a:pt x="130835" y="589788"/>
                  </a:lnTo>
                  <a:lnTo>
                    <a:pt x="130606" y="589788"/>
                  </a:lnTo>
                  <a:lnTo>
                    <a:pt x="131851" y="587248"/>
                  </a:lnTo>
                  <a:lnTo>
                    <a:pt x="131978" y="585978"/>
                  </a:lnTo>
                  <a:lnTo>
                    <a:pt x="132422" y="585978"/>
                  </a:lnTo>
                  <a:lnTo>
                    <a:pt x="133832" y="587248"/>
                  </a:lnTo>
                  <a:lnTo>
                    <a:pt x="135026" y="587248"/>
                  </a:lnTo>
                  <a:lnTo>
                    <a:pt x="136423" y="588518"/>
                  </a:lnTo>
                  <a:lnTo>
                    <a:pt x="136753" y="588518"/>
                  </a:lnTo>
                  <a:lnTo>
                    <a:pt x="136753" y="566381"/>
                  </a:lnTo>
                  <a:lnTo>
                    <a:pt x="134175" y="563118"/>
                  </a:lnTo>
                  <a:lnTo>
                    <a:pt x="132334" y="563118"/>
                  </a:lnTo>
                  <a:lnTo>
                    <a:pt x="131749" y="564388"/>
                  </a:lnTo>
                  <a:lnTo>
                    <a:pt x="131483" y="565023"/>
                  </a:lnTo>
                  <a:lnTo>
                    <a:pt x="131483" y="585558"/>
                  </a:lnTo>
                  <a:lnTo>
                    <a:pt x="130467" y="584708"/>
                  </a:lnTo>
                  <a:lnTo>
                    <a:pt x="131102" y="584708"/>
                  </a:lnTo>
                  <a:lnTo>
                    <a:pt x="131483" y="585558"/>
                  </a:lnTo>
                  <a:lnTo>
                    <a:pt x="131483" y="565023"/>
                  </a:lnTo>
                  <a:lnTo>
                    <a:pt x="130670" y="566928"/>
                  </a:lnTo>
                  <a:lnTo>
                    <a:pt x="129032" y="566928"/>
                  </a:lnTo>
                  <a:lnTo>
                    <a:pt x="129032" y="603758"/>
                  </a:lnTo>
                  <a:lnTo>
                    <a:pt x="128930" y="605028"/>
                  </a:lnTo>
                  <a:lnTo>
                    <a:pt x="128003" y="606298"/>
                  </a:lnTo>
                  <a:lnTo>
                    <a:pt x="126733" y="607568"/>
                  </a:lnTo>
                  <a:lnTo>
                    <a:pt x="126682" y="606298"/>
                  </a:lnTo>
                  <a:lnTo>
                    <a:pt x="126568" y="605028"/>
                  </a:lnTo>
                  <a:lnTo>
                    <a:pt x="126288" y="605028"/>
                  </a:lnTo>
                  <a:lnTo>
                    <a:pt x="124955" y="602488"/>
                  </a:lnTo>
                  <a:lnTo>
                    <a:pt x="122809" y="599948"/>
                  </a:lnTo>
                  <a:lnTo>
                    <a:pt x="120904" y="596138"/>
                  </a:lnTo>
                  <a:lnTo>
                    <a:pt x="119621" y="594868"/>
                  </a:lnTo>
                  <a:lnTo>
                    <a:pt x="118198" y="593598"/>
                  </a:lnTo>
                  <a:lnTo>
                    <a:pt x="116255" y="592328"/>
                  </a:lnTo>
                  <a:lnTo>
                    <a:pt x="115773" y="592328"/>
                  </a:lnTo>
                  <a:lnTo>
                    <a:pt x="115163" y="591058"/>
                  </a:lnTo>
                  <a:lnTo>
                    <a:pt x="114503" y="591058"/>
                  </a:lnTo>
                  <a:lnTo>
                    <a:pt x="115074" y="589788"/>
                  </a:lnTo>
                  <a:lnTo>
                    <a:pt x="115443" y="588518"/>
                  </a:lnTo>
                  <a:lnTo>
                    <a:pt x="116116" y="587248"/>
                  </a:lnTo>
                  <a:lnTo>
                    <a:pt x="116471" y="587248"/>
                  </a:lnTo>
                  <a:lnTo>
                    <a:pt x="117729" y="589788"/>
                  </a:lnTo>
                  <a:lnTo>
                    <a:pt x="119557" y="591058"/>
                  </a:lnTo>
                  <a:lnTo>
                    <a:pt x="119888" y="591058"/>
                  </a:lnTo>
                  <a:lnTo>
                    <a:pt x="120281" y="592328"/>
                  </a:lnTo>
                  <a:lnTo>
                    <a:pt x="121094" y="592328"/>
                  </a:lnTo>
                  <a:lnTo>
                    <a:pt x="121577" y="593598"/>
                  </a:lnTo>
                  <a:lnTo>
                    <a:pt x="122047" y="593598"/>
                  </a:lnTo>
                  <a:lnTo>
                    <a:pt x="122237" y="594868"/>
                  </a:lnTo>
                  <a:lnTo>
                    <a:pt x="124117" y="597408"/>
                  </a:lnTo>
                  <a:lnTo>
                    <a:pt x="125044" y="597408"/>
                  </a:lnTo>
                  <a:lnTo>
                    <a:pt x="125082" y="598678"/>
                  </a:lnTo>
                  <a:lnTo>
                    <a:pt x="126060" y="598678"/>
                  </a:lnTo>
                  <a:lnTo>
                    <a:pt x="126758" y="599948"/>
                  </a:lnTo>
                  <a:lnTo>
                    <a:pt x="127419" y="601218"/>
                  </a:lnTo>
                  <a:lnTo>
                    <a:pt x="128130" y="602488"/>
                  </a:lnTo>
                  <a:lnTo>
                    <a:pt x="128689" y="602488"/>
                  </a:lnTo>
                  <a:lnTo>
                    <a:pt x="129032" y="603758"/>
                  </a:lnTo>
                  <a:lnTo>
                    <a:pt x="129032" y="566928"/>
                  </a:lnTo>
                  <a:lnTo>
                    <a:pt x="125844" y="566928"/>
                  </a:lnTo>
                  <a:lnTo>
                    <a:pt x="126390" y="565658"/>
                  </a:lnTo>
                  <a:lnTo>
                    <a:pt x="126453" y="564388"/>
                  </a:lnTo>
                  <a:lnTo>
                    <a:pt x="126288" y="563118"/>
                  </a:lnTo>
                  <a:lnTo>
                    <a:pt x="125260" y="560578"/>
                  </a:lnTo>
                  <a:lnTo>
                    <a:pt x="123405" y="560578"/>
                  </a:lnTo>
                  <a:lnTo>
                    <a:pt x="122593" y="559308"/>
                  </a:lnTo>
                  <a:lnTo>
                    <a:pt x="120484" y="559308"/>
                  </a:lnTo>
                  <a:lnTo>
                    <a:pt x="117805" y="563118"/>
                  </a:lnTo>
                  <a:lnTo>
                    <a:pt x="119634" y="563118"/>
                  </a:lnTo>
                  <a:lnTo>
                    <a:pt x="119659" y="565658"/>
                  </a:lnTo>
                  <a:lnTo>
                    <a:pt x="120929" y="566928"/>
                  </a:lnTo>
                  <a:lnTo>
                    <a:pt x="122237" y="568198"/>
                  </a:lnTo>
                  <a:lnTo>
                    <a:pt x="123507" y="568198"/>
                  </a:lnTo>
                  <a:lnTo>
                    <a:pt x="126492" y="574548"/>
                  </a:lnTo>
                  <a:lnTo>
                    <a:pt x="125869" y="575818"/>
                  </a:lnTo>
                  <a:lnTo>
                    <a:pt x="125603" y="577088"/>
                  </a:lnTo>
                  <a:lnTo>
                    <a:pt x="125857" y="578358"/>
                  </a:lnTo>
                  <a:lnTo>
                    <a:pt x="126047" y="578358"/>
                  </a:lnTo>
                  <a:lnTo>
                    <a:pt x="124917" y="579628"/>
                  </a:lnTo>
                  <a:lnTo>
                    <a:pt x="123571" y="580898"/>
                  </a:lnTo>
                  <a:lnTo>
                    <a:pt x="121754" y="582168"/>
                  </a:lnTo>
                  <a:lnTo>
                    <a:pt x="121513" y="583438"/>
                  </a:lnTo>
                  <a:lnTo>
                    <a:pt x="121094" y="582168"/>
                  </a:lnTo>
                  <a:lnTo>
                    <a:pt x="120446" y="582168"/>
                  </a:lnTo>
                  <a:lnTo>
                    <a:pt x="123583" y="577088"/>
                  </a:lnTo>
                  <a:lnTo>
                    <a:pt x="123177" y="574548"/>
                  </a:lnTo>
                  <a:lnTo>
                    <a:pt x="116878" y="574548"/>
                  </a:lnTo>
                  <a:lnTo>
                    <a:pt x="114871" y="575818"/>
                  </a:lnTo>
                  <a:lnTo>
                    <a:pt x="111391" y="575818"/>
                  </a:lnTo>
                  <a:lnTo>
                    <a:pt x="110807" y="577088"/>
                  </a:lnTo>
                  <a:lnTo>
                    <a:pt x="110883" y="579628"/>
                  </a:lnTo>
                  <a:lnTo>
                    <a:pt x="110794" y="580898"/>
                  </a:lnTo>
                  <a:lnTo>
                    <a:pt x="115049" y="582168"/>
                  </a:lnTo>
                  <a:lnTo>
                    <a:pt x="110540" y="585978"/>
                  </a:lnTo>
                  <a:lnTo>
                    <a:pt x="106972" y="587248"/>
                  </a:lnTo>
                  <a:lnTo>
                    <a:pt x="106908" y="583438"/>
                  </a:lnTo>
                  <a:lnTo>
                    <a:pt x="104063" y="583438"/>
                  </a:lnTo>
                  <a:lnTo>
                    <a:pt x="104114" y="580898"/>
                  </a:lnTo>
                  <a:lnTo>
                    <a:pt x="102387" y="574548"/>
                  </a:lnTo>
                  <a:lnTo>
                    <a:pt x="95300" y="574548"/>
                  </a:lnTo>
                  <a:lnTo>
                    <a:pt x="93700" y="569468"/>
                  </a:lnTo>
                  <a:lnTo>
                    <a:pt x="92290" y="569468"/>
                  </a:lnTo>
                  <a:lnTo>
                    <a:pt x="89941" y="564388"/>
                  </a:lnTo>
                  <a:lnTo>
                    <a:pt x="86029" y="560578"/>
                  </a:lnTo>
                  <a:lnTo>
                    <a:pt x="83997" y="558038"/>
                  </a:lnTo>
                  <a:lnTo>
                    <a:pt x="82626" y="556323"/>
                  </a:lnTo>
                  <a:lnTo>
                    <a:pt x="82626" y="564388"/>
                  </a:lnTo>
                  <a:lnTo>
                    <a:pt x="82524" y="563118"/>
                  </a:lnTo>
                  <a:lnTo>
                    <a:pt x="82626" y="564388"/>
                  </a:lnTo>
                  <a:lnTo>
                    <a:pt x="82626" y="556323"/>
                  </a:lnTo>
                  <a:lnTo>
                    <a:pt x="81978" y="555498"/>
                  </a:lnTo>
                  <a:lnTo>
                    <a:pt x="81800" y="554228"/>
                  </a:lnTo>
                  <a:lnTo>
                    <a:pt x="81635" y="552958"/>
                  </a:lnTo>
                  <a:lnTo>
                    <a:pt x="80454" y="551688"/>
                  </a:lnTo>
                  <a:lnTo>
                    <a:pt x="78155" y="550418"/>
                  </a:lnTo>
                  <a:lnTo>
                    <a:pt x="78193" y="549148"/>
                  </a:lnTo>
                  <a:lnTo>
                    <a:pt x="78613" y="547878"/>
                  </a:lnTo>
                  <a:lnTo>
                    <a:pt x="76809" y="547878"/>
                  </a:lnTo>
                  <a:lnTo>
                    <a:pt x="76809" y="558038"/>
                  </a:lnTo>
                  <a:lnTo>
                    <a:pt x="75984" y="558038"/>
                  </a:lnTo>
                  <a:lnTo>
                    <a:pt x="75069" y="556768"/>
                  </a:lnTo>
                  <a:lnTo>
                    <a:pt x="70764" y="556768"/>
                  </a:lnTo>
                  <a:lnTo>
                    <a:pt x="71970" y="554228"/>
                  </a:lnTo>
                  <a:lnTo>
                    <a:pt x="73723" y="554228"/>
                  </a:lnTo>
                  <a:lnTo>
                    <a:pt x="76809" y="558038"/>
                  </a:lnTo>
                  <a:lnTo>
                    <a:pt x="76809" y="547878"/>
                  </a:lnTo>
                  <a:lnTo>
                    <a:pt x="71818" y="547878"/>
                  </a:lnTo>
                  <a:lnTo>
                    <a:pt x="69926" y="544068"/>
                  </a:lnTo>
                  <a:lnTo>
                    <a:pt x="67424" y="541528"/>
                  </a:lnTo>
                  <a:lnTo>
                    <a:pt x="65836" y="541528"/>
                  </a:lnTo>
                  <a:lnTo>
                    <a:pt x="65074" y="542798"/>
                  </a:lnTo>
                  <a:lnTo>
                    <a:pt x="65493" y="542798"/>
                  </a:lnTo>
                  <a:lnTo>
                    <a:pt x="65633" y="544068"/>
                  </a:lnTo>
                  <a:lnTo>
                    <a:pt x="65379" y="545338"/>
                  </a:lnTo>
                  <a:lnTo>
                    <a:pt x="64401" y="544068"/>
                  </a:lnTo>
                  <a:lnTo>
                    <a:pt x="63957" y="544068"/>
                  </a:lnTo>
                  <a:lnTo>
                    <a:pt x="59143" y="540258"/>
                  </a:lnTo>
                  <a:lnTo>
                    <a:pt x="55854" y="537806"/>
                  </a:lnTo>
                  <a:lnTo>
                    <a:pt x="55854" y="564388"/>
                  </a:lnTo>
                  <a:lnTo>
                    <a:pt x="55219" y="564388"/>
                  </a:lnTo>
                  <a:lnTo>
                    <a:pt x="52895" y="563118"/>
                  </a:lnTo>
                  <a:lnTo>
                    <a:pt x="51498" y="561848"/>
                  </a:lnTo>
                  <a:lnTo>
                    <a:pt x="51015" y="561543"/>
                  </a:lnTo>
                  <a:lnTo>
                    <a:pt x="53898" y="560578"/>
                  </a:lnTo>
                  <a:lnTo>
                    <a:pt x="54571" y="563118"/>
                  </a:lnTo>
                  <a:lnTo>
                    <a:pt x="55118" y="563118"/>
                  </a:lnTo>
                  <a:lnTo>
                    <a:pt x="55854" y="564388"/>
                  </a:lnTo>
                  <a:lnTo>
                    <a:pt x="55854" y="537806"/>
                  </a:lnTo>
                  <a:lnTo>
                    <a:pt x="55664" y="537654"/>
                  </a:lnTo>
                  <a:lnTo>
                    <a:pt x="60274" y="536448"/>
                  </a:lnTo>
                  <a:lnTo>
                    <a:pt x="59740" y="531368"/>
                  </a:lnTo>
                  <a:lnTo>
                    <a:pt x="58204" y="530098"/>
                  </a:lnTo>
                  <a:lnTo>
                    <a:pt x="57619" y="528828"/>
                  </a:lnTo>
                  <a:lnTo>
                    <a:pt x="60858" y="526288"/>
                  </a:lnTo>
                  <a:lnTo>
                    <a:pt x="61468" y="526288"/>
                  </a:lnTo>
                  <a:lnTo>
                    <a:pt x="61937" y="527558"/>
                  </a:lnTo>
                  <a:lnTo>
                    <a:pt x="61277" y="527558"/>
                  </a:lnTo>
                  <a:lnTo>
                    <a:pt x="61163" y="528828"/>
                  </a:lnTo>
                  <a:lnTo>
                    <a:pt x="62661" y="528828"/>
                  </a:lnTo>
                  <a:lnTo>
                    <a:pt x="64731" y="531368"/>
                  </a:lnTo>
                  <a:lnTo>
                    <a:pt x="64757" y="533908"/>
                  </a:lnTo>
                  <a:lnTo>
                    <a:pt x="69545" y="533908"/>
                  </a:lnTo>
                  <a:lnTo>
                    <a:pt x="65874" y="526288"/>
                  </a:lnTo>
                  <a:lnTo>
                    <a:pt x="65366" y="525018"/>
                  </a:lnTo>
                  <a:lnTo>
                    <a:pt x="65087" y="525018"/>
                  </a:lnTo>
                  <a:lnTo>
                    <a:pt x="64071" y="526288"/>
                  </a:lnTo>
                  <a:lnTo>
                    <a:pt x="63703" y="525018"/>
                  </a:lnTo>
                  <a:lnTo>
                    <a:pt x="63030" y="525018"/>
                  </a:lnTo>
                  <a:lnTo>
                    <a:pt x="62661" y="523748"/>
                  </a:lnTo>
                  <a:lnTo>
                    <a:pt x="62357" y="522478"/>
                  </a:lnTo>
                  <a:lnTo>
                    <a:pt x="61988" y="521208"/>
                  </a:lnTo>
                  <a:lnTo>
                    <a:pt x="63398" y="518668"/>
                  </a:lnTo>
                  <a:lnTo>
                    <a:pt x="64427" y="516128"/>
                  </a:lnTo>
                  <a:lnTo>
                    <a:pt x="59410" y="517398"/>
                  </a:lnTo>
                  <a:lnTo>
                    <a:pt x="57835" y="514858"/>
                  </a:lnTo>
                  <a:lnTo>
                    <a:pt x="56845" y="514515"/>
                  </a:lnTo>
                  <a:lnTo>
                    <a:pt x="56845" y="526288"/>
                  </a:lnTo>
                  <a:lnTo>
                    <a:pt x="55460" y="526288"/>
                  </a:lnTo>
                  <a:lnTo>
                    <a:pt x="55460" y="533908"/>
                  </a:lnTo>
                  <a:lnTo>
                    <a:pt x="55448" y="537489"/>
                  </a:lnTo>
                  <a:lnTo>
                    <a:pt x="54038" y="536448"/>
                  </a:lnTo>
                  <a:lnTo>
                    <a:pt x="51549" y="532638"/>
                  </a:lnTo>
                  <a:lnTo>
                    <a:pt x="51460" y="532498"/>
                  </a:lnTo>
                  <a:lnTo>
                    <a:pt x="52184" y="531368"/>
                  </a:lnTo>
                  <a:lnTo>
                    <a:pt x="53289" y="531368"/>
                  </a:lnTo>
                  <a:lnTo>
                    <a:pt x="55460" y="533908"/>
                  </a:lnTo>
                  <a:lnTo>
                    <a:pt x="55460" y="526288"/>
                  </a:lnTo>
                  <a:lnTo>
                    <a:pt x="55206" y="526288"/>
                  </a:lnTo>
                  <a:lnTo>
                    <a:pt x="53746" y="527558"/>
                  </a:lnTo>
                  <a:lnTo>
                    <a:pt x="52463" y="528828"/>
                  </a:lnTo>
                  <a:lnTo>
                    <a:pt x="51181" y="528828"/>
                  </a:lnTo>
                  <a:lnTo>
                    <a:pt x="52260" y="527558"/>
                  </a:lnTo>
                  <a:lnTo>
                    <a:pt x="52743" y="526288"/>
                  </a:lnTo>
                  <a:lnTo>
                    <a:pt x="52438" y="525018"/>
                  </a:lnTo>
                  <a:lnTo>
                    <a:pt x="50203" y="526288"/>
                  </a:lnTo>
                  <a:lnTo>
                    <a:pt x="50088" y="525018"/>
                  </a:lnTo>
                  <a:lnTo>
                    <a:pt x="49314" y="525018"/>
                  </a:lnTo>
                  <a:lnTo>
                    <a:pt x="50215" y="523748"/>
                  </a:lnTo>
                  <a:lnTo>
                    <a:pt x="50876" y="522478"/>
                  </a:lnTo>
                  <a:lnTo>
                    <a:pt x="50850" y="521208"/>
                  </a:lnTo>
                  <a:lnTo>
                    <a:pt x="49377" y="521208"/>
                  </a:lnTo>
                  <a:lnTo>
                    <a:pt x="50114" y="519938"/>
                  </a:lnTo>
                  <a:lnTo>
                    <a:pt x="50279" y="518668"/>
                  </a:lnTo>
                  <a:lnTo>
                    <a:pt x="49987" y="517398"/>
                  </a:lnTo>
                  <a:lnTo>
                    <a:pt x="53124" y="519938"/>
                  </a:lnTo>
                  <a:lnTo>
                    <a:pt x="53555" y="523748"/>
                  </a:lnTo>
                  <a:lnTo>
                    <a:pt x="56845" y="526288"/>
                  </a:lnTo>
                  <a:lnTo>
                    <a:pt x="56845" y="514515"/>
                  </a:lnTo>
                  <a:lnTo>
                    <a:pt x="54229" y="513588"/>
                  </a:lnTo>
                  <a:lnTo>
                    <a:pt x="54698" y="512318"/>
                  </a:lnTo>
                  <a:lnTo>
                    <a:pt x="55651" y="509778"/>
                  </a:lnTo>
                  <a:lnTo>
                    <a:pt x="56134" y="508508"/>
                  </a:lnTo>
                  <a:lnTo>
                    <a:pt x="58178" y="502158"/>
                  </a:lnTo>
                  <a:lnTo>
                    <a:pt x="51701" y="507238"/>
                  </a:lnTo>
                  <a:lnTo>
                    <a:pt x="49720" y="505968"/>
                  </a:lnTo>
                  <a:lnTo>
                    <a:pt x="49301" y="505968"/>
                  </a:lnTo>
                  <a:lnTo>
                    <a:pt x="49301" y="549148"/>
                  </a:lnTo>
                  <a:lnTo>
                    <a:pt x="48971" y="550418"/>
                  </a:lnTo>
                  <a:lnTo>
                    <a:pt x="48564" y="549148"/>
                  </a:lnTo>
                  <a:lnTo>
                    <a:pt x="49301" y="549148"/>
                  </a:lnTo>
                  <a:lnTo>
                    <a:pt x="49301" y="505968"/>
                  </a:lnTo>
                  <a:lnTo>
                    <a:pt x="48323" y="504723"/>
                  </a:lnTo>
                  <a:lnTo>
                    <a:pt x="48323" y="549148"/>
                  </a:lnTo>
                  <a:lnTo>
                    <a:pt x="45148" y="549148"/>
                  </a:lnTo>
                  <a:lnTo>
                    <a:pt x="44043" y="550418"/>
                  </a:lnTo>
                  <a:lnTo>
                    <a:pt x="43421" y="551688"/>
                  </a:lnTo>
                  <a:lnTo>
                    <a:pt x="44183" y="554012"/>
                  </a:lnTo>
                  <a:lnTo>
                    <a:pt x="41592" y="551688"/>
                  </a:lnTo>
                  <a:lnTo>
                    <a:pt x="37985" y="545338"/>
                  </a:lnTo>
                  <a:lnTo>
                    <a:pt x="33350" y="541528"/>
                  </a:lnTo>
                  <a:lnTo>
                    <a:pt x="32321" y="540258"/>
                  </a:lnTo>
                  <a:lnTo>
                    <a:pt x="36004" y="540258"/>
                  </a:lnTo>
                  <a:lnTo>
                    <a:pt x="37084" y="541528"/>
                  </a:lnTo>
                  <a:lnTo>
                    <a:pt x="38417" y="542798"/>
                  </a:lnTo>
                  <a:lnTo>
                    <a:pt x="39776" y="545338"/>
                  </a:lnTo>
                  <a:lnTo>
                    <a:pt x="41097" y="546608"/>
                  </a:lnTo>
                  <a:lnTo>
                    <a:pt x="41871" y="546608"/>
                  </a:lnTo>
                  <a:lnTo>
                    <a:pt x="42329" y="545338"/>
                  </a:lnTo>
                  <a:lnTo>
                    <a:pt x="42621" y="545338"/>
                  </a:lnTo>
                  <a:lnTo>
                    <a:pt x="43421" y="547878"/>
                  </a:lnTo>
                  <a:lnTo>
                    <a:pt x="46901" y="547878"/>
                  </a:lnTo>
                  <a:lnTo>
                    <a:pt x="48323" y="549148"/>
                  </a:lnTo>
                  <a:lnTo>
                    <a:pt x="48323" y="504723"/>
                  </a:lnTo>
                  <a:lnTo>
                    <a:pt x="46786" y="505968"/>
                  </a:lnTo>
                  <a:lnTo>
                    <a:pt x="45859" y="504698"/>
                  </a:lnTo>
                  <a:lnTo>
                    <a:pt x="44551" y="504190"/>
                  </a:lnTo>
                  <a:lnTo>
                    <a:pt x="44551" y="507238"/>
                  </a:lnTo>
                  <a:lnTo>
                    <a:pt x="44005" y="508508"/>
                  </a:lnTo>
                  <a:lnTo>
                    <a:pt x="44551" y="507238"/>
                  </a:lnTo>
                  <a:lnTo>
                    <a:pt x="44551" y="504190"/>
                  </a:lnTo>
                  <a:lnTo>
                    <a:pt x="42862" y="503529"/>
                  </a:lnTo>
                  <a:lnTo>
                    <a:pt x="42862" y="508508"/>
                  </a:lnTo>
                  <a:lnTo>
                    <a:pt x="42735" y="509778"/>
                  </a:lnTo>
                  <a:lnTo>
                    <a:pt x="42024" y="508508"/>
                  </a:lnTo>
                  <a:lnTo>
                    <a:pt x="42862" y="508508"/>
                  </a:lnTo>
                  <a:lnTo>
                    <a:pt x="42862" y="503529"/>
                  </a:lnTo>
                  <a:lnTo>
                    <a:pt x="42608" y="503428"/>
                  </a:lnTo>
                  <a:lnTo>
                    <a:pt x="45859" y="500888"/>
                  </a:lnTo>
                  <a:lnTo>
                    <a:pt x="44627" y="498348"/>
                  </a:lnTo>
                  <a:lnTo>
                    <a:pt x="44018" y="497078"/>
                  </a:lnTo>
                  <a:lnTo>
                    <a:pt x="41986" y="498348"/>
                  </a:lnTo>
                  <a:lnTo>
                    <a:pt x="41897" y="498106"/>
                  </a:lnTo>
                  <a:lnTo>
                    <a:pt x="41897" y="522478"/>
                  </a:lnTo>
                  <a:lnTo>
                    <a:pt x="41402" y="523748"/>
                  </a:lnTo>
                  <a:lnTo>
                    <a:pt x="41605" y="522478"/>
                  </a:lnTo>
                  <a:lnTo>
                    <a:pt x="41897" y="522478"/>
                  </a:lnTo>
                  <a:lnTo>
                    <a:pt x="41897" y="498106"/>
                  </a:lnTo>
                  <a:lnTo>
                    <a:pt x="41529" y="497078"/>
                  </a:lnTo>
                  <a:lnTo>
                    <a:pt x="39979" y="495808"/>
                  </a:lnTo>
                  <a:lnTo>
                    <a:pt x="38265" y="495808"/>
                  </a:lnTo>
                  <a:lnTo>
                    <a:pt x="36449" y="497078"/>
                  </a:lnTo>
                  <a:lnTo>
                    <a:pt x="37350" y="498348"/>
                  </a:lnTo>
                  <a:lnTo>
                    <a:pt x="37465" y="500888"/>
                  </a:lnTo>
                  <a:lnTo>
                    <a:pt x="37185" y="500888"/>
                  </a:lnTo>
                  <a:lnTo>
                    <a:pt x="37109" y="503428"/>
                  </a:lnTo>
                  <a:lnTo>
                    <a:pt x="35991" y="502158"/>
                  </a:lnTo>
                  <a:lnTo>
                    <a:pt x="31673" y="502158"/>
                  </a:lnTo>
                  <a:lnTo>
                    <a:pt x="30276" y="499618"/>
                  </a:lnTo>
                  <a:lnTo>
                    <a:pt x="29019" y="497078"/>
                  </a:lnTo>
                  <a:lnTo>
                    <a:pt x="29083" y="495808"/>
                  </a:lnTo>
                  <a:lnTo>
                    <a:pt x="29210" y="493268"/>
                  </a:lnTo>
                  <a:lnTo>
                    <a:pt x="26035" y="491998"/>
                  </a:lnTo>
                  <a:lnTo>
                    <a:pt x="21043" y="491998"/>
                  </a:lnTo>
                  <a:lnTo>
                    <a:pt x="21424" y="489458"/>
                  </a:lnTo>
                  <a:lnTo>
                    <a:pt x="21590" y="488188"/>
                  </a:lnTo>
                  <a:lnTo>
                    <a:pt x="22542" y="488188"/>
                  </a:lnTo>
                  <a:lnTo>
                    <a:pt x="23279" y="486918"/>
                  </a:lnTo>
                  <a:lnTo>
                    <a:pt x="23672" y="486918"/>
                  </a:lnTo>
                  <a:lnTo>
                    <a:pt x="23342" y="488188"/>
                  </a:lnTo>
                  <a:lnTo>
                    <a:pt x="23850" y="489458"/>
                  </a:lnTo>
                  <a:lnTo>
                    <a:pt x="24765" y="490728"/>
                  </a:lnTo>
                  <a:lnTo>
                    <a:pt x="27381" y="489458"/>
                  </a:lnTo>
                  <a:lnTo>
                    <a:pt x="32092" y="486918"/>
                  </a:lnTo>
                  <a:lnTo>
                    <a:pt x="31978" y="485648"/>
                  </a:lnTo>
                  <a:lnTo>
                    <a:pt x="30099" y="485648"/>
                  </a:lnTo>
                  <a:lnTo>
                    <a:pt x="29679" y="484378"/>
                  </a:lnTo>
                  <a:lnTo>
                    <a:pt x="30213" y="484378"/>
                  </a:lnTo>
                  <a:lnTo>
                    <a:pt x="30289" y="483108"/>
                  </a:lnTo>
                  <a:lnTo>
                    <a:pt x="30060" y="483108"/>
                  </a:lnTo>
                  <a:lnTo>
                    <a:pt x="32346" y="480568"/>
                  </a:lnTo>
                  <a:lnTo>
                    <a:pt x="36169" y="481838"/>
                  </a:lnTo>
                  <a:lnTo>
                    <a:pt x="36639" y="481838"/>
                  </a:lnTo>
                  <a:lnTo>
                    <a:pt x="37642" y="483108"/>
                  </a:lnTo>
                  <a:lnTo>
                    <a:pt x="38646" y="483108"/>
                  </a:lnTo>
                  <a:lnTo>
                    <a:pt x="39624" y="481838"/>
                  </a:lnTo>
                  <a:lnTo>
                    <a:pt x="40538" y="481838"/>
                  </a:lnTo>
                  <a:lnTo>
                    <a:pt x="40640" y="480568"/>
                  </a:lnTo>
                  <a:lnTo>
                    <a:pt x="42887" y="480568"/>
                  </a:lnTo>
                  <a:lnTo>
                    <a:pt x="42976" y="478028"/>
                  </a:lnTo>
                  <a:lnTo>
                    <a:pt x="44284" y="476758"/>
                  </a:lnTo>
                  <a:lnTo>
                    <a:pt x="40297" y="476758"/>
                  </a:lnTo>
                  <a:lnTo>
                    <a:pt x="35674" y="474218"/>
                  </a:lnTo>
                  <a:lnTo>
                    <a:pt x="32194" y="469138"/>
                  </a:lnTo>
                  <a:lnTo>
                    <a:pt x="26136" y="467868"/>
                  </a:lnTo>
                  <a:lnTo>
                    <a:pt x="24206" y="469531"/>
                  </a:lnTo>
                  <a:lnTo>
                    <a:pt x="24206" y="485648"/>
                  </a:lnTo>
                  <a:lnTo>
                    <a:pt x="23812" y="486575"/>
                  </a:lnTo>
                  <a:lnTo>
                    <a:pt x="24028" y="485648"/>
                  </a:lnTo>
                  <a:lnTo>
                    <a:pt x="24206" y="485648"/>
                  </a:lnTo>
                  <a:lnTo>
                    <a:pt x="24206" y="469531"/>
                  </a:lnTo>
                  <a:lnTo>
                    <a:pt x="21704" y="471678"/>
                  </a:lnTo>
                  <a:lnTo>
                    <a:pt x="18262" y="469138"/>
                  </a:lnTo>
                  <a:lnTo>
                    <a:pt x="13995" y="471678"/>
                  </a:lnTo>
                  <a:lnTo>
                    <a:pt x="13843" y="471678"/>
                  </a:lnTo>
                  <a:lnTo>
                    <a:pt x="13893" y="475488"/>
                  </a:lnTo>
                  <a:lnTo>
                    <a:pt x="15087" y="476758"/>
                  </a:lnTo>
                  <a:lnTo>
                    <a:pt x="16319" y="479298"/>
                  </a:lnTo>
                  <a:lnTo>
                    <a:pt x="12166" y="479298"/>
                  </a:lnTo>
                  <a:lnTo>
                    <a:pt x="11861" y="480568"/>
                  </a:lnTo>
                  <a:lnTo>
                    <a:pt x="10566" y="478028"/>
                  </a:lnTo>
                  <a:lnTo>
                    <a:pt x="9042" y="475488"/>
                  </a:lnTo>
                  <a:lnTo>
                    <a:pt x="7200" y="470408"/>
                  </a:lnTo>
                  <a:lnTo>
                    <a:pt x="5016" y="470408"/>
                  </a:lnTo>
                  <a:lnTo>
                    <a:pt x="2159" y="471678"/>
                  </a:lnTo>
                  <a:lnTo>
                    <a:pt x="4686" y="475488"/>
                  </a:lnTo>
                  <a:lnTo>
                    <a:pt x="7251" y="478028"/>
                  </a:lnTo>
                  <a:lnTo>
                    <a:pt x="9779" y="481838"/>
                  </a:lnTo>
                  <a:lnTo>
                    <a:pt x="9385" y="483108"/>
                  </a:lnTo>
                  <a:lnTo>
                    <a:pt x="11849" y="484378"/>
                  </a:lnTo>
                  <a:lnTo>
                    <a:pt x="10096" y="486918"/>
                  </a:lnTo>
                  <a:lnTo>
                    <a:pt x="8013" y="485648"/>
                  </a:lnTo>
                  <a:lnTo>
                    <a:pt x="4470" y="484378"/>
                  </a:lnTo>
                  <a:lnTo>
                    <a:pt x="2768" y="484378"/>
                  </a:lnTo>
                  <a:lnTo>
                    <a:pt x="165" y="485648"/>
                  </a:lnTo>
                  <a:lnTo>
                    <a:pt x="736" y="485648"/>
                  </a:lnTo>
                  <a:lnTo>
                    <a:pt x="1612" y="488188"/>
                  </a:lnTo>
                  <a:lnTo>
                    <a:pt x="2616" y="489458"/>
                  </a:lnTo>
                  <a:lnTo>
                    <a:pt x="5308" y="486918"/>
                  </a:lnTo>
                  <a:lnTo>
                    <a:pt x="8648" y="490728"/>
                  </a:lnTo>
                  <a:lnTo>
                    <a:pt x="9601" y="491998"/>
                  </a:lnTo>
                  <a:lnTo>
                    <a:pt x="10515" y="493268"/>
                  </a:lnTo>
                  <a:lnTo>
                    <a:pt x="11468" y="495808"/>
                  </a:lnTo>
                  <a:lnTo>
                    <a:pt x="13309" y="493268"/>
                  </a:lnTo>
                  <a:lnTo>
                    <a:pt x="11988" y="490728"/>
                  </a:lnTo>
                  <a:lnTo>
                    <a:pt x="13030" y="490728"/>
                  </a:lnTo>
                  <a:lnTo>
                    <a:pt x="14046" y="489458"/>
                  </a:lnTo>
                  <a:lnTo>
                    <a:pt x="15049" y="489458"/>
                  </a:lnTo>
                  <a:lnTo>
                    <a:pt x="16306" y="490728"/>
                  </a:lnTo>
                  <a:lnTo>
                    <a:pt x="16954" y="491998"/>
                  </a:lnTo>
                  <a:lnTo>
                    <a:pt x="18884" y="494538"/>
                  </a:lnTo>
                  <a:lnTo>
                    <a:pt x="19380" y="495808"/>
                  </a:lnTo>
                  <a:lnTo>
                    <a:pt x="18046" y="494538"/>
                  </a:lnTo>
                  <a:lnTo>
                    <a:pt x="16446" y="493268"/>
                  </a:lnTo>
                  <a:lnTo>
                    <a:pt x="12661" y="497078"/>
                  </a:lnTo>
                  <a:lnTo>
                    <a:pt x="17272" y="503428"/>
                  </a:lnTo>
                  <a:lnTo>
                    <a:pt x="19596" y="507238"/>
                  </a:lnTo>
                  <a:lnTo>
                    <a:pt x="22148" y="505968"/>
                  </a:lnTo>
                  <a:lnTo>
                    <a:pt x="21996" y="508508"/>
                  </a:lnTo>
                  <a:lnTo>
                    <a:pt x="25031" y="507238"/>
                  </a:lnTo>
                  <a:lnTo>
                    <a:pt x="25196" y="507238"/>
                  </a:lnTo>
                  <a:lnTo>
                    <a:pt x="27470" y="512318"/>
                  </a:lnTo>
                  <a:lnTo>
                    <a:pt x="24892" y="512318"/>
                  </a:lnTo>
                  <a:lnTo>
                    <a:pt x="25133" y="511048"/>
                  </a:lnTo>
                  <a:lnTo>
                    <a:pt x="25374" y="509778"/>
                  </a:lnTo>
                  <a:lnTo>
                    <a:pt x="22707" y="509778"/>
                  </a:lnTo>
                  <a:lnTo>
                    <a:pt x="19126" y="511048"/>
                  </a:lnTo>
                  <a:lnTo>
                    <a:pt x="17462" y="511048"/>
                  </a:lnTo>
                  <a:lnTo>
                    <a:pt x="19138" y="507238"/>
                  </a:lnTo>
                  <a:lnTo>
                    <a:pt x="14579" y="509778"/>
                  </a:lnTo>
                  <a:lnTo>
                    <a:pt x="19939" y="517398"/>
                  </a:lnTo>
                  <a:lnTo>
                    <a:pt x="19773" y="517398"/>
                  </a:lnTo>
                  <a:lnTo>
                    <a:pt x="20027" y="518668"/>
                  </a:lnTo>
                  <a:lnTo>
                    <a:pt x="23291" y="518668"/>
                  </a:lnTo>
                  <a:lnTo>
                    <a:pt x="22517" y="522478"/>
                  </a:lnTo>
                  <a:lnTo>
                    <a:pt x="26289" y="521208"/>
                  </a:lnTo>
                  <a:lnTo>
                    <a:pt x="28752" y="522478"/>
                  </a:lnTo>
                  <a:lnTo>
                    <a:pt x="28790" y="521208"/>
                  </a:lnTo>
                  <a:lnTo>
                    <a:pt x="28727" y="519938"/>
                  </a:lnTo>
                  <a:lnTo>
                    <a:pt x="28905" y="519938"/>
                  </a:lnTo>
                  <a:lnTo>
                    <a:pt x="29197" y="518668"/>
                  </a:lnTo>
                  <a:lnTo>
                    <a:pt x="29730" y="517398"/>
                  </a:lnTo>
                  <a:lnTo>
                    <a:pt x="30137" y="517398"/>
                  </a:lnTo>
                  <a:lnTo>
                    <a:pt x="32486" y="519938"/>
                  </a:lnTo>
                  <a:lnTo>
                    <a:pt x="34417" y="523748"/>
                  </a:lnTo>
                  <a:lnTo>
                    <a:pt x="38023" y="525018"/>
                  </a:lnTo>
                  <a:lnTo>
                    <a:pt x="38354" y="526288"/>
                  </a:lnTo>
                  <a:lnTo>
                    <a:pt x="38354" y="527558"/>
                  </a:lnTo>
                  <a:lnTo>
                    <a:pt x="29083" y="528828"/>
                  </a:lnTo>
                  <a:lnTo>
                    <a:pt x="29425" y="532638"/>
                  </a:lnTo>
                  <a:lnTo>
                    <a:pt x="30353" y="537718"/>
                  </a:lnTo>
                  <a:lnTo>
                    <a:pt x="31076" y="538708"/>
                  </a:lnTo>
                  <a:lnTo>
                    <a:pt x="29248" y="536448"/>
                  </a:lnTo>
                  <a:lnTo>
                    <a:pt x="28054" y="535178"/>
                  </a:lnTo>
                  <a:lnTo>
                    <a:pt x="24485" y="531368"/>
                  </a:lnTo>
                  <a:lnTo>
                    <a:pt x="20078" y="528828"/>
                  </a:lnTo>
                  <a:lnTo>
                    <a:pt x="17881" y="527558"/>
                  </a:lnTo>
                  <a:lnTo>
                    <a:pt x="16967" y="528828"/>
                  </a:lnTo>
                  <a:lnTo>
                    <a:pt x="15671" y="528828"/>
                  </a:lnTo>
                  <a:lnTo>
                    <a:pt x="16941" y="526288"/>
                  </a:lnTo>
                  <a:lnTo>
                    <a:pt x="16408" y="525018"/>
                  </a:lnTo>
                  <a:lnTo>
                    <a:pt x="14579" y="525018"/>
                  </a:lnTo>
                  <a:lnTo>
                    <a:pt x="12179" y="522478"/>
                  </a:lnTo>
                  <a:lnTo>
                    <a:pt x="9944" y="518668"/>
                  </a:lnTo>
                  <a:lnTo>
                    <a:pt x="6146" y="513588"/>
                  </a:lnTo>
                  <a:lnTo>
                    <a:pt x="3530" y="514858"/>
                  </a:lnTo>
                  <a:lnTo>
                    <a:pt x="596" y="517398"/>
                  </a:lnTo>
                  <a:lnTo>
                    <a:pt x="1117" y="517398"/>
                  </a:lnTo>
                  <a:lnTo>
                    <a:pt x="647" y="518668"/>
                  </a:lnTo>
                  <a:lnTo>
                    <a:pt x="266" y="518668"/>
                  </a:lnTo>
                  <a:lnTo>
                    <a:pt x="25" y="519938"/>
                  </a:lnTo>
                  <a:lnTo>
                    <a:pt x="0" y="521208"/>
                  </a:lnTo>
                  <a:lnTo>
                    <a:pt x="203" y="521208"/>
                  </a:lnTo>
                  <a:lnTo>
                    <a:pt x="558" y="522478"/>
                  </a:lnTo>
                  <a:lnTo>
                    <a:pt x="3505" y="522478"/>
                  </a:lnTo>
                  <a:lnTo>
                    <a:pt x="7429" y="526288"/>
                  </a:lnTo>
                  <a:lnTo>
                    <a:pt x="11747" y="530098"/>
                  </a:lnTo>
                  <a:lnTo>
                    <a:pt x="14020" y="535178"/>
                  </a:lnTo>
                  <a:lnTo>
                    <a:pt x="14439" y="536448"/>
                  </a:lnTo>
                  <a:lnTo>
                    <a:pt x="14960" y="536448"/>
                  </a:lnTo>
                  <a:lnTo>
                    <a:pt x="15532" y="535178"/>
                  </a:lnTo>
                  <a:lnTo>
                    <a:pt x="16281" y="536448"/>
                  </a:lnTo>
                  <a:lnTo>
                    <a:pt x="16776" y="537489"/>
                  </a:lnTo>
                  <a:lnTo>
                    <a:pt x="16852" y="538988"/>
                  </a:lnTo>
                  <a:lnTo>
                    <a:pt x="18630" y="542798"/>
                  </a:lnTo>
                  <a:lnTo>
                    <a:pt x="21983" y="544068"/>
                  </a:lnTo>
                  <a:lnTo>
                    <a:pt x="22161" y="547878"/>
                  </a:lnTo>
                  <a:lnTo>
                    <a:pt x="21056" y="550418"/>
                  </a:lnTo>
                  <a:lnTo>
                    <a:pt x="23012" y="554228"/>
                  </a:lnTo>
                  <a:lnTo>
                    <a:pt x="28244" y="560578"/>
                  </a:lnTo>
                  <a:lnTo>
                    <a:pt x="34671" y="566928"/>
                  </a:lnTo>
                  <a:lnTo>
                    <a:pt x="40957" y="572008"/>
                  </a:lnTo>
                  <a:lnTo>
                    <a:pt x="45796" y="579628"/>
                  </a:lnTo>
                  <a:lnTo>
                    <a:pt x="51485" y="582168"/>
                  </a:lnTo>
                  <a:lnTo>
                    <a:pt x="53276" y="588518"/>
                  </a:lnTo>
                  <a:lnTo>
                    <a:pt x="57442" y="592328"/>
                  </a:lnTo>
                  <a:lnTo>
                    <a:pt x="59372" y="594868"/>
                  </a:lnTo>
                  <a:lnTo>
                    <a:pt x="61264" y="596138"/>
                  </a:lnTo>
                  <a:lnTo>
                    <a:pt x="64033" y="597408"/>
                  </a:lnTo>
                  <a:lnTo>
                    <a:pt x="69621" y="598678"/>
                  </a:lnTo>
                  <a:lnTo>
                    <a:pt x="70091" y="606298"/>
                  </a:lnTo>
                  <a:lnTo>
                    <a:pt x="75755" y="608838"/>
                  </a:lnTo>
                  <a:lnTo>
                    <a:pt x="79184" y="611378"/>
                  </a:lnTo>
                  <a:lnTo>
                    <a:pt x="79794" y="616458"/>
                  </a:lnTo>
                  <a:lnTo>
                    <a:pt x="84963" y="617728"/>
                  </a:lnTo>
                  <a:lnTo>
                    <a:pt x="88176" y="617728"/>
                  </a:lnTo>
                  <a:lnTo>
                    <a:pt x="87452" y="621538"/>
                  </a:lnTo>
                  <a:lnTo>
                    <a:pt x="90639" y="620268"/>
                  </a:lnTo>
                  <a:lnTo>
                    <a:pt x="97878" y="624078"/>
                  </a:lnTo>
                  <a:lnTo>
                    <a:pt x="98107" y="631698"/>
                  </a:lnTo>
                  <a:lnTo>
                    <a:pt x="105194" y="635508"/>
                  </a:lnTo>
                  <a:lnTo>
                    <a:pt x="105473" y="636778"/>
                  </a:lnTo>
                  <a:lnTo>
                    <a:pt x="106095" y="636778"/>
                  </a:lnTo>
                  <a:lnTo>
                    <a:pt x="105651" y="639318"/>
                  </a:lnTo>
                  <a:lnTo>
                    <a:pt x="106375" y="639318"/>
                  </a:lnTo>
                  <a:lnTo>
                    <a:pt x="107645" y="640588"/>
                  </a:lnTo>
                  <a:lnTo>
                    <a:pt x="107975" y="640588"/>
                  </a:lnTo>
                  <a:lnTo>
                    <a:pt x="107873" y="641858"/>
                  </a:lnTo>
                  <a:lnTo>
                    <a:pt x="110134" y="641858"/>
                  </a:lnTo>
                  <a:lnTo>
                    <a:pt x="109931" y="643128"/>
                  </a:lnTo>
                  <a:lnTo>
                    <a:pt x="109766" y="643128"/>
                  </a:lnTo>
                  <a:lnTo>
                    <a:pt x="108546" y="644398"/>
                  </a:lnTo>
                  <a:lnTo>
                    <a:pt x="109042" y="644398"/>
                  </a:lnTo>
                  <a:lnTo>
                    <a:pt x="109118" y="645668"/>
                  </a:lnTo>
                  <a:lnTo>
                    <a:pt x="108724" y="645668"/>
                  </a:lnTo>
                  <a:lnTo>
                    <a:pt x="109639" y="646938"/>
                  </a:lnTo>
                  <a:lnTo>
                    <a:pt x="110147" y="648208"/>
                  </a:lnTo>
                  <a:lnTo>
                    <a:pt x="111620" y="646938"/>
                  </a:lnTo>
                  <a:lnTo>
                    <a:pt x="112382" y="648208"/>
                  </a:lnTo>
                  <a:lnTo>
                    <a:pt x="112864" y="648208"/>
                  </a:lnTo>
                  <a:lnTo>
                    <a:pt x="113271" y="649478"/>
                  </a:lnTo>
                  <a:lnTo>
                    <a:pt x="112509" y="650748"/>
                  </a:lnTo>
                  <a:lnTo>
                    <a:pt x="112496" y="652018"/>
                  </a:lnTo>
                  <a:lnTo>
                    <a:pt x="113461" y="654558"/>
                  </a:lnTo>
                  <a:lnTo>
                    <a:pt x="113944" y="658368"/>
                  </a:lnTo>
                  <a:lnTo>
                    <a:pt x="118732" y="658368"/>
                  </a:lnTo>
                  <a:lnTo>
                    <a:pt x="118999" y="659638"/>
                  </a:lnTo>
                  <a:lnTo>
                    <a:pt x="119303" y="659638"/>
                  </a:lnTo>
                  <a:lnTo>
                    <a:pt x="117602" y="664718"/>
                  </a:lnTo>
                  <a:lnTo>
                    <a:pt x="123240" y="664718"/>
                  </a:lnTo>
                  <a:lnTo>
                    <a:pt x="121970" y="668528"/>
                  </a:lnTo>
                  <a:lnTo>
                    <a:pt x="122529" y="669798"/>
                  </a:lnTo>
                  <a:lnTo>
                    <a:pt x="123126" y="669798"/>
                  </a:lnTo>
                  <a:lnTo>
                    <a:pt x="123698" y="671068"/>
                  </a:lnTo>
                  <a:lnTo>
                    <a:pt x="125412" y="671068"/>
                  </a:lnTo>
                  <a:lnTo>
                    <a:pt x="126060" y="672338"/>
                  </a:lnTo>
                  <a:lnTo>
                    <a:pt x="131813" y="672338"/>
                  </a:lnTo>
                  <a:lnTo>
                    <a:pt x="131356" y="673608"/>
                  </a:lnTo>
                  <a:lnTo>
                    <a:pt x="133248" y="673608"/>
                  </a:lnTo>
                  <a:lnTo>
                    <a:pt x="133426" y="674878"/>
                  </a:lnTo>
                  <a:lnTo>
                    <a:pt x="133350" y="676148"/>
                  </a:lnTo>
                  <a:lnTo>
                    <a:pt x="134061" y="677418"/>
                  </a:lnTo>
                  <a:lnTo>
                    <a:pt x="134645" y="679958"/>
                  </a:lnTo>
                  <a:lnTo>
                    <a:pt x="137998" y="679958"/>
                  </a:lnTo>
                  <a:lnTo>
                    <a:pt x="144564" y="678688"/>
                  </a:lnTo>
                  <a:lnTo>
                    <a:pt x="149136" y="675563"/>
                  </a:lnTo>
                  <a:lnTo>
                    <a:pt x="152361" y="678688"/>
                  </a:lnTo>
                  <a:lnTo>
                    <a:pt x="152730" y="678688"/>
                  </a:lnTo>
                  <a:lnTo>
                    <a:pt x="153123" y="679958"/>
                  </a:lnTo>
                  <a:lnTo>
                    <a:pt x="153631" y="679958"/>
                  </a:lnTo>
                  <a:lnTo>
                    <a:pt x="154520" y="678688"/>
                  </a:lnTo>
                  <a:lnTo>
                    <a:pt x="157835" y="678688"/>
                  </a:lnTo>
                  <a:lnTo>
                    <a:pt x="158800" y="677418"/>
                  </a:lnTo>
                  <a:lnTo>
                    <a:pt x="162610" y="677418"/>
                  </a:lnTo>
                  <a:lnTo>
                    <a:pt x="163639" y="676148"/>
                  </a:lnTo>
                  <a:lnTo>
                    <a:pt x="165582" y="676148"/>
                  </a:lnTo>
                  <a:lnTo>
                    <a:pt x="166179" y="674878"/>
                  </a:lnTo>
                  <a:lnTo>
                    <a:pt x="167995" y="671068"/>
                  </a:lnTo>
                  <a:lnTo>
                    <a:pt x="163563" y="673608"/>
                  </a:lnTo>
                  <a:lnTo>
                    <a:pt x="161023" y="674878"/>
                  </a:lnTo>
                  <a:lnTo>
                    <a:pt x="159067" y="673608"/>
                  </a:lnTo>
                  <a:lnTo>
                    <a:pt x="163982" y="671068"/>
                  </a:lnTo>
                  <a:lnTo>
                    <a:pt x="163461" y="668528"/>
                  </a:lnTo>
                  <a:lnTo>
                    <a:pt x="160566" y="671068"/>
                  </a:lnTo>
                  <a:lnTo>
                    <a:pt x="160769" y="669798"/>
                  </a:lnTo>
                  <a:lnTo>
                    <a:pt x="160578" y="669798"/>
                  </a:lnTo>
                  <a:lnTo>
                    <a:pt x="159943" y="668528"/>
                  </a:lnTo>
                  <a:lnTo>
                    <a:pt x="159893" y="667258"/>
                  </a:lnTo>
                  <a:lnTo>
                    <a:pt x="159054" y="665988"/>
                  </a:lnTo>
                  <a:lnTo>
                    <a:pt x="156806" y="667181"/>
                  </a:lnTo>
                  <a:lnTo>
                    <a:pt x="156806" y="671068"/>
                  </a:lnTo>
                  <a:lnTo>
                    <a:pt x="151561" y="673455"/>
                  </a:lnTo>
                  <a:lnTo>
                    <a:pt x="155181" y="669798"/>
                  </a:lnTo>
                  <a:lnTo>
                    <a:pt x="155473" y="669798"/>
                  </a:lnTo>
                  <a:lnTo>
                    <a:pt x="155968" y="668528"/>
                  </a:lnTo>
                  <a:lnTo>
                    <a:pt x="156806" y="671068"/>
                  </a:lnTo>
                  <a:lnTo>
                    <a:pt x="156806" y="667181"/>
                  </a:lnTo>
                  <a:lnTo>
                    <a:pt x="156654" y="667258"/>
                  </a:lnTo>
                  <a:lnTo>
                    <a:pt x="157568" y="665988"/>
                  </a:lnTo>
                  <a:lnTo>
                    <a:pt x="157784" y="664718"/>
                  </a:lnTo>
                  <a:lnTo>
                    <a:pt x="156019" y="663448"/>
                  </a:lnTo>
                  <a:lnTo>
                    <a:pt x="152400" y="663448"/>
                  </a:lnTo>
                  <a:lnTo>
                    <a:pt x="149885" y="664718"/>
                  </a:lnTo>
                  <a:lnTo>
                    <a:pt x="149313" y="662178"/>
                  </a:lnTo>
                  <a:lnTo>
                    <a:pt x="145770" y="662178"/>
                  </a:lnTo>
                  <a:lnTo>
                    <a:pt x="148564" y="658368"/>
                  </a:lnTo>
                  <a:lnTo>
                    <a:pt x="147739" y="657098"/>
                  </a:lnTo>
                  <a:lnTo>
                    <a:pt x="148158" y="657098"/>
                  </a:lnTo>
                  <a:lnTo>
                    <a:pt x="148297" y="655828"/>
                  </a:lnTo>
                  <a:lnTo>
                    <a:pt x="148018" y="654558"/>
                  </a:lnTo>
                  <a:lnTo>
                    <a:pt x="145872" y="654558"/>
                  </a:lnTo>
                  <a:lnTo>
                    <a:pt x="143967" y="650748"/>
                  </a:lnTo>
                  <a:lnTo>
                    <a:pt x="149555" y="649478"/>
                  </a:lnTo>
                  <a:lnTo>
                    <a:pt x="153225" y="648208"/>
                  </a:lnTo>
                  <a:lnTo>
                    <a:pt x="155625" y="646938"/>
                  </a:lnTo>
                  <a:lnTo>
                    <a:pt x="157162" y="646938"/>
                  </a:lnTo>
                  <a:lnTo>
                    <a:pt x="158000" y="645668"/>
                  </a:lnTo>
                  <a:lnTo>
                    <a:pt x="157759" y="645668"/>
                  </a:lnTo>
                  <a:lnTo>
                    <a:pt x="157416" y="644398"/>
                  </a:lnTo>
                  <a:lnTo>
                    <a:pt x="156603" y="645668"/>
                  </a:lnTo>
                  <a:lnTo>
                    <a:pt x="154495" y="645668"/>
                  </a:lnTo>
                  <a:lnTo>
                    <a:pt x="153924" y="643128"/>
                  </a:lnTo>
                  <a:lnTo>
                    <a:pt x="157949" y="639318"/>
                  </a:lnTo>
                  <a:lnTo>
                    <a:pt x="159194" y="636778"/>
                  </a:lnTo>
                  <a:lnTo>
                    <a:pt x="159816" y="635508"/>
                  </a:lnTo>
                  <a:lnTo>
                    <a:pt x="164858" y="634238"/>
                  </a:lnTo>
                  <a:lnTo>
                    <a:pt x="167487" y="630428"/>
                  </a:lnTo>
                  <a:lnTo>
                    <a:pt x="164426" y="629158"/>
                  </a:lnTo>
                  <a:lnTo>
                    <a:pt x="161709" y="631698"/>
                  </a:lnTo>
                  <a:lnTo>
                    <a:pt x="158089" y="635508"/>
                  </a:lnTo>
                  <a:lnTo>
                    <a:pt x="152844" y="635508"/>
                  </a:lnTo>
                  <a:lnTo>
                    <a:pt x="151155" y="636676"/>
                  </a:lnTo>
                  <a:lnTo>
                    <a:pt x="151155" y="639318"/>
                  </a:lnTo>
                  <a:lnTo>
                    <a:pt x="148551" y="641819"/>
                  </a:lnTo>
                  <a:lnTo>
                    <a:pt x="149009" y="640588"/>
                  </a:lnTo>
                  <a:lnTo>
                    <a:pt x="149656" y="639318"/>
                  </a:lnTo>
                  <a:lnTo>
                    <a:pt x="151155" y="639318"/>
                  </a:lnTo>
                  <a:lnTo>
                    <a:pt x="151155" y="636676"/>
                  </a:lnTo>
                  <a:lnTo>
                    <a:pt x="151015" y="636778"/>
                  </a:lnTo>
                  <a:lnTo>
                    <a:pt x="151079" y="634238"/>
                  </a:lnTo>
                  <a:lnTo>
                    <a:pt x="151701" y="632968"/>
                  </a:lnTo>
                  <a:lnTo>
                    <a:pt x="148882" y="631698"/>
                  </a:lnTo>
                  <a:lnTo>
                    <a:pt x="148513" y="631418"/>
                  </a:lnTo>
                  <a:lnTo>
                    <a:pt x="148513" y="641858"/>
                  </a:lnTo>
                  <a:lnTo>
                    <a:pt x="146431" y="644398"/>
                  </a:lnTo>
                  <a:lnTo>
                    <a:pt x="146088" y="645668"/>
                  </a:lnTo>
                  <a:lnTo>
                    <a:pt x="143967" y="645668"/>
                  </a:lnTo>
                  <a:lnTo>
                    <a:pt x="144284" y="644398"/>
                  </a:lnTo>
                  <a:lnTo>
                    <a:pt x="145465" y="644398"/>
                  </a:lnTo>
                  <a:lnTo>
                    <a:pt x="145846" y="643128"/>
                  </a:lnTo>
                  <a:lnTo>
                    <a:pt x="146126" y="643128"/>
                  </a:lnTo>
                  <a:lnTo>
                    <a:pt x="146926" y="641858"/>
                  </a:lnTo>
                  <a:lnTo>
                    <a:pt x="148513" y="641858"/>
                  </a:lnTo>
                  <a:lnTo>
                    <a:pt x="148513" y="631418"/>
                  </a:lnTo>
                  <a:lnTo>
                    <a:pt x="145630" y="629158"/>
                  </a:lnTo>
                  <a:lnTo>
                    <a:pt x="143421" y="625348"/>
                  </a:lnTo>
                  <a:lnTo>
                    <a:pt x="140906" y="625792"/>
                  </a:lnTo>
                  <a:lnTo>
                    <a:pt x="140906" y="667258"/>
                  </a:lnTo>
                  <a:lnTo>
                    <a:pt x="138620" y="667258"/>
                  </a:lnTo>
                  <a:lnTo>
                    <a:pt x="139649" y="665988"/>
                  </a:lnTo>
                  <a:lnTo>
                    <a:pt x="140589" y="665988"/>
                  </a:lnTo>
                  <a:lnTo>
                    <a:pt x="140906" y="667258"/>
                  </a:lnTo>
                  <a:lnTo>
                    <a:pt x="140906" y="625792"/>
                  </a:lnTo>
                  <a:lnTo>
                    <a:pt x="136055" y="626618"/>
                  </a:lnTo>
                  <a:lnTo>
                    <a:pt x="132676" y="626618"/>
                  </a:lnTo>
                  <a:lnTo>
                    <a:pt x="129413" y="630428"/>
                  </a:lnTo>
                  <a:lnTo>
                    <a:pt x="130060" y="631698"/>
                  </a:lnTo>
                  <a:lnTo>
                    <a:pt x="132054" y="632968"/>
                  </a:lnTo>
                  <a:lnTo>
                    <a:pt x="133362" y="632968"/>
                  </a:lnTo>
                  <a:lnTo>
                    <a:pt x="132486" y="635508"/>
                  </a:lnTo>
                  <a:lnTo>
                    <a:pt x="132016" y="638048"/>
                  </a:lnTo>
                  <a:lnTo>
                    <a:pt x="137668" y="638048"/>
                  </a:lnTo>
                  <a:lnTo>
                    <a:pt x="135686" y="640588"/>
                  </a:lnTo>
                  <a:lnTo>
                    <a:pt x="128714" y="640588"/>
                  </a:lnTo>
                  <a:lnTo>
                    <a:pt x="127355" y="641858"/>
                  </a:lnTo>
                  <a:lnTo>
                    <a:pt x="126187" y="641858"/>
                  </a:lnTo>
                  <a:lnTo>
                    <a:pt x="125196" y="640588"/>
                  </a:lnTo>
                  <a:lnTo>
                    <a:pt x="124002" y="640588"/>
                  </a:lnTo>
                  <a:lnTo>
                    <a:pt x="123075" y="639318"/>
                  </a:lnTo>
                  <a:lnTo>
                    <a:pt x="120827" y="638048"/>
                  </a:lnTo>
                  <a:lnTo>
                    <a:pt x="118960" y="638048"/>
                  </a:lnTo>
                  <a:lnTo>
                    <a:pt x="118160" y="636778"/>
                  </a:lnTo>
                  <a:lnTo>
                    <a:pt x="117335" y="636778"/>
                  </a:lnTo>
                  <a:lnTo>
                    <a:pt x="116395" y="635508"/>
                  </a:lnTo>
                  <a:lnTo>
                    <a:pt x="117017" y="635508"/>
                  </a:lnTo>
                  <a:lnTo>
                    <a:pt x="116992" y="634238"/>
                  </a:lnTo>
                  <a:lnTo>
                    <a:pt x="118046" y="634238"/>
                  </a:lnTo>
                  <a:lnTo>
                    <a:pt x="120548" y="632968"/>
                  </a:lnTo>
                  <a:lnTo>
                    <a:pt x="122339" y="630428"/>
                  </a:lnTo>
                  <a:lnTo>
                    <a:pt x="123761" y="629158"/>
                  </a:lnTo>
                  <a:lnTo>
                    <a:pt x="124764" y="626618"/>
                  </a:lnTo>
                  <a:lnTo>
                    <a:pt x="123075" y="626618"/>
                  </a:lnTo>
                  <a:lnTo>
                    <a:pt x="122123" y="625348"/>
                  </a:lnTo>
                  <a:lnTo>
                    <a:pt x="123215" y="624078"/>
                  </a:lnTo>
                  <a:lnTo>
                    <a:pt x="124053" y="624078"/>
                  </a:lnTo>
                  <a:lnTo>
                    <a:pt x="124904" y="622808"/>
                  </a:lnTo>
                  <a:lnTo>
                    <a:pt x="125069" y="622808"/>
                  </a:lnTo>
                  <a:lnTo>
                    <a:pt x="127038" y="621538"/>
                  </a:lnTo>
                  <a:lnTo>
                    <a:pt x="128574" y="620268"/>
                  </a:lnTo>
                  <a:lnTo>
                    <a:pt x="130263" y="616458"/>
                  </a:lnTo>
                  <a:lnTo>
                    <a:pt x="130835" y="615188"/>
                  </a:lnTo>
                  <a:lnTo>
                    <a:pt x="128778" y="616458"/>
                  </a:lnTo>
                  <a:lnTo>
                    <a:pt x="127330" y="616458"/>
                  </a:lnTo>
                  <a:lnTo>
                    <a:pt x="127317" y="615188"/>
                  </a:lnTo>
                  <a:lnTo>
                    <a:pt x="127114" y="615188"/>
                  </a:lnTo>
                  <a:lnTo>
                    <a:pt x="131419" y="607568"/>
                  </a:lnTo>
                  <a:lnTo>
                    <a:pt x="132854" y="605028"/>
                  </a:lnTo>
                  <a:lnTo>
                    <a:pt x="133134" y="606298"/>
                  </a:lnTo>
                  <a:lnTo>
                    <a:pt x="134340" y="606298"/>
                  </a:lnTo>
                  <a:lnTo>
                    <a:pt x="135534" y="605028"/>
                  </a:lnTo>
                  <a:lnTo>
                    <a:pt x="138315" y="605028"/>
                  </a:lnTo>
                  <a:lnTo>
                    <a:pt x="139649" y="603758"/>
                  </a:lnTo>
                  <a:lnTo>
                    <a:pt x="141046" y="602488"/>
                  </a:lnTo>
                  <a:lnTo>
                    <a:pt x="142405" y="601218"/>
                  </a:lnTo>
                  <a:lnTo>
                    <a:pt x="143687" y="598678"/>
                  </a:lnTo>
                  <a:lnTo>
                    <a:pt x="141922" y="598678"/>
                  </a:lnTo>
                  <a:lnTo>
                    <a:pt x="140068" y="597408"/>
                  </a:lnTo>
                  <a:lnTo>
                    <a:pt x="142494" y="596138"/>
                  </a:lnTo>
                  <a:lnTo>
                    <a:pt x="146138" y="596138"/>
                  </a:lnTo>
                  <a:lnTo>
                    <a:pt x="145618" y="598678"/>
                  </a:lnTo>
                  <a:lnTo>
                    <a:pt x="145732" y="601218"/>
                  </a:lnTo>
                  <a:lnTo>
                    <a:pt x="146951" y="602488"/>
                  </a:lnTo>
                  <a:lnTo>
                    <a:pt x="146799" y="603758"/>
                  </a:lnTo>
                  <a:lnTo>
                    <a:pt x="145034" y="603758"/>
                  </a:lnTo>
                  <a:lnTo>
                    <a:pt x="143713" y="605028"/>
                  </a:lnTo>
                  <a:lnTo>
                    <a:pt x="143027" y="605028"/>
                  </a:lnTo>
                  <a:lnTo>
                    <a:pt x="142862" y="606298"/>
                  </a:lnTo>
                  <a:lnTo>
                    <a:pt x="141897" y="607568"/>
                  </a:lnTo>
                  <a:lnTo>
                    <a:pt x="141325" y="608838"/>
                  </a:lnTo>
                  <a:lnTo>
                    <a:pt x="141681" y="610108"/>
                  </a:lnTo>
                  <a:lnTo>
                    <a:pt x="145821" y="611378"/>
                  </a:lnTo>
                  <a:lnTo>
                    <a:pt x="147459" y="615188"/>
                  </a:lnTo>
                  <a:lnTo>
                    <a:pt x="152361" y="616458"/>
                  </a:lnTo>
                  <a:lnTo>
                    <a:pt x="152577" y="618998"/>
                  </a:lnTo>
                  <a:lnTo>
                    <a:pt x="152984" y="621538"/>
                  </a:lnTo>
                  <a:lnTo>
                    <a:pt x="157467" y="621538"/>
                  </a:lnTo>
                  <a:lnTo>
                    <a:pt x="157937" y="622808"/>
                  </a:lnTo>
                  <a:lnTo>
                    <a:pt x="161620" y="622808"/>
                  </a:lnTo>
                  <a:lnTo>
                    <a:pt x="163677" y="624078"/>
                  </a:lnTo>
                  <a:lnTo>
                    <a:pt x="162864" y="627888"/>
                  </a:lnTo>
                  <a:lnTo>
                    <a:pt x="168059" y="626618"/>
                  </a:lnTo>
                  <a:lnTo>
                    <a:pt x="167538" y="624078"/>
                  </a:lnTo>
                  <a:lnTo>
                    <a:pt x="166179" y="621538"/>
                  </a:lnTo>
                  <a:lnTo>
                    <a:pt x="164058" y="621538"/>
                  </a:lnTo>
                  <a:lnTo>
                    <a:pt x="161518" y="617728"/>
                  </a:lnTo>
                  <a:lnTo>
                    <a:pt x="157772" y="615188"/>
                  </a:lnTo>
                  <a:lnTo>
                    <a:pt x="157429" y="610108"/>
                  </a:lnTo>
                  <a:lnTo>
                    <a:pt x="158800" y="608838"/>
                  </a:lnTo>
                  <a:lnTo>
                    <a:pt x="160324" y="606298"/>
                  </a:lnTo>
                  <a:lnTo>
                    <a:pt x="163537" y="603758"/>
                  </a:lnTo>
                  <a:lnTo>
                    <a:pt x="164020" y="605028"/>
                  </a:lnTo>
                  <a:lnTo>
                    <a:pt x="164299" y="605028"/>
                  </a:lnTo>
                  <a:lnTo>
                    <a:pt x="164058" y="606298"/>
                  </a:lnTo>
                  <a:lnTo>
                    <a:pt x="163499" y="610108"/>
                  </a:lnTo>
                  <a:lnTo>
                    <a:pt x="162712" y="617728"/>
                  </a:lnTo>
                  <a:lnTo>
                    <a:pt x="171996" y="616458"/>
                  </a:lnTo>
                  <a:lnTo>
                    <a:pt x="176199" y="620268"/>
                  </a:lnTo>
                  <a:lnTo>
                    <a:pt x="181216" y="616458"/>
                  </a:lnTo>
                  <a:lnTo>
                    <a:pt x="182041" y="615188"/>
                  </a:lnTo>
                  <a:close/>
                </a:path>
                <a:path w="969010" h="680085">
                  <a:moveTo>
                    <a:pt x="187693" y="329831"/>
                  </a:moveTo>
                  <a:lnTo>
                    <a:pt x="185470" y="329565"/>
                  </a:lnTo>
                  <a:lnTo>
                    <a:pt x="184746" y="328853"/>
                  </a:lnTo>
                  <a:lnTo>
                    <a:pt x="181013" y="331622"/>
                  </a:lnTo>
                  <a:lnTo>
                    <a:pt x="182092" y="332562"/>
                  </a:lnTo>
                  <a:lnTo>
                    <a:pt x="183489" y="333705"/>
                  </a:lnTo>
                  <a:lnTo>
                    <a:pt x="185864" y="331508"/>
                  </a:lnTo>
                  <a:lnTo>
                    <a:pt x="187693" y="329831"/>
                  </a:lnTo>
                  <a:close/>
                </a:path>
                <a:path w="969010" h="680085">
                  <a:moveTo>
                    <a:pt x="226529" y="401167"/>
                  </a:moveTo>
                  <a:lnTo>
                    <a:pt x="225501" y="401256"/>
                  </a:lnTo>
                  <a:lnTo>
                    <a:pt x="224485" y="401332"/>
                  </a:lnTo>
                  <a:lnTo>
                    <a:pt x="223443" y="401434"/>
                  </a:lnTo>
                  <a:lnTo>
                    <a:pt x="223380" y="402043"/>
                  </a:lnTo>
                  <a:lnTo>
                    <a:pt x="223570" y="402463"/>
                  </a:lnTo>
                  <a:lnTo>
                    <a:pt x="224040" y="402717"/>
                  </a:lnTo>
                  <a:lnTo>
                    <a:pt x="224917" y="402297"/>
                  </a:lnTo>
                  <a:lnTo>
                    <a:pt x="225729" y="401789"/>
                  </a:lnTo>
                  <a:lnTo>
                    <a:pt x="226529" y="401167"/>
                  </a:lnTo>
                  <a:close/>
                </a:path>
                <a:path w="969010" h="680085">
                  <a:moveTo>
                    <a:pt x="241300" y="239991"/>
                  </a:moveTo>
                  <a:lnTo>
                    <a:pt x="240804" y="238391"/>
                  </a:lnTo>
                  <a:lnTo>
                    <a:pt x="240296" y="236804"/>
                  </a:lnTo>
                  <a:lnTo>
                    <a:pt x="236740" y="239039"/>
                  </a:lnTo>
                  <a:lnTo>
                    <a:pt x="237388" y="240436"/>
                  </a:lnTo>
                  <a:lnTo>
                    <a:pt x="238556" y="241185"/>
                  </a:lnTo>
                  <a:lnTo>
                    <a:pt x="241300" y="239991"/>
                  </a:lnTo>
                  <a:close/>
                </a:path>
                <a:path w="969010" h="680085">
                  <a:moveTo>
                    <a:pt x="273773" y="297510"/>
                  </a:moveTo>
                  <a:lnTo>
                    <a:pt x="273545" y="296951"/>
                  </a:lnTo>
                  <a:lnTo>
                    <a:pt x="272834" y="297751"/>
                  </a:lnTo>
                  <a:lnTo>
                    <a:pt x="273773" y="297510"/>
                  </a:lnTo>
                  <a:close/>
                </a:path>
                <a:path w="969010" h="680085">
                  <a:moveTo>
                    <a:pt x="277660" y="252501"/>
                  </a:moveTo>
                  <a:lnTo>
                    <a:pt x="277456" y="252476"/>
                  </a:lnTo>
                  <a:lnTo>
                    <a:pt x="277609" y="252514"/>
                  </a:lnTo>
                  <a:close/>
                </a:path>
                <a:path w="969010" h="680085">
                  <a:moveTo>
                    <a:pt x="301752" y="243382"/>
                  </a:moveTo>
                  <a:lnTo>
                    <a:pt x="301586" y="242811"/>
                  </a:lnTo>
                  <a:lnTo>
                    <a:pt x="301320" y="242366"/>
                  </a:lnTo>
                  <a:lnTo>
                    <a:pt x="300875" y="242011"/>
                  </a:lnTo>
                  <a:lnTo>
                    <a:pt x="299656" y="242773"/>
                  </a:lnTo>
                  <a:lnTo>
                    <a:pt x="298577" y="243751"/>
                  </a:lnTo>
                  <a:lnTo>
                    <a:pt x="299300" y="244360"/>
                  </a:lnTo>
                  <a:lnTo>
                    <a:pt x="300291" y="244360"/>
                  </a:lnTo>
                  <a:lnTo>
                    <a:pt x="301752" y="243382"/>
                  </a:lnTo>
                  <a:close/>
                </a:path>
                <a:path w="969010" h="680085">
                  <a:moveTo>
                    <a:pt x="312216" y="171348"/>
                  </a:moveTo>
                  <a:lnTo>
                    <a:pt x="307352" y="164642"/>
                  </a:lnTo>
                  <a:lnTo>
                    <a:pt x="305104" y="161582"/>
                  </a:lnTo>
                  <a:lnTo>
                    <a:pt x="300951" y="165709"/>
                  </a:lnTo>
                  <a:lnTo>
                    <a:pt x="300736" y="167068"/>
                  </a:lnTo>
                  <a:lnTo>
                    <a:pt x="303936" y="170408"/>
                  </a:lnTo>
                  <a:lnTo>
                    <a:pt x="307162" y="169468"/>
                  </a:lnTo>
                  <a:lnTo>
                    <a:pt x="306844" y="173037"/>
                  </a:lnTo>
                  <a:lnTo>
                    <a:pt x="312216" y="171348"/>
                  </a:lnTo>
                  <a:close/>
                </a:path>
                <a:path w="969010" h="680085">
                  <a:moveTo>
                    <a:pt x="332943" y="221424"/>
                  </a:moveTo>
                  <a:lnTo>
                    <a:pt x="332409" y="220256"/>
                  </a:lnTo>
                  <a:lnTo>
                    <a:pt x="332206" y="219151"/>
                  </a:lnTo>
                  <a:lnTo>
                    <a:pt x="331139" y="218681"/>
                  </a:lnTo>
                  <a:lnTo>
                    <a:pt x="330136" y="218160"/>
                  </a:lnTo>
                  <a:lnTo>
                    <a:pt x="329044" y="217703"/>
                  </a:lnTo>
                  <a:lnTo>
                    <a:pt x="328536" y="218071"/>
                  </a:lnTo>
                  <a:lnTo>
                    <a:pt x="327494" y="218706"/>
                  </a:lnTo>
                  <a:lnTo>
                    <a:pt x="327837" y="219773"/>
                  </a:lnTo>
                  <a:lnTo>
                    <a:pt x="328028" y="220941"/>
                  </a:lnTo>
                  <a:lnTo>
                    <a:pt x="328701" y="221767"/>
                  </a:lnTo>
                  <a:lnTo>
                    <a:pt x="329145" y="222389"/>
                  </a:lnTo>
                  <a:lnTo>
                    <a:pt x="330568" y="223088"/>
                  </a:lnTo>
                  <a:lnTo>
                    <a:pt x="332943" y="221424"/>
                  </a:lnTo>
                  <a:close/>
                </a:path>
                <a:path w="969010" h="680085">
                  <a:moveTo>
                    <a:pt x="346646" y="215112"/>
                  </a:moveTo>
                  <a:lnTo>
                    <a:pt x="345338" y="214223"/>
                  </a:lnTo>
                  <a:lnTo>
                    <a:pt x="342620" y="213868"/>
                  </a:lnTo>
                  <a:lnTo>
                    <a:pt x="337883" y="217627"/>
                  </a:lnTo>
                  <a:lnTo>
                    <a:pt x="342138" y="218147"/>
                  </a:lnTo>
                  <a:lnTo>
                    <a:pt x="346646" y="215112"/>
                  </a:lnTo>
                  <a:close/>
                </a:path>
                <a:path w="969010" h="680085">
                  <a:moveTo>
                    <a:pt x="350520" y="53657"/>
                  </a:moveTo>
                  <a:lnTo>
                    <a:pt x="349732" y="52552"/>
                  </a:lnTo>
                  <a:lnTo>
                    <a:pt x="349389" y="50863"/>
                  </a:lnTo>
                  <a:lnTo>
                    <a:pt x="346227" y="52603"/>
                  </a:lnTo>
                  <a:lnTo>
                    <a:pt x="346748" y="54038"/>
                  </a:lnTo>
                  <a:lnTo>
                    <a:pt x="346849" y="56019"/>
                  </a:lnTo>
                  <a:lnTo>
                    <a:pt x="350520" y="53657"/>
                  </a:lnTo>
                  <a:close/>
                </a:path>
                <a:path w="969010" h="680085">
                  <a:moveTo>
                    <a:pt x="356781" y="244462"/>
                  </a:moveTo>
                  <a:lnTo>
                    <a:pt x="356247" y="244944"/>
                  </a:lnTo>
                  <a:lnTo>
                    <a:pt x="356082" y="245198"/>
                  </a:lnTo>
                  <a:lnTo>
                    <a:pt x="355968" y="245389"/>
                  </a:lnTo>
                  <a:lnTo>
                    <a:pt x="356133" y="245579"/>
                  </a:lnTo>
                  <a:lnTo>
                    <a:pt x="356196" y="245745"/>
                  </a:lnTo>
                  <a:lnTo>
                    <a:pt x="356400" y="245313"/>
                  </a:lnTo>
                  <a:lnTo>
                    <a:pt x="356590" y="244881"/>
                  </a:lnTo>
                  <a:lnTo>
                    <a:pt x="356781" y="244462"/>
                  </a:lnTo>
                  <a:close/>
                </a:path>
                <a:path w="969010" h="680085">
                  <a:moveTo>
                    <a:pt x="356946" y="244297"/>
                  </a:moveTo>
                  <a:lnTo>
                    <a:pt x="356819" y="244373"/>
                  </a:lnTo>
                  <a:lnTo>
                    <a:pt x="356946" y="244297"/>
                  </a:lnTo>
                  <a:close/>
                </a:path>
                <a:path w="969010" h="680085">
                  <a:moveTo>
                    <a:pt x="360387" y="148082"/>
                  </a:moveTo>
                  <a:lnTo>
                    <a:pt x="357657" y="149288"/>
                  </a:lnTo>
                  <a:lnTo>
                    <a:pt x="357492" y="149415"/>
                  </a:lnTo>
                  <a:lnTo>
                    <a:pt x="357428" y="149694"/>
                  </a:lnTo>
                  <a:lnTo>
                    <a:pt x="357454" y="150139"/>
                  </a:lnTo>
                  <a:lnTo>
                    <a:pt x="357517" y="150571"/>
                  </a:lnTo>
                  <a:lnTo>
                    <a:pt x="357886" y="150787"/>
                  </a:lnTo>
                  <a:lnTo>
                    <a:pt x="358622" y="150723"/>
                  </a:lnTo>
                  <a:lnTo>
                    <a:pt x="360222" y="148894"/>
                  </a:lnTo>
                  <a:lnTo>
                    <a:pt x="360387" y="148082"/>
                  </a:lnTo>
                  <a:close/>
                </a:path>
                <a:path w="969010" h="680085">
                  <a:moveTo>
                    <a:pt x="369328" y="386829"/>
                  </a:moveTo>
                  <a:lnTo>
                    <a:pt x="368846" y="386638"/>
                  </a:lnTo>
                  <a:lnTo>
                    <a:pt x="368693" y="387223"/>
                  </a:lnTo>
                  <a:lnTo>
                    <a:pt x="369328" y="386829"/>
                  </a:lnTo>
                  <a:close/>
                </a:path>
                <a:path w="969010" h="680085">
                  <a:moveTo>
                    <a:pt x="369404" y="149999"/>
                  </a:moveTo>
                  <a:lnTo>
                    <a:pt x="367588" y="150799"/>
                  </a:lnTo>
                  <a:lnTo>
                    <a:pt x="366547" y="151104"/>
                  </a:lnTo>
                  <a:lnTo>
                    <a:pt x="365975" y="151815"/>
                  </a:lnTo>
                  <a:lnTo>
                    <a:pt x="365315" y="152488"/>
                  </a:lnTo>
                  <a:lnTo>
                    <a:pt x="364528" y="153098"/>
                  </a:lnTo>
                  <a:lnTo>
                    <a:pt x="365760" y="153720"/>
                  </a:lnTo>
                  <a:lnTo>
                    <a:pt x="367461" y="153200"/>
                  </a:lnTo>
                  <a:lnTo>
                    <a:pt x="368452" y="151549"/>
                  </a:lnTo>
                  <a:lnTo>
                    <a:pt x="369404" y="149999"/>
                  </a:lnTo>
                  <a:close/>
                </a:path>
                <a:path w="969010" h="680085">
                  <a:moveTo>
                    <a:pt x="371538" y="255155"/>
                  </a:moveTo>
                  <a:lnTo>
                    <a:pt x="370217" y="254000"/>
                  </a:lnTo>
                  <a:lnTo>
                    <a:pt x="367639" y="253695"/>
                  </a:lnTo>
                  <a:lnTo>
                    <a:pt x="365721" y="252145"/>
                  </a:lnTo>
                  <a:lnTo>
                    <a:pt x="364769" y="251345"/>
                  </a:lnTo>
                  <a:lnTo>
                    <a:pt x="365239" y="248500"/>
                  </a:lnTo>
                  <a:lnTo>
                    <a:pt x="361556" y="250126"/>
                  </a:lnTo>
                  <a:lnTo>
                    <a:pt x="359968" y="249491"/>
                  </a:lnTo>
                  <a:lnTo>
                    <a:pt x="356984" y="252818"/>
                  </a:lnTo>
                  <a:lnTo>
                    <a:pt x="358851" y="253542"/>
                  </a:lnTo>
                  <a:lnTo>
                    <a:pt x="360959" y="254152"/>
                  </a:lnTo>
                  <a:lnTo>
                    <a:pt x="361276" y="255384"/>
                  </a:lnTo>
                  <a:lnTo>
                    <a:pt x="365747" y="253746"/>
                  </a:lnTo>
                  <a:lnTo>
                    <a:pt x="362851" y="257213"/>
                  </a:lnTo>
                  <a:lnTo>
                    <a:pt x="362927" y="257848"/>
                  </a:lnTo>
                  <a:lnTo>
                    <a:pt x="362966" y="258508"/>
                  </a:lnTo>
                  <a:lnTo>
                    <a:pt x="363042" y="259130"/>
                  </a:lnTo>
                  <a:lnTo>
                    <a:pt x="364337" y="260235"/>
                  </a:lnTo>
                  <a:lnTo>
                    <a:pt x="366864" y="262445"/>
                  </a:lnTo>
                  <a:lnTo>
                    <a:pt x="368350" y="261645"/>
                  </a:lnTo>
                  <a:lnTo>
                    <a:pt x="369125" y="261188"/>
                  </a:lnTo>
                  <a:lnTo>
                    <a:pt x="369392" y="260146"/>
                  </a:lnTo>
                  <a:lnTo>
                    <a:pt x="370243" y="258978"/>
                  </a:lnTo>
                  <a:lnTo>
                    <a:pt x="370459" y="257924"/>
                  </a:lnTo>
                  <a:lnTo>
                    <a:pt x="370370" y="258064"/>
                  </a:lnTo>
                  <a:lnTo>
                    <a:pt x="371538" y="255155"/>
                  </a:lnTo>
                  <a:close/>
                </a:path>
                <a:path w="969010" h="680085">
                  <a:moveTo>
                    <a:pt x="381482" y="144843"/>
                  </a:moveTo>
                  <a:lnTo>
                    <a:pt x="381203" y="143662"/>
                  </a:lnTo>
                  <a:lnTo>
                    <a:pt x="380441" y="142392"/>
                  </a:lnTo>
                  <a:lnTo>
                    <a:pt x="378599" y="143357"/>
                  </a:lnTo>
                  <a:lnTo>
                    <a:pt x="375564" y="144919"/>
                  </a:lnTo>
                  <a:lnTo>
                    <a:pt x="376186" y="146545"/>
                  </a:lnTo>
                  <a:lnTo>
                    <a:pt x="376669" y="147929"/>
                  </a:lnTo>
                  <a:lnTo>
                    <a:pt x="378294" y="146875"/>
                  </a:lnTo>
                  <a:lnTo>
                    <a:pt x="379895" y="145872"/>
                  </a:lnTo>
                  <a:lnTo>
                    <a:pt x="381482" y="144843"/>
                  </a:lnTo>
                  <a:close/>
                </a:path>
                <a:path w="969010" h="680085">
                  <a:moveTo>
                    <a:pt x="385584" y="656945"/>
                  </a:moveTo>
                  <a:lnTo>
                    <a:pt x="385559" y="656780"/>
                  </a:lnTo>
                  <a:lnTo>
                    <a:pt x="385330" y="656983"/>
                  </a:lnTo>
                  <a:lnTo>
                    <a:pt x="385584" y="656945"/>
                  </a:lnTo>
                  <a:close/>
                </a:path>
                <a:path w="969010" h="680085">
                  <a:moveTo>
                    <a:pt x="387146" y="152984"/>
                  </a:moveTo>
                  <a:lnTo>
                    <a:pt x="386473" y="151561"/>
                  </a:lnTo>
                  <a:lnTo>
                    <a:pt x="386295" y="149987"/>
                  </a:lnTo>
                  <a:lnTo>
                    <a:pt x="385648" y="149771"/>
                  </a:lnTo>
                  <a:lnTo>
                    <a:pt x="385406" y="149250"/>
                  </a:lnTo>
                  <a:lnTo>
                    <a:pt x="385495" y="148513"/>
                  </a:lnTo>
                  <a:lnTo>
                    <a:pt x="378244" y="150863"/>
                  </a:lnTo>
                  <a:lnTo>
                    <a:pt x="384708" y="152603"/>
                  </a:lnTo>
                  <a:lnTo>
                    <a:pt x="382028" y="154736"/>
                  </a:lnTo>
                  <a:lnTo>
                    <a:pt x="381406" y="153403"/>
                  </a:lnTo>
                  <a:lnTo>
                    <a:pt x="381177" y="152895"/>
                  </a:lnTo>
                  <a:lnTo>
                    <a:pt x="378307" y="153403"/>
                  </a:lnTo>
                  <a:lnTo>
                    <a:pt x="376199" y="152971"/>
                  </a:lnTo>
                  <a:lnTo>
                    <a:pt x="375996" y="152984"/>
                  </a:lnTo>
                  <a:lnTo>
                    <a:pt x="374319" y="153543"/>
                  </a:lnTo>
                  <a:lnTo>
                    <a:pt x="373583" y="154800"/>
                  </a:lnTo>
                  <a:lnTo>
                    <a:pt x="374650" y="152603"/>
                  </a:lnTo>
                  <a:lnTo>
                    <a:pt x="375094" y="151777"/>
                  </a:lnTo>
                  <a:lnTo>
                    <a:pt x="374815" y="151269"/>
                  </a:lnTo>
                  <a:lnTo>
                    <a:pt x="374370" y="150863"/>
                  </a:lnTo>
                  <a:lnTo>
                    <a:pt x="373875" y="150571"/>
                  </a:lnTo>
                  <a:lnTo>
                    <a:pt x="369671" y="153543"/>
                  </a:lnTo>
                  <a:lnTo>
                    <a:pt x="369658" y="153809"/>
                  </a:lnTo>
                  <a:lnTo>
                    <a:pt x="369989" y="155067"/>
                  </a:lnTo>
                  <a:lnTo>
                    <a:pt x="371525" y="155257"/>
                  </a:lnTo>
                  <a:lnTo>
                    <a:pt x="373507" y="154965"/>
                  </a:lnTo>
                  <a:lnTo>
                    <a:pt x="374192" y="156895"/>
                  </a:lnTo>
                  <a:lnTo>
                    <a:pt x="377736" y="156210"/>
                  </a:lnTo>
                  <a:lnTo>
                    <a:pt x="378320" y="158432"/>
                  </a:lnTo>
                  <a:lnTo>
                    <a:pt x="378739" y="159880"/>
                  </a:lnTo>
                  <a:lnTo>
                    <a:pt x="380961" y="158267"/>
                  </a:lnTo>
                  <a:lnTo>
                    <a:pt x="382498" y="156883"/>
                  </a:lnTo>
                  <a:lnTo>
                    <a:pt x="383641" y="156210"/>
                  </a:lnTo>
                  <a:lnTo>
                    <a:pt x="385368" y="155206"/>
                  </a:lnTo>
                  <a:lnTo>
                    <a:pt x="385559" y="154965"/>
                  </a:lnTo>
                  <a:lnTo>
                    <a:pt x="385686" y="154800"/>
                  </a:lnTo>
                  <a:lnTo>
                    <a:pt x="387146" y="152984"/>
                  </a:lnTo>
                  <a:close/>
                </a:path>
                <a:path w="969010" h="680085">
                  <a:moveTo>
                    <a:pt x="389775" y="652818"/>
                  </a:moveTo>
                  <a:lnTo>
                    <a:pt x="388200" y="651256"/>
                  </a:lnTo>
                  <a:lnTo>
                    <a:pt x="387934" y="650951"/>
                  </a:lnTo>
                  <a:lnTo>
                    <a:pt x="386613" y="650989"/>
                  </a:lnTo>
                  <a:lnTo>
                    <a:pt x="386448" y="651154"/>
                  </a:lnTo>
                  <a:lnTo>
                    <a:pt x="384505" y="653275"/>
                  </a:lnTo>
                  <a:lnTo>
                    <a:pt x="386397" y="654189"/>
                  </a:lnTo>
                  <a:lnTo>
                    <a:pt x="385457" y="656259"/>
                  </a:lnTo>
                  <a:lnTo>
                    <a:pt x="385546" y="656513"/>
                  </a:lnTo>
                  <a:lnTo>
                    <a:pt x="385559" y="656780"/>
                  </a:lnTo>
                  <a:lnTo>
                    <a:pt x="388035" y="654786"/>
                  </a:lnTo>
                  <a:lnTo>
                    <a:pt x="389775" y="652818"/>
                  </a:lnTo>
                  <a:close/>
                </a:path>
                <a:path w="969010" h="680085">
                  <a:moveTo>
                    <a:pt x="390880" y="266395"/>
                  </a:moveTo>
                  <a:lnTo>
                    <a:pt x="388531" y="265544"/>
                  </a:lnTo>
                  <a:lnTo>
                    <a:pt x="385216" y="266661"/>
                  </a:lnTo>
                  <a:lnTo>
                    <a:pt x="384136" y="264680"/>
                  </a:lnTo>
                  <a:lnTo>
                    <a:pt x="383628" y="263664"/>
                  </a:lnTo>
                  <a:lnTo>
                    <a:pt x="384924" y="262483"/>
                  </a:lnTo>
                  <a:lnTo>
                    <a:pt x="384886" y="261721"/>
                  </a:lnTo>
                  <a:lnTo>
                    <a:pt x="384238" y="261137"/>
                  </a:lnTo>
                  <a:lnTo>
                    <a:pt x="383184" y="261010"/>
                  </a:lnTo>
                  <a:lnTo>
                    <a:pt x="382079" y="261048"/>
                  </a:lnTo>
                  <a:lnTo>
                    <a:pt x="380809" y="261302"/>
                  </a:lnTo>
                  <a:lnTo>
                    <a:pt x="379603" y="261493"/>
                  </a:lnTo>
                  <a:lnTo>
                    <a:pt x="378891" y="262115"/>
                  </a:lnTo>
                  <a:lnTo>
                    <a:pt x="378485" y="263156"/>
                  </a:lnTo>
                  <a:lnTo>
                    <a:pt x="377317" y="267855"/>
                  </a:lnTo>
                  <a:lnTo>
                    <a:pt x="375424" y="271602"/>
                  </a:lnTo>
                  <a:lnTo>
                    <a:pt x="377926" y="273037"/>
                  </a:lnTo>
                  <a:lnTo>
                    <a:pt x="379704" y="274180"/>
                  </a:lnTo>
                  <a:lnTo>
                    <a:pt x="382905" y="276148"/>
                  </a:lnTo>
                  <a:lnTo>
                    <a:pt x="386727" y="270891"/>
                  </a:lnTo>
                  <a:lnTo>
                    <a:pt x="390880" y="266395"/>
                  </a:lnTo>
                  <a:close/>
                </a:path>
                <a:path w="969010" h="680085">
                  <a:moveTo>
                    <a:pt x="404622" y="294792"/>
                  </a:moveTo>
                  <a:lnTo>
                    <a:pt x="404279" y="294436"/>
                  </a:lnTo>
                  <a:lnTo>
                    <a:pt x="401955" y="295516"/>
                  </a:lnTo>
                  <a:lnTo>
                    <a:pt x="402158" y="295973"/>
                  </a:lnTo>
                  <a:lnTo>
                    <a:pt x="402450" y="296379"/>
                  </a:lnTo>
                  <a:lnTo>
                    <a:pt x="402844" y="296697"/>
                  </a:lnTo>
                  <a:lnTo>
                    <a:pt x="404622" y="294792"/>
                  </a:lnTo>
                  <a:close/>
                </a:path>
                <a:path w="969010" h="680085">
                  <a:moveTo>
                    <a:pt x="405384" y="290499"/>
                  </a:moveTo>
                  <a:lnTo>
                    <a:pt x="405333" y="289991"/>
                  </a:lnTo>
                  <a:lnTo>
                    <a:pt x="405053" y="289648"/>
                  </a:lnTo>
                  <a:lnTo>
                    <a:pt x="404571" y="289445"/>
                  </a:lnTo>
                  <a:lnTo>
                    <a:pt x="403110" y="290499"/>
                  </a:lnTo>
                  <a:lnTo>
                    <a:pt x="401624" y="291592"/>
                  </a:lnTo>
                  <a:lnTo>
                    <a:pt x="400202" y="292658"/>
                  </a:lnTo>
                  <a:lnTo>
                    <a:pt x="400342" y="293065"/>
                  </a:lnTo>
                  <a:lnTo>
                    <a:pt x="400608" y="293408"/>
                  </a:lnTo>
                  <a:lnTo>
                    <a:pt x="400900" y="293738"/>
                  </a:lnTo>
                  <a:lnTo>
                    <a:pt x="402412" y="292633"/>
                  </a:lnTo>
                  <a:lnTo>
                    <a:pt x="405384" y="290499"/>
                  </a:lnTo>
                  <a:close/>
                </a:path>
                <a:path w="969010" h="680085">
                  <a:moveTo>
                    <a:pt x="409778" y="295376"/>
                  </a:moveTo>
                  <a:lnTo>
                    <a:pt x="409498" y="294919"/>
                  </a:lnTo>
                  <a:lnTo>
                    <a:pt x="408863" y="294703"/>
                  </a:lnTo>
                  <a:lnTo>
                    <a:pt x="407250" y="296456"/>
                  </a:lnTo>
                  <a:lnTo>
                    <a:pt x="407276" y="297091"/>
                  </a:lnTo>
                  <a:lnTo>
                    <a:pt x="409727" y="296062"/>
                  </a:lnTo>
                  <a:lnTo>
                    <a:pt x="409778" y="295376"/>
                  </a:lnTo>
                  <a:close/>
                </a:path>
                <a:path w="969010" h="680085">
                  <a:moveTo>
                    <a:pt x="420941" y="573354"/>
                  </a:moveTo>
                  <a:lnTo>
                    <a:pt x="420001" y="572922"/>
                  </a:lnTo>
                  <a:lnTo>
                    <a:pt x="418858" y="572960"/>
                  </a:lnTo>
                  <a:lnTo>
                    <a:pt x="417334" y="573849"/>
                  </a:lnTo>
                  <a:lnTo>
                    <a:pt x="418045" y="574725"/>
                  </a:lnTo>
                  <a:lnTo>
                    <a:pt x="419252" y="574535"/>
                  </a:lnTo>
                  <a:lnTo>
                    <a:pt x="420941" y="573354"/>
                  </a:lnTo>
                  <a:close/>
                </a:path>
                <a:path w="969010" h="680085">
                  <a:moveTo>
                    <a:pt x="429691" y="221665"/>
                  </a:moveTo>
                  <a:lnTo>
                    <a:pt x="429552" y="221602"/>
                  </a:lnTo>
                  <a:lnTo>
                    <a:pt x="429501" y="221754"/>
                  </a:lnTo>
                  <a:lnTo>
                    <a:pt x="429602" y="221907"/>
                  </a:lnTo>
                  <a:lnTo>
                    <a:pt x="429653" y="221742"/>
                  </a:lnTo>
                  <a:close/>
                </a:path>
                <a:path w="969010" h="680085">
                  <a:moveTo>
                    <a:pt x="431876" y="219875"/>
                  </a:moveTo>
                  <a:lnTo>
                    <a:pt x="429882" y="217258"/>
                  </a:lnTo>
                  <a:lnTo>
                    <a:pt x="428929" y="215925"/>
                  </a:lnTo>
                  <a:lnTo>
                    <a:pt x="426250" y="219278"/>
                  </a:lnTo>
                  <a:lnTo>
                    <a:pt x="428256" y="220256"/>
                  </a:lnTo>
                  <a:lnTo>
                    <a:pt x="429602" y="221576"/>
                  </a:lnTo>
                  <a:lnTo>
                    <a:pt x="430441" y="221145"/>
                  </a:lnTo>
                  <a:lnTo>
                    <a:pt x="431215" y="220586"/>
                  </a:lnTo>
                  <a:lnTo>
                    <a:pt x="431876" y="219875"/>
                  </a:lnTo>
                  <a:close/>
                </a:path>
                <a:path w="969010" h="680085">
                  <a:moveTo>
                    <a:pt x="442201" y="587387"/>
                  </a:moveTo>
                  <a:lnTo>
                    <a:pt x="442087" y="587209"/>
                  </a:lnTo>
                  <a:lnTo>
                    <a:pt x="442023" y="587019"/>
                  </a:lnTo>
                  <a:lnTo>
                    <a:pt x="441350" y="587222"/>
                  </a:lnTo>
                  <a:lnTo>
                    <a:pt x="440994" y="587222"/>
                  </a:lnTo>
                  <a:lnTo>
                    <a:pt x="440778" y="587616"/>
                  </a:lnTo>
                  <a:lnTo>
                    <a:pt x="440397" y="588124"/>
                  </a:lnTo>
                  <a:lnTo>
                    <a:pt x="440461" y="588327"/>
                  </a:lnTo>
                  <a:lnTo>
                    <a:pt x="440601" y="588479"/>
                  </a:lnTo>
                  <a:lnTo>
                    <a:pt x="441210" y="588302"/>
                  </a:lnTo>
                  <a:lnTo>
                    <a:pt x="441591" y="588276"/>
                  </a:lnTo>
                  <a:lnTo>
                    <a:pt x="441794" y="587895"/>
                  </a:lnTo>
                  <a:lnTo>
                    <a:pt x="442201" y="587387"/>
                  </a:lnTo>
                  <a:close/>
                </a:path>
                <a:path w="969010" h="680085">
                  <a:moveTo>
                    <a:pt x="464858" y="24409"/>
                  </a:moveTo>
                  <a:lnTo>
                    <a:pt x="464705" y="23799"/>
                  </a:lnTo>
                  <a:lnTo>
                    <a:pt x="464312" y="23393"/>
                  </a:lnTo>
                  <a:lnTo>
                    <a:pt x="463778" y="23088"/>
                  </a:lnTo>
                  <a:lnTo>
                    <a:pt x="462165" y="24269"/>
                  </a:lnTo>
                  <a:lnTo>
                    <a:pt x="461810" y="25298"/>
                  </a:lnTo>
                  <a:lnTo>
                    <a:pt x="462241" y="26238"/>
                  </a:lnTo>
                  <a:lnTo>
                    <a:pt x="463130" y="25628"/>
                  </a:lnTo>
                  <a:lnTo>
                    <a:pt x="463969" y="25019"/>
                  </a:lnTo>
                  <a:lnTo>
                    <a:pt x="464858" y="24409"/>
                  </a:lnTo>
                  <a:close/>
                </a:path>
                <a:path w="969010" h="680085">
                  <a:moveTo>
                    <a:pt x="473316" y="325932"/>
                  </a:moveTo>
                  <a:lnTo>
                    <a:pt x="472630" y="326466"/>
                  </a:lnTo>
                  <a:lnTo>
                    <a:pt x="472414" y="326948"/>
                  </a:lnTo>
                  <a:lnTo>
                    <a:pt x="472592" y="327444"/>
                  </a:lnTo>
                  <a:lnTo>
                    <a:pt x="472833" y="326936"/>
                  </a:lnTo>
                  <a:lnTo>
                    <a:pt x="473049" y="326440"/>
                  </a:lnTo>
                  <a:lnTo>
                    <a:pt x="473316" y="325932"/>
                  </a:lnTo>
                  <a:close/>
                </a:path>
                <a:path w="969010" h="680085">
                  <a:moveTo>
                    <a:pt x="475018" y="444538"/>
                  </a:moveTo>
                  <a:lnTo>
                    <a:pt x="474103" y="442658"/>
                  </a:lnTo>
                  <a:lnTo>
                    <a:pt x="471411" y="442696"/>
                  </a:lnTo>
                  <a:lnTo>
                    <a:pt x="469176" y="442201"/>
                  </a:lnTo>
                  <a:lnTo>
                    <a:pt x="468350" y="442226"/>
                  </a:lnTo>
                  <a:lnTo>
                    <a:pt x="467575" y="442556"/>
                  </a:lnTo>
                  <a:lnTo>
                    <a:pt x="466788" y="443153"/>
                  </a:lnTo>
                  <a:lnTo>
                    <a:pt x="466331" y="442976"/>
                  </a:lnTo>
                  <a:lnTo>
                    <a:pt x="465912" y="442772"/>
                  </a:lnTo>
                  <a:lnTo>
                    <a:pt x="465607" y="442455"/>
                  </a:lnTo>
                  <a:lnTo>
                    <a:pt x="462508" y="445109"/>
                  </a:lnTo>
                  <a:lnTo>
                    <a:pt x="463423" y="446189"/>
                  </a:lnTo>
                  <a:lnTo>
                    <a:pt x="465289" y="446900"/>
                  </a:lnTo>
                  <a:lnTo>
                    <a:pt x="464413" y="447382"/>
                  </a:lnTo>
                  <a:lnTo>
                    <a:pt x="463765" y="448094"/>
                  </a:lnTo>
                  <a:lnTo>
                    <a:pt x="467448" y="447306"/>
                  </a:lnTo>
                  <a:lnTo>
                    <a:pt x="471055" y="446836"/>
                  </a:lnTo>
                  <a:lnTo>
                    <a:pt x="475018" y="444538"/>
                  </a:lnTo>
                  <a:close/>
                </a:path>
                <a:path w="969010" h="680085">
                  <a:moveTo>
                    <a:pt x="490042" y="571893"/>
                  </a:moveTo>
                  <a:lnTo>
                    <a:pt x="487095" y="573049"/>
                  </a:lnTo>
                  <a:lnTo>
                    <a:pt x="486943" y="573773"/>
                  </a:lnTo>
                  <a:lnTo>
                    <a:pt x="487146" y="574281"/>
                  </a:lnTo>
                  <a:lnTo>
                    <a:pt x="487680" y="574560"/>
                  </a:lnTo>
                  <a:lnTo>
                    <a:pt x="489280" y="572985"/>
                  </a:lnTo>
                  <a:lnTo>
                    <a:pt x="490042" y="571893"/>
                  </a:lnTo>
                  <a:close/>
                </a:path>
                <a:path w="969010" h="680085">
                  <a:moveTo>
                    <a:pt x="491464" y="476529"/>
                  </a:moveTo>
                  <a:lnTo>
                    <a:pt x="491324" y="476389"/>
                  </a:lnTo>
                  <a:lnTo>
                    <a:pt x="491223" y="476237"/>
                  </a:lnTo>
                  <a:lnTo>
                    <a:pt x="490613" y="476377"/>
                  </a:lnTo>
                  <a:lnTo>
                    <a:pt x="490207" y="476491"/>
                  </a:lnTo>
                  <a:lnTo>
                    <a:pt x="489026" y="476859"/>
                  </a:lnTo>
                  <a:lnTo>
                    <a:pt x="488530" y="477481"/>
                  </a:lnTo>
                  <a:lnTo>
                    <a:pt x="488683" y="478269"/>
                  </a:lnTo>
                  <a:lnTo>
                    <a:pt x="489381" y="478675"/>
                  </a:lnTo>
                  <a:lnTo>
                    <a:pt x="490118" y="478409"/>
                  </a:lnTo>
                  <a:lnTo>
                    <a:pt x="490893" y="477418"/>
                  </a:lnTo>
                  <a:lnTo>
                    <a:pt x="491172" y="477075"/>
                  </a:lnTo>
                  <a:lnTo>
                    <a:pt x="491464" y="476529"/>
                  </a:lnTo>
                  <a:close/>
                </a:path>
                <a:path w="969010" h="680085">
                  <a:moveTo>
                    <a:pt x="493471" y="555231"/>
                  </a:moveTo>
                  <a:lnTo>
                    <a:pt x="493153" y="555752"/>
                  </a:lnTo>
                  <a:lnTo>
                    <a:pt x="492925" y="556298"/>
                  </a:lnTo>
                  <a:lnTo>
                    <a:pt x="492734" y="556793"/>
                  </a:lnTo>
                  <a:lnTo>
                    <a:pt x="492988" y="556272"/>
                  </a:lnTo>
                  <a:lnTo>
                    <a:pt x="493217" y="555752"/>
                  </a:lnTo>
                  <a:lnTo>
                    <a:pt x="493471" y="555231"/>
                  </a:lnTo>
                  <a:close/>
                </a:path>
                <a:path w="969010" h="680085">
                  <a:moveTo>
                    <a:pt x="527189" y="495744"/>
                  </a:moveTo>
                  <a:lnTo>
                    <a:pt x="526732" y="494957"/>
                  </a:lnTo>
                  <a:lnTo>
                    <a:pt x="524954" y="496036"/>
                  </a:lnTo>
                  <a:lnTo>
                    <a:pt x="524776" y="496912"/>
                  </a:lnTo>
                  <a:lnTo>
                    <a:pt x="525462" y="497700"/>
                  </a:lnTo>
                  <a:lnTo>
                    <a:pt x="526884" y="496646"/>
                  </a:lnTo>
                  <a:lnTo>
                    <a:pt x="527189" y="495744"/>
                  </a:lnTo>
                  <a:close/>
                </a:path>
                <a:path w="969010" h="680085">
                  <a:moveTo>
                    <a:pt x="528269" y="0"/>
                  </a:moveTo>
                  <a:lnTo>
                    <a:pt x="526630" y="1143"/>
                  </a:lnTo>
                  <a:lnTo>
                    <a:pt x="524992" y="2273"/>
                  </a:lnTo>
                  <a:lnTo>
                    <a:pt x="523379" y="3403"/>
                  </a:lnTo>
                  <a:lnTo>
                    <a:pt x="526148" y="4114"/>
                  </a:lnTo>
                  <a:lnTo>
                    <a:pt x="528040" y="3403"/>
                  </a:lnTo>
                  <a:lnTo>
                    <a:pt x="528269" y="0"/>
                  </a:lnTo>
                  <a:close/>
                </a:path>
                <a:path w="969010" h="680085">
                  <a:moveTo>
                    <a:pt x="551878" y="375107"/>
                  </a:moveTo>
                  <a:lnTo>
                    <a:pt x="551637" y="374713"/>
                  </a:lnTo>
                  <a:lnTo>
                    <a:pt x="550964" y="373583"/>
                  </a:lnTo>
                  <a:lnTo>
                    <a:pt x="547446" y="374713"/>
                  </a:lnTo>
                  <a:lnTo>
                    <a:pt x="547573" y="372821"/>
                  </a:lnTo>
                  <a:lnTo>
                    <a:pt x="545172" y="372579"/>
                  </a:lnTo>
                  <a:lnTo>
                    <a:pt x="545249" y="370662"/>
                  </a:lnTo>
                  <a:lnTo>
                    <a:pt x="545452" y="370509"/>
                  </a:lnTo>
                  <a:lnTo>
                    <a:pt x="545655" y="371182"/>
                  </a:lnTo>
                  <a:lnTo>
                    <a:pt x="546163" y="371627"/>
                  </a:lnTo>
                  <a:lnTo>
                    <a:pt x="547700" y="370509"/>
                  </a:lnTo>
                  <a:lnTo>
                    <a:pt x="548589" y="369862"/>
                  </a:lnTo>
                  <a:lnTo>
                    <a:pt x="548233" y="369277"/>
                  </a:lnTo>
                  <a:lnTo>
                    <a:pt x="547509" y="368896"/>
                  </a:lnTo>
                  <a:lnTo>
                    <a:pt x="548233" y="367792"/>
                  </a:lnTo>
                  <a:lnTo>
                    <a:pt x="542480" y="364604"/>
                  </a:lnTo>
                  <a:lnTo>
                    <a:pt x="539648" y="362991"/>
                  </a:lnTo>
                  <a:lnTo>
                    <a:pt x="534962" y="358355"/>
                  </a:lnTo>
                  <a:lnTo>
                    <a:pt x="531406" y="354939"/>
                  </a:lnTo>
                  <a:lnTo>
                    <a:pt x="530733" y="354304"/>
                  </a:lnTo>
                  <a:lnTo>
                    <a:pt x="530428" y="354012"/>
                  </a:lnTo>
                  <a:lnTo>
                    <a:pt x="529361" y="352983"/>
                  </a:lnTo>
                  <a:lnTo>
                    <a:pt x="523519" y="348602"/>
                  </a:lnTo>
                  <a:lnTo>
                    <a:pt x="518350" y="346151"/>
                  </a:lnTo>
                  <a:lnTo>
                    <a:pt x="516470" y="345262"/>
                  </a:lnTo>
                  <a:lnTo>
                    <a:pt x="513422" y="343458"/>
                  </a:lnTo>
                  <a:lnTo>
                    <a:pt x="508685" y="342836"/>
                  </a:lnTo>
                  <a:lnTo>
                    <a:pt x="509384" y="338239"/>
                  </a:lnTo>
                  <a:lnTo>
                    <a:pt x="509651" y="336448"/>
                  </a:lnTo>
                  <a:lnTo>
                    <a:pt x="502513" y="338239"/>
                  </a:lnTo>
                  <a:lnTo>
                    <a:pt x="498233" y="333413"/>
                  </a:lnTo>
                  <a:lnTo>
                    <a:pt x="496163" y="336384"/>
                  </a:lnTo>
                  <a:lnTo>
                    <a:pt x="498157" y="337388"/>
                  </a:lnTo>
                  <a:lnTo>
                    <a:pt x="498779" y="339077"/>
                  </a:lnTo>
                  <a:lnTo>
                    <a:pt x="500278" y="339509"/>
                  </a:lnTo>
                  <a:lnTo>
                    <a:pt x="503377" y="340321"/>
                  </a:lnTo>
                  <a:lnTo>
                    <a:pt x="508762" y="346494"/>
                  </a:lnTo>
                  <a:lnTo>
                    <a:pt x="509371" y="346697"/>
                  </a:lnTo>
                  <a:lnTo>
                    <a:pt x="510108" y="346532"/>
                  </a:lnTo>
                  <a:lnTo>
                    <a:pt x="510946" y="346151"/>
                  </a:lnTo>
                  <a:lnTo>
                    <a:pt x="511098" y="347179"/>
                  </a:lnTo>
                  <a:lnTo>
                    <a:pt x="511670" y="347878"/>
                  </a:lnTo>
                  <a:lnTo>
                    <a:pt x="512889" y="348107"/>
                  </a:lnTo>
                  <a:lnTo>
                    <a:pt x="512495" y="349059"/>
                  </a:lnTo>
                  <a:lnTo>
                    <a:pt x="512292" y="349910"/>
                  </a:lnTo>
                  <a:lnTo>
                    <a:pt x="512318" y="350799"/>
                  </a:lnTo>
                  <a:lnTo>
                    <a:pt x="512445" y="351307"/>
                  </a:lnTo>
                  <a:lnTo>
                    <a:pt x="512737" y="351701"/>
                  </a:lnTo>
                  <a:lnTo>
                    <a:pt x="512978" y="352120"/>
                  </a:lnTo>
                  <a:lnTo>
                    <a:pt x="512495" y="352221"/>
                  </a:lnTo>
                  <a:lnTo>
                    <a:pt x="511911" y="352475"/>
                  </a:lnTo>
                  <a:lnTo>
                    <a:pt x="511390" y="352793"/>
                  </a:lnTo>
                  <a:lnTo>
                    <a:pt x="510387" y="354012"/>
                  </a:lnTo>
                  <a:lnTo>
                    <a:pt x="510959" y="353021"/>
                  </a:lnTo>
                  <a:lnTo>
                    <a:pt x="510730" y="352475"/>
                  </a:lnTo>
                  <a:lnTo>
                    <a:pt x="509663" y="352386"/>
                  </a:lnTo>
                  <a:lnTo>
                    <a:pt x="508076" y="350799"/>
                  </a:lnTo>
                  <a:lnTo>
                    <a:pt x="505028" y="347929"/>
                  </a:lnTo>
                  <a:lnTo>
                    <a:pt x="503047" y="349910"/>
                  </a:lnTo>
                  <a:lnTo>
                    <a:pt x="504113" y="350926"/>
                  </a:lnTo>
                  <a:lnTo>
                    <a:pt x="504215" y="352386"/>
                  </a:lnTo>
                  <a:lnTo>
                    <a:pt x="504113" y="352983"/>
                  </a:lnTo>
                  <a:lnTo>
                    <a:pt x="503999" y="354012"/>
                  </a:lnTo>
                  <a:lnTo>
                    <a:pt x="504748" y="354939"/>
                  </a:lnTo>
                  <a:lnTo>
                    <a:pt x="504875" y="356654"/>
                  </a:lnTo>
                  <a:lnTo>
                    <a:pt x="506717" y="356717"/>
                  </a:lnTo>
                  <a:lnTo>
                    <a:pt x="508584" y="355587"/>
                  </a:lnTo>
                  <a:lnTo>
                    <a:pt x="510235" y="354203"/>
                  </a:lnTo>
                  <a:lnTo>
                    <a:pt x="510171" y="354393"/>
                  </a:lnTo>
                  <a:lnTo>
                    <a:pt x="509981" y="357593"/>
                  </a:lnTo>
                  <a:lnTo>
                    <a:pt x="509866" y="358749"/>
                  </a:lnTo>
                  <a:lnTo>
                    <a:pt x="512254" y="357886"/>
                  </a:lnTo>
                  <a:lnTo>
                    <a:pt x="513257" y="358838"/>
                  </a:lnTo>
                  <a:lnTo>
                    <a:pt x="514451" y="359537"/>
                  </a:lnTo>
                  <a:lnTo>
                    <a:pt x="515226" y="357886"/>
                  </a:lnTo>
                  <a:lnTo>
                    <a:pt x="516051" y="356222"/>
                  </a:lnTo>
                  <a:lnTo>
                    <a:pt x="516102" y="354939"/>
                  </a:lnTo>
                  <a:lnTo>
                    <a:pt x="517525" y="355638"/>
                  </a:lnTo>
                  <a:lnTo>
                    <a:pt x="518782" y="356171"/>
                  </a:lnTo>
                  <a:lnTo>
                    <a:pt x="520369" y="356552"/>
                  </a:lnTo>
                  <a:lnTo>
                    <a:pt x="521462" y="356857"/>
                  </a:lnTo>
                  <a:lnTo>
                    <a:pt x="522439" y="357251"/>
                  </a:lnTo>
                  <a:lnTo>
                    <a:pt x="522592" y="358355"/>
                  </a:lnTo>
                  <a:lnTo>
                    <a:pt x="522135" y="357593"/>
                  </a:lnTo>
                  <a:lnTo>
                    <a:pt x="521347" y="357251"/>
                  </a:lnTo>
                  <a:lnTo>
                    <a:pt x="520052" y="357403"/>
                  </a:lnTo>
                  <a:lnTo>
                    <a:pt x="518058" y="358927"/>
                  </a:lnTo>
                  <a:lnTo>
                    <a:pt x="516928" y="360273"/>
                  </a:lnTo>
                  <a:lnTo>
                    <a:pt x="518693" y="361061"/>
                  </a:lnTo>
                  <a:lnTo>
                    <a:pt x="522427" y="364007"/>
                  </a:lnTo>
                  <a:lnTo>
                    <a:pt x="529996" y="369862"/>
                  </a:lnTo>
                  <a:lnTo>
                    <a:pt x="531685" y="371932"/>
                  </a:lnTo>
                  <a:lnTo>
                    <a:pt x="535343" y="372110"/>
                  </a:lnTo>
                  <a:lnTo>
                    <a:pt x="537514" y="373938"/>
                  </a:lnTo>
                  <a:lnTo>
                    <a:pt x="539623" y="375666"/>
                  </a:lnTo>
                  <a:lnTo>
                    <a:pt x="540702" y="379501"/>
                  </a:lnTo>
                  <a:lnTo>
                    <a:pt x="546442" y="377774"/>
                  </a:lnTo>
                  <a:lnTo>
                    <a:pt x="547509" y="379260"/>
                  </a:lnTo>
                  <a:lnTo>
                    <a:pt x="549363" y="381723"/>
                  </a:lnTo>
                  <a:lnTo>
                    <a:pt x="550837" y="380466"/>
                  </a:lnTo>
                  <a:lnTo>
                    <a:pt x="551167" y="379501"/>
                  </a:lnTo>
                  <a:lnTo>
                    <a:pt x="551256" y="379120"/>
                  </a:lnTo>
                  <a:lnTo>
                    <a:pt x="551370" y="377774"/>
                  </a:lnTo>
                  <a:lnTo>
                    <a:pt x="551878" y="375107"/>
                  </a:lnTo>
                  <a:close/>
                </a:path>
                <a:path w="969010" h="680085">
                  <a:moveTo>
                    <a:pt x="558444" y="389026"/>
                  </a:moveTo>
                  <a:lnTo>
                    <a:pt x="557898" y="387807"/>
                  </a:lnTo>
                  <a:lnTo>
                    <a:pt x="557288" y="386651"/>
                  </a:lnTo>
                  <a:lnTo>
                    <a:pt x="557060" y="386930"/>
                  </a:lnTo>
                  <a:lnTo>
                    <a:pt x="554697" y="387324"/>
                  </a:lnTo>
                  <a:lnTo>
                    <a:pt x="553021" y="388429"/>
                  </a:lnTo>
                  <a:lnTo>
                    <a:pt x="552564" y="390639"/>
                  </a:lnTo>
                  <a:lnTo>
                    <a:pt x="552881" y="390969"/>
                  </a:lnTo>
                  <a:lnTo>
                    <a:pt x="553046" y="391375"/>
                  </a:lnTo>
                  <a:lnTo>
                    <a:pt x="553085" y="391858"/>
                  </a:lnTo>
                  <a:lnTo>
                    <a:pt x="554050" y="392544"/>
                  </a:lnTo>
                  <a:lnTo>
                    <a:pt x="555625" y="391464"/>
                  </a:lnTo>
                  <a:lnTo>
                    <a:pt x="556971" y="390994"/>
                  </a:lnTo>
                  <a:lnTo>
                    <a:pt x="558444" y="389026"/>
                  </a:lnTo>
                  <a:close/>
                </a:path>
                <a:path w="969010" h="680085">
                  <a:moveTo>
                    <a:pt x="561035" y="493255"/>
                  </a:moveTo>
                  <a:lnTo>
                    <a:pt x="559765" y="492340"/>
                  </a:lnTo>
                  <a:lnTo>
                    <a:pt x="558330" y="493382"/>
                  </a:lnTo>
                  <a:lnTo>
                    <a:pt x="557618" y="493953"/>
                  </a:lnTo>
                  <a:lnTo>
                    <a:pt x="558190" y="494893"/>
                  </a:lnTo>
                  <a:lnTo>
                    <a:pt x="558800" y="495795"/>
                  </a:lnTo>
                  <a:lnTo>
                    <a:pt x="559358" y="496722"/>
                  </a:lnTo>
                  <a:lnTo>
                    <a:pt x="560832" y="494753"/>
                  </a:lnTo>
                  <a:lnTo>
                    <a:pt x="561035" y="493255"/>
                  </a:lnTo>
                  <a:close/>
                </a:path>
                <a:path w="969010" h="680085">
                  <a:moveTo>
                    <a:pt x="586117" y="383730"/>
                  </a:moveTo>
                  <a:lnTo>
                    <a:pt x="580542" y="384098"/>
                  </a:lnTo>
                  <a:lnTo>
                    <a:pt x="580847" y="382447"/>
                  </a:lnTo>
                  <a:lnTo>
                    <a:pt x="578878" y="379679"/>
                  </a:lnTo>
                  <a:lnTo>
                    <a:pt x="577875" y="378307"/>
                  </a:lnTo>
                  <a:lnTo>
                    <a:pt x="576033" y="378650"/>
                  </a:lnTo>
                  <a:lnTo>
                    <a:pt x="574243" y="377101"/>
                  </a:lnTo>
                  <a:lnTo>
                    <a:pt x="572350" y="380631"/>
                  </a:lnTo>
                  <a:lnTo>
                    <a:pt x="574357" y="381914"/>
                  </a:lnTo>
                  <a:lnTo>
                    <a:pt x="574903" y="384543"/>
                  </a:lnTo>
                  <a:lnTo>
                    <a:pt x="578345" y="384492"/>
                  </a:lnTo>
                  <a:lnTo>
                    <a:pt x="578878" y="385483"/>
                  </a:lnTo>
                  <a:lnTo>
                    <a:pt x="580085" y="387337"/>
                  </a:lnTo>
                  <a:lnTo>
                    <a:pt x="586117" y="383730"/>
                  </a:lnTo>
                  <a:close/>
                </a:path>
                <a:path w="969010" h="680085">
                  <a:moveTo>
                    <a:pt x="605612" y="384111"/>
                  </a:moveTo>
                  <a:lnTo>
                    <a:pt x="604393" y="379653"/>
                  </a:lnTo>
                  <a:lnTo>
                    <a:pt x="599274" y="378701"/>
                  </a:lnTo>
                  <a:lnTo>
                    <a:pt x="595350" y="376682"/>
                  </a:lnTo>
                  <a:lnTo>
                    <a:pt x="593229" y="376542"/>
                  </a:lnTo>
                  <a:lnTo>
                    <a:pt x="591781" y="377634"/>
                  </a:lnTo>
                  <a:lnTo>
                    <a:pt x="590981" y="379679"/>
                  </a:lnTo>
                  <a:lnTo>
                    <a:pt x="591108" y="380225"/>
                  </a:lnTo>
                  <a:lnTo>
                    <a:pt x="591299" y="380720"/>
                  </a:lnTo>
                  <a:lnTo>
                    <a:pt x="591629" y="381152"/>
                  </a:lnTo>
                  <a:lnTo>
                    <a:pt x="591743" y="381457"/>
                  </a:lnTo>
                  <a:lnTo>
                    <a:pt x="592074" y="381977"/>
                  </a:lnTo>
                  <a:lnTo>
                    <a:pt x="592429" y="382485"/>
                  </a:lnTo>
                  <a:lnTo>
                    <a:pt x="592886" y="382917"/>
                  </a:lnTo>
                  <a:lnTo>
                    <a:pt x="593483" y="383235"/>
                  </a:lnTo>
                  <a:lnTo>
                    <a:pt x="594334" y="383755"/>
                  </a:lnTo>
                  <a:lnTo>
                    <a:pt x="595325" y="384086"/>
                  </a:lnTo>
                  <a:lnTo>
                    <a:pt x="596785" y="383870"/>
                  </a:lnTo>
                  <a:lnTo>
                    <a:pt x="598500" y="385267"/>
                  </a:lnTo>
                  <a:lnTo>
                    <a:pt x="599414" y="385965"/>
                  </a:lnTo>
                  <a:lnTo>
                    <a:pt x="605612" y="384111"/>
                  </a:lnTo>
                  <a:close/>
                </a:path>
                <a:path w="969010" h="680085">
                  <a:moveTo>
                    <a:pt x="608571" y="239001"/>
                  </a:moveTo>
                  <a:lnTo>
                    <a:pt x="608482" y="238531"/>
                  </a:lnTo>
                  <a:lnTo>
                    <a:pt x="608355" y="237578"/>
                  </a:lnTo>
                  <a:lnTo>
                    <a:pt x="607441" y="237274"/>
                  </a:lnTo>
                  <a:lnTo>
                    <a:pt x="606044" y="238226"/>
                  </a:lnTo>
                  <a:lnTo>
                    <a:pt x="604583" y="239217"/>
                  </a:lnTo>
                  <a:lnTo>
                    <a:pt x="604634" y="240220"/>
                  </a:lnTo>
                  <a:lnTo>
                    <a:pt x="604824" y="241046"/>
                  </a:lnTo>
                  <a:lnTo>
                    <a:pt x="605536" y="241820"/>
                  </a:lnTo>
                  <a:lnTo>
                    <a:pt x="606691" y="241465"/>
                  </a:lnTo>
                  <a:lnTo>
                    <a:pt x="607809" y="240360"/>
                  </a:lnTo>
                  <a:lnTo>
                    <a:pt x="608317" y="239877"/>
                  </a:lnTo>
                  <a:lnTo>
                    <a:pt x="608571" y="239001"/>
                  </a:lnTo>
                  <a:close/>
                </a:path>
                <a:path w="969010" h="680085">
                  <a:moveTo>
                    <a:pt x="667499" y="477139"/>
                  </a:moveTo>
                  <a:lnTo>
                    <a:pt x="664235" y="478078"/>
                  </a:lnTo>
                  <a:lnTo>
                    <a:pt x="662101" y="478205"/>
                  </a:lnTo>
                  <a:lnTo>
                    <a:pt x="661390" y="476237"/>
                  </a:lnTo>
                  <a:lnTo>
                    <a:pt x="660107" y="474814"/>
                  </a:lnTo>
                  <a:lnTo>
                    <a:pt x="656805" y="475373"/>
                  </a:lnTo>
                  <a:lnTo>
                    <a:pt x="653948" y="473544"/>
                  </a:lnTo>
                  <a:lnTo>
                    <a:pt x="652627" y="474941"/>
                  </a:lnTo>
                  <a:lnTo>
                    <a:pt x="651167" y="476097"/>
                  </a:lnTo>
                  <a:lnTo>
                    <a:pt x="649376" y="476643"/>
                  </a:lnTo>
                  <a:lnTo>
                    <a:pt x="648500" y="475195"/>
                  </a:lnTo>
                  <a:lnTo>
                    <a:pt x="648347" y="473176"/>
                  </a:lnTo>
                  <a:lnTo>
                    <a:pt x="646087" y="472770"/>
                  </a:lnTo>
                  <a:lnTo>
                    <a:pt x="644067" y="472719"/>
                  </a:lnTo>
                  <a:lnTo>
                    <a:pt x="642251" y="470446"/>
                  </a:lnTo>
                  <a:lnTo>
                    <a:pt x="639762" y="475157"/>
                  </a:lnTo>
                  <a:lnTo>
                    <a:pt x="642200" y="477393"/>
                  </a:lnTo>
                  <a:lnTo>
                    <a:pt x="642950" y="477367"/>
                  </a:lnTo>
                  <a:lnTo>
                    <a:pt x="643712" y="477050"/>
                  </a:lnTo>
                  <a:lnTo>
                    <a:pt x="644512" y="476529"/>
                  </a:lnTo>
                  <a:lnTo>
                    <a:pt x="644296" y="477278"/>
                  </a:lnTo>
                  <a:lnTo>
                    <a:pt x="645287" y="477443"/>
                  </a:lnTo>
                  <a:lnTo>
                    <a:pt x="646785" y="478523"/>
                  </a:lnTo>
                  <a:lnTo>
                    <a:pt x="647954" y="478409"/>
                  </a:lnTo>
                  <a:lnTo>
                    <a:pt x="648728" y="477824"/>
                  </a:lnTo>
                  <a:lnTo>
                    <a:pt x="649249" y="476834"/>
                  </a:lnTo>
                  <a:lnTo>
                    <a:pt x="651510" y="479247"/>
                  </a:lnTo>
                  <a:lnTo>
                    <a:pt x="654469" y="478917"/>
                  </a:lnTo>
                  <a:lnTo>
                    <a:pt x="654431" y="479120"/>
                  </a:lnTo>
                  <a:lnTo>
                    <a:pt x="654291" y="479323"/>
                  </a:lnTo>
                  <a:lnTo>
                    <a:pt x="654291" y="479526"/>
                  </a:lnTo>
                  <a:lnTo>
                    <a:pt x="654672" y="480237"/>
                  </a:lnTo>
                  <a:lnTo>
                    <a:pt x="655497" y="480301"/>
                  </a:lnTo>
                  <a:lnTo>
                    <a:pt x="656780" y="479717"/>
                  </a:lnTo>
                  <a:lnTo>
                    <a:pt x="659511" y="480148"/>
                  </a:lnTo>
                  <a:lnTo>
                    <a:pt x="660679" y="479983"/>
                  </a:lnTo>
                  <a:lnTo>
                    <a:pt x="661492" y="479336"/>
                  </a:lnTo>
                  <a:lnTo>
                    <a:pt x="662000" y="478332"/>
                  </a:lnTo>
                  <a:lnTo>
                    <a:pt x="663397" y="480148"/>
                  </a:lnTo>
                  <a:lnTo>
                    <a:pt x="664070" y="481101"/>
                  </a:lnTo>
                  <a:lnTo>
                    <a:pt x="667499" y="477139"/>
                  </a:lnTo>
                  <a:close/>
                </a:path>
                <a:path w="969010" h="680085">
                  <a:moveTo>
                    <a:pt x="684403" y="57569"/>
                  </a:moveTo>
                  <a:lnTo>
                    <a:pt x="683323" y="57556"/>
                  </a:lnTo>
                  <a:lnTo>
                    <a:pt x="683653" y="57848"/>
                  </a:lnTo>
                  <a:lnTo>
                    <a:pt x="683869" y="58216"/>
                  </a:lnTo>
                  <a:lnTo>
                    <a:pt x="683971" y="58635"/>
                  </a:lnTo>
                  <a:lnTo>
                    <a:pt x="684403" y="57569"/>
                  </a:lnTo>
                  <a:close/>
                </a:path>
                <a:path w="969010" h="680085">
                  <a:moveTo>
                    <a:pt x="756450" y="123520"/>
                  </a:moveTo>
                  <a:lnTo>
                    <a:pt x="756234" y="122745"/>
                  </a:lnTo>
                  <a:lnTo>
                    <a:pt x="756170" y="122529"/>
                  </a:lnTo>
                  <a:lnTo>
                    <a:pt x="755751" y="122466"/>
                  </a:lnTo>
                  <a:lnTo>
                    <a:pt x="755408" y="122491"/>
                  </a:lnTo>
                  <a:lnTo>
                    <a:pt x="754951" y="122923"/>
                  </a:lnTo>
                  <a:lnTo>
                    <a:pt x="754697" y="123177"/>
                  </a:lnTo>
                  <a:lnTo>
                    <a:pt x="754799" y="123418"/>
                  </a:lnTo>
                  <a:lnTo>
                    <a:pt x="754710" y="123888"/>
                  </a:lnTo>
                  <a:lnTo>
                    <a:pt x="754976" y="123901"/>
                  </a:lnTo>
                  <a:lnTo>
                    <a:pt x="755929" y="123990"/>
                  </a:lnTo>
                  <a:lnTo>
                    <a:pt x="756450" y="123520"/>
                  </a:lnTo>
                  <a:close/>
                </a:path>
                <a:path w="969010" h="680085">
                  <a:moveTo>
                    <a:pt x="764095" y="148285"/>
                  </a:moveTo>
                  <a:lnTo>
                    <a:pt x="762749" y="146710"/>
                  </a:lnTo>
                  <a:lnTo>
                    <a:pt x="764082" y="143992"/>
                  </a:lnTo>
                  <a:lnTo>
                    <a:pt x="763651" y="143319"/>
                  </a:lnTo>
                  <a:lnTo>
                    <a:pt x="762317" y="142646"/>
                  </a:lnTo>
                  <a:lnTo>
                    <a:pt x="760247" y="142455"/>
                  </a:lnTo>
                  <a:lnTo>
                    <a:pt x="761834" y="139725"/>
                  </a:lnTo>
                  <a:lnTo>
                    <a:pt x="761479" y="139268"/>
                  </a:lnTo>
                  <a:lnTo>
                    <a:pt x="761047" y="138836"/>
                  </a:lnTo>
                  <a:lnTo>
                    <a:pt x="760704" y="138379"/>
                  </a:lnTo>
                  <a:lnTo>
                    <a:pt x="759447" y="136423"/>
                  </a:lnTo>
                  <a:lnTo>
                    <a:pt x="756996" y="132473"/>
                  </a:lnTo>
                  <a:lnTo>
                    <a:pt x="754494" y="130302"/>
                  </a:lnTo>
                  <a:lnTo>
                    <a:pt x="753262" y="129184"/>
                  </a:lnTo>
                  <a:lnTo>
                    <a:pt x="748245" y="133883"/>
                  </a:lnTo>
                  <a:lnTo>
                    <a:pt x="751052" y="135750"/>
                  </a:lnTo>
                  <a:lnTo>
                    <a:pt x="752132" y="138252"/>
                  </a:lnTo>
                  <a:lnTo>
                    <a:pt x="753262" y="139522"/>
                  </a:lnTo>
                  <a:lnTo>
                    <a:pt x="755599" y="141986"/>
                  </a:lnTo>
                  <a:lnTo>
                    <a:pt x="760209" y="148386"/>
                  </a:lnTo>
                  <a:lnTo>
                    <a:pt x="762546" y="151561"/>
                  </a:lnTo>
                  <a:lnTo>
                    <a:pt x="764095" y="148285"/>
                  </a:lnTo>
                  <a:close/>
                </a:path>
                <a:path w="969010" h="680085">
                  <a:moveTo>
                    <a:pt x="777430" y="145491"/>
                  </a:moveTo>
                  <a:lnTo>
                    <a:pt x="777227" y="145491"/>
                  </a:lnTo>
                  <a:lnTo>
                    <a:pt x="777303" y="145630"/>
                  </a:lnTo>
                  <a:lnTo>
                    <a:pt x="777430" y="145491"/>
                  </a:lnTo>
                  <a:close/>
                </a:path>
                <a:path w="969010" h="680085">
                  <a:moveTo>
                    <a:pt x="780592" y="147205"/>
                  </a:moveTo>
                  <a:lnTo>
                    <a:pt x="778357" y="146799"/>
                  </a:lnTo>
                  <a:lnTo>
                    <a:pt x="777303" y="145630"/>
                  </a:lnTo>
                  <a:lnTo>
                    <a:pt x="774344" y="149161"/>
                  </a:lnTo>
                  <a:lnTo>
                    <a:pt x="775512" y="150279"/>
                  </a:lnTo>
                  <a:lnTo>
                    <a:pt x="778929" y="150139"/>
                  </a:lnTo>
                  <a:lnTo>
                    <a:pt x="780592" y="147205"/>
                  </a:lnTo>
                  <a:close/>
                </a:path>
                <a:path w="969010" h="680085">
                  <a:moveTo>
                    <a:pt x="784212" y="373862"/>
                  </a:moveTo>
                  <a:lnTo>
                    <a:pt x="783932" y="373456"/>
                  </a:lnTo>
                  <a:lnTo>
                    <a:pt x="783386" y="373240"/>
                  </a:lnTo>
                  <a:lnTo>
                    <a:pt x="783132" y="373595"/>
                  </a:lnTo>
                  <a:lnTo>
                    <a:pt x="782662" y="374027"/>
                  </a:lnTo>
                  <a:lnTo>
                    <a:pt x="782637" y="374307"/>
                  </a:lnTo>
                  <a:lnTo>
                    <a:pt x="782523" y="375005"/>
                  </a:lnTo>
                  <a:lnTo>
                    <a:pt x="783094" y="375056"/>
                  </a:lnTo>
                  <a:lnTo>
                    <a:pt x="784199" y="374484"/>
                  </a:lnTo>
                  <a:lnTo>
                    <a:pt x="784212" y="373862"/>
                  </a:lnTo>
                  <a:close/>
                </a:path>
                <a:path w="969010" h="680085">
                  <a:moveTo>
                    <a:pt x="784974" y="401904"/>
                  </a:moveTo>
                  <a:lnTo>
                    <a:pt x="784720" y="401447"/>
                  </a:lnTo>
                  <a:lnTo>
                    <a:pt x="784326" y="401053"/>
                  </a:lnTo>
                  <a:lnTo>
                    <a:pt x="783894" y="400710"/>
                  </a:lnTo>
                  <a:lnTo>
                    <a:pt x="782408" y="401853"/>
                  </a:lnTo>
                  <a:lnTo>
                    <a:pt x="781989" y="402869"/>
                  </a:lnTo>
                  <a:lnTo>
                    <a:pt x="782510" y="403733"/>
                  </a:lnTo>
                  <a:lnTo>
                    <a:pt x="783386" y="403199"/>
                  </a:lnTo>
                  <a:lnTo>
                    <a:pt x="784186" y="402590"/>
                  </a:lnTo>
                  <a:lnTo>
                    <a:pt x="784974" y="401904"/>
                  </a:lnTo>
                  <a:close/>
                </a:path>
                <a:path w="969010" h="680085">
                  <a:moveTo>
                    <a:pt x="788924" y="289013"/>
                  </a:moveTo>
                  <a:lnTo>
                    <a:pt x="787425" y="288124"/>
                  </a:lnTo>
                  <a:lnTo>
                    <a:pt x="786803" y="286893"/>
                  </a:lnTo>
                  <a:lnTo>
                    <a:pt x="783590" y="289572"/>
                  </a:lnTo>
                  <a:lnTo>
                    <a:pt x="785596" y="290283"/>
                  </a:lnTo>
                  <a:lnTo>
                    <a:pt x="786371" y="291439"/>
                  </a:lnTo>
                  <a:lnTo>
                    <a:pt x="788924" y="289013"/>
                  </a:lnTo>
                  <a:close/>
                </a:path>
                <a:path w="969010" h="680085">
                  <a:moveTo>
                    <a:pt x="792226" y="381177"/>
                  </a:moveTo>
                  <a:lnTo>
                    <a:pt x="790181" y="378460"/>
                  </a:lnTo>
                  <a:lnTo>
                    <a:pt x="787361" y="378917"/>
                  </a:lnTo>
                  <a:lnTo>
                    <a:pt x="787222" y="378383"/>
                  </a:lnTo>
                  <a:lnTo>
                    <a:pt x="786879" y="378002"/>
                  </a:lnTo>
                  <a:lnTo>
                    <a:pt x="786358" y="377761"/>
                  </a:lnTo>
                  <a:lnTo>
                    <a:pt x="781596" y="378358"/>
                  </a:lnTo>
                  <a:lnTo>
                    <a:pt x="778979" y="375208"/>
                  </a:lnTo>
                  <a:lnTo>
                    <a:pt x="771169" y="382282"/>
                  </a:lnTo>
                  <a:lnTo>
                    <a:pt x="772223" y="383324"/>
                  </a:lnTo>
                  <a:lnTo>
                    <a:pt x="771029" y="385191"/>
                  </a:lnTo>
                  <a:lnTo>
                    <a:pt x="770331" y="386003"/>
                  </a:lnTo>
                  <a:lnTo>
                    <a:pt x="769810" y="386816"/>
                  </a:lnTo>
                  <a:lnTo>
                    <a:pt x="769505" y="387629"/>
                  </a:lnTo>
                  <a:lnTo>
                    <a:pt x="769429" y="387934"/>
                  </a:lnTo>
                  <a:lnTo>
                    <a:pt x="769924" y="388569"/>
                  </a:lnTo>
                  <a:lnTo>
                    <a:pt x="770331" y="388708"/>
                  </a:lnTo>
                  <a:lnTo>
                    <a:pt x="771690" y="388531"/>
                  </a:lnTo>
                  <a:lnTo>
                    <a:pt x="772121" y="388696"/>
                  </a:lnTo>
                  <a:lnTo>
                    <a:pt x="772363" y="389089"/>
                  </a:lnTo>
                  <a:lnTo>
                    <a:pt x="774890" y="390474"/>
                  </a:lnTo>
                  <a:lnTo>
                    <a:pt x="778002" y="386295"/>
                  </a:lnTo>
                  <a:lnTo>
                    <a:pt x="784402" y="385406"/>
                  </a:lnTo>
                  <a:lnTo>
                    <a:pt x="784669" y="385876"/>
                  </a:lnTo>
                  <a:lnTo>
                    <a:pt x="785025" y="386283"/>
                  </a:lnTo>
                  <a:lnTo>
                    <a:pt x="785495" y="386600"/>
                  </a:lnTo>
                  <a:lnTo>
                    <a:pt x="788428" y="385000"/>
                  </a:lnTo>
                  <a:lnTo>
                    <a:pt x="792226" y="381177"/>
                  </a:lnTo>
                  <a:close/>
                </a:path>
                <a:path w="969010" h="680085">
                  <a:moveTo>
                    <a:pt x="795375" y="150317"/>
                  </a:moveTo>
                  <a:lnTo>
                    <a:pt x="795248" y="150215"/>
                  </a:lnTo>
                  <a:lnTo>
                    <a:pt x="794905" y="149910"/>
                  </a:lnTo>
                  <a:lnTo>
                    <a:pt x="794321" y="149809"/>
                  </a:lnTo>
                  <a:lnTo>
                    <a:pt x="793800" y="149656"/>
                  </a:lnTo>
                  <a:lnTo>
                    <a:pt x="793648" y="149987"/>
                  </a:lnTo>
                  <a:lnTo>
                    <a:pt x="793305" y="150507"/>
                  </a:lnTo>
                  <a:lnTo>
                    <a:pt x="793445" y="150583"/>
                  </a:lnTo>
                  <a:lnTo>
                    <a:pt x="793851" y="150850"/>
                  </a:lnTo>
                  <a:lnTo>
                    <a:pt x="794410" y="150977"/>
                  </a:lnTo>
                  <a:lnTo>
                    <a:pt x="794931" y="151142"/>
                  </a:lnTo>
                  <a:lnTo>
                    <a:pt x="795045" y="150812"/>
                  </a:lnTo>
                  <a:lnTo>
                    <a:pt x="795375" y="150317"/>
                  </a:lnTo>
                  <a:close/>
                </a:path>
                <a:path w="969010" h="680085">
                  <a:moveTo>
                    <a:pt x="808697" y="403567"/>
                  </a:moveTo>
                  <a:lnTo>
                    <a:pt x="808634" y="402031"/>
                  </a:lnTo>
                  <a:lnTo>
                    <a:pt x="807554" y="402717"/>
                  </a:lnTo>
                  <a:lnTo>
                    <a:pt x="805408" y="404037"/>
                  </a:lnTo>
                  <a:lnTo>
                    <a:pt x="804735" y="405066"/>
                  </a:lnTo>
                  <a:lnTo>
                    <a:pt x="804291" y="406387"/>
                  </a:lnTo>
                  <a:lnTo>
                    <a:pt x="805522" y="406044"/>
                  </a:lnTo>
                  <a:lnTo>
                    <a:pt x="808291" y="405295"/>
                  </a:lnTo>
                  <a:lnTo>
                    <a:pt x="808697" y="403567"/>
                  </a:lnTo>
                  <a:close/>
                </a:path>
                <a:path w="969010" h="680085">
                  <a:moveTo>
                    <a:pt x="820483" y="161658"/>
                  </a:moveTo>
                  <a:lnTo>
                    <a:pt x="819848" y="161607"/>
                  </a:lnTo>
                  <a:lnTo>
                    <a:pt x="819213" y="161569"/>
                  </a:lnTo>
                  <a:lnTo>
                    <a:pt x="818629" y="161493"/>
                  </a:lnTo>
                  <a:lnTo>
                    <a:pt x="818438" y="161950"/>
                  </a:lnTo>
                  <a:lnTo>
                    <a:pt x="818311" y="162382"/>
                  </a:lnTo>
                  <a:lnTo>
                    <a:pt x="818172" y="162814"/>
                  </a:lnTo>
                  <a:lnTo>
                    <a:pt x="818908" y="162534"/>
                  </a:lnTo>
                  <a:lnTo>
                    <a:pt x="819645" y="162229"/>
                  </a:lnTo>
                  <a:lnTo>
                    <a:pt x="820432" y="161912"/>
                  </a:lnTo>
                  <a:lnTo>
                    <a:pt x="820483" y="161658"/>
                  </a:lnTo>
                  <a:close/>
                </a:path>
                <a:path w="969010" h="680085">
                  <a:moveTo>
                    <a:pt x="892136" y="151485"/>
                  </a:moveTo>
                  <a:lnTo>
                    <a:pt x="890371" y="151714"/>
                  </a:lnTo>
                  <a:lnTo>
                    <a:pt x="890638" y="151828"/>
                  </a:lnTo>
                  <a:lnTo>
                    <a:pt x="890892" y="152006"/>
                  </a:lnTo>
                  <a:lnTo>
                    <a:pt x="891438" y="152006"/>
                  </a:lnTo>
                  <a:lnTo>
                    <a:pt x="891832" y="151676"/>
                  </a:lnTo>
                  <a:lnTo>
                    <a:pt x="892136" y="151485"/>
                  </a:lnTo>
                  <a:close/>
                </a:path>
                <a:path w="969010" h="680085">
                  <a:moveTo>
                    <a:pt x="907986" y="264477"/>
                  </a:moveTo>
                  <a:lnTo>
                    <a:pt x="907453" y="264502"/>
                  </a:lnTo>
                  <a:lnTo>
                    <a:pt x="906856" y="264566"/>
                  </a:lnTo>
                  <a:lnTo>
                    <a:pt x="906272" y="264642"/>
                  </a:lnTo>
                  <a:lnTo>
                    <a:pt x="906538" y="264744"/>
                  </a:lnTo>
                  <a:lnTo>
                    <a:pt x="906818" y="264883"/>
                  </a:lnTo>
                  <a:lnTo>
                    <a:pt x="907135" y="264883"/>
                  </a:lnTo>
                  <a:lnTo>
                    <a:pt x="907389" y="264845"/>
                  </a:lnTo>
                  <a:lnTo>
                    <a:pt x="907732" y="264591"/>
                  </a:lnTo>
                  <a:lnTo>
                    <a:pt x="907986" y="264477"/>
                  </a:lnTo>
                  <a:close/>
                </a:path>
                <a:path w="969010" h="680085">
                  <a:moveTo>
                    <a:pt x="910475" y="318795"/>
                  </a:moveTo>
                  <a:lnTo>
                    <a:pt x="909472" y="318477"/>
                  </a:lnTo>
                  <a:lnTo>
                    <a:pt x="908761" y="318833"/>
                  </a:lnTo>
                  <a:lnTo>
                    <a:pt x="908532" y="319659"/>
                  </a:lnTo>
                  <a:lnTo>
                    <a:pt x="908456" y="319887"/>
                  </a:lnTo>
                  <a:lnTo>
                    <a:pt x="908748" y="320001"/>
                  </a:lnTo>
                  <a:lnTo>
                    <a:pt x="908850" y="320179"/>
                  </a:lnTo>
                  <a:lnTo>
                    <a:pt x="909193" y="320065"/>
                  </a:lnTo>
                  <a:lnTo>
                    <a:pt x="909688" y="320001"/>
                  </a:lnTo>
                  <a:lnTo>
                    <a:pt x="909840" y="319836"/>
                  </a:lnTo>
                  <a:lnTo>
                    <a:pt x="910145" y="319481"/>
                  </a:lnTo>
                  <a:lnTo>
                    <a:pt x="910475" y="318795"/>
                  </a:lnTo>
                  <a:close/>
                </a:path>
                <a:path w="969010" h="680085">
                  <a:moveTo>
                    <a:pt x="915327" y="180949"/>
                  </a:moveTo>
                  <a:lnTo>
                    <a:pt x="914615" y="181457"/>
                  </a:lnTo>
                  <a:lnTo>
                    <a:pt x="913955" y="181991"/>
                  </a:lnTo>
                  <a:lnTo>
                    <a:pt x="913295" y="182575"/>
                  </a:lnTo>
                  <a:lnTo>
                    <a:pt x="914908" y="182968"/>
                  </a:lnTo>
                  <a:lnTo>
                    <a:pt x="915212" y="182029"/>
                  </a:lnTo>
                  <a:lnTo>
                    <a:pt x="915327" y="180949"/>
                  </a:lnTo>
                  <a:close/>
                </a:path>
                <a:path w="969010" h="680085">
                  <a:moveTo>
                    <a:pt x="925677" y="303250"/>
                  </a:moveTo>
                  <a:lnTo>
                    <a:pt x="924814" y="303491"/>
                  </a:lnTo>
                  <a:lnTo>
                    <a:pt x="924013" y="303695"/>
                  </a:lnTo>
                  <a:lnTo>
                    <a:pt x="923175" y="303923"/>
                  </a:lnTo>
                  <a:lnTo>
                    <a:pt x="923848" y="304292"/>
                  </a:lnTo>
                  <a:lnTo>
                    <a:pt x="924306" y="305612"/>
                  </a:lnTo>
                  <a:lnTo>
                    <a:pt x="925677" y="303250"/>
                  </a:lnTo>
                  <a:close/>
                </a:path>
                <a:path w="969010" h="680085">
                  <a:moveTo>
                    <a:pt x="938695" y="272364"/>
                  </a:moveTo>
                  <a:lnTo>
                    <a:pt x="938314" y="272415"/>
                  </a:lnTo>
                  <a:lnTo>
                    <a:pt x="937780" y="272364"/>
                  </a:lnTo>
                  <a:lnTo>
                    <a:pt x="937475" y="272580"/>
                  </a:lnTo>
                  <a:lnTo>
                    <a:pt x="937158" y="272796"/>
                  </a:lnTo>
                  <a:lnTo>
                    <a:pt x="937018" y="273291"/>
                  </a:lnTo>
                  <a:lnTo>
                    <a:pt x="936815" y="273659"/>
                  </a:lnTo>
                  <a:lnTo>
                    <a:pt x="937221" y="273608"/>
                  </a:lnTo>
                  <a:lnTo>
                    <a:pt x="937717" y="273646"/>
                  </a:lnTo>
                  <a:lnTo>
                    <a:pt x="938022" y="273456"/>
                  </a:lnTo>
                  <a:lnTo>
                    <a:pt x="938339" y="273240"/>
                  </a:lnTo>
                  <a:lnTo>
                    <a:pt x="938491" y="272732"/>
                  </a:lnTo>
                  <a:lnTo>
                    <a:pt x="938695" y="272364"/>
                  </a:lnTo>
                  <a:close/>
                </a:path>
                <a:path w="969010" h="680085">
                  <a:moveTo>
                    <a:pt x="968743" y="260108"/>
                  </a:moveTo>
                  <a:lnTo>
                    <a:pt x="968044" y="259791"/>
                  </a:lnTo>
                  <a:lnTo>
                    <a:pt x="966952" y="259041"/>
                  </a:lnTo>
                  <a:lnTo>
                    <a:pt x="966660" y="259245"/>
                  </a:lnTo>
                  <a:lnTo>
                    <a:pt x="964615" y="260743"/>
                  </a:lnTo>
                  <a:lnTo>
                    <a:pt x="965860" y="261302"/>
                  </a:lnTo>
                  <a:lnTo>
                    <a:pt x="966292" y="262077"/>
                  </a:lnTo>
                  <a:lnTo>
                    <a:pt x="967079" y="261442"/>
                  </a:lnTo>
                  <a:lnTo>
                    <a:pt x="967917" y="260781"/>
                  </a:lnTo>
                  <a:lnTo>
                    <a:pt x="968743" y="260108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08985" y="4536262"/>
              <a:ext cx="1135380" cy="661670"/>
            </a:xfrm>
            <a:custGeom>
              <a:avLst/>
              <a:gdLst/>
              <a:ahLst/>
              <a:cxnLst/>
              <a:rect l="l" t="t" r="r" b="b"/>
              <a:pathLst>
                <a:path w="1135379" h="661670">
                  <a:moveTo>
                    <a:pt x="109296" y="518020"/>
                  </a:moveTo>
                  <a:lnTo>
                    <a:pt x="108140" y="517664"/>
                  </a:lnTo>
                  <a:lnTo>
                    <a:pt x="107543" y="518083"/>
                  </a:lnTo>
                  <a:lnTo>
                    <a:pt x="107480" y="519303"/>
                  </a:lnTo>
                  <a:lnTo>
                    <a:pt x="108178" y="518998"/>
                  </a:lnTo>
                  <a:lnTo>
                    <a:pt x="108800" y="518541"/>
                  </a:lnTo>
                  <a:lnTo>
                    <a:pt x="109296" y="518020"/>
                  </a:lnTo>
                  <a:close/>
                </a:path>
                <a:path w="1135379" h="661670">
                  <a:moveTo>
                    <a:pt x="151180" y="537489"/>
                  </a:moveTo>
                  <a:lnTo>
                    <a:pt x="151003" y="537400"/>
                  </a:lnTo>
                  <a:lnTo>
                    <a:pt x="150710" y="537451"/>
                  </a:lnTo>
                  <a:lnTo>
                    <a:pt x="150558" y="537400"/>
                  </a:lnTo>
                  <a:lnTo>
                    <a:pt x="150431" y="537337"/>
                  </a:lnTo>
                  <a:lnTo>
                    <a:pt x="150241" y="537324"/>
                  </a:lnTo>
                  <a:lnTo>
                    <a:pt x="150101" y="537298"/>
                  </a:lnTo>
                  <a:lnTo>
                    <a:pt x="149758" y="537527"/>
                  </a:lnTo>
                  <a:lnTo>
                    <a:pt x="149517" y="537641"/>
                  </a:lnTo>
                  <a:lnTo>
                    <a:pt x="150698" y="537464"/>
                  </a:lnTo>
                  <a:lnTo>
                    <a:pt x="150825" y="537489"/>
                  </a:lnTo>
                  <a:lnTo>
                    <a:pt x="150952" y="537514"/>
                  </a:lnTo>
                  <a:lnTo>
                    <a:pt x="151079" y="537552"/>
                  </a:lnTo>
                  <a:close/>
                </a:path>
                <a:path w="1135379" h="661670">
                  <a:moveTo>
                    <a:pt x="205143" y="553808"/>
                  </a:moveTo>
                  <a:lnTo>
                    <a:pt x="204965" y="553491"/>
                  </a:lnTo>
                  <a:lnTo>
                    <a:pt x="204698" y="553212"/>
                  </a:lnTo>
                  <a:lnTo>
                    <a:pt x="204343" y="553008"/>
                  </a:lnTo>
                  <a:lnTo>
                    <a:pt x="204038" y="553326"/>
                  </a:lnTo>
                  <a:lnTo>
                    <a:pt x="203568" y="553720"/>
                  </a:lnTo>
                  <a:lnTo>
                    <a:pt x="203530" y="553948"/>
                  </a:lnTo>
                  <a:lnTo>
                    <a:pt x="203555" y="554634"/>
                  </a:lnTo>
                  <a:lnTo>
                    <a:pt x="204152" y="554558"/>
                  </a:lnTo>
                  <a:lnTo>
                    <a:pt x="205143" y="553808"/>
                  </a:lnTo>
                  <a:close/>
                </a:path>
                <a:path w="1135379" h="661670">
                  <a:moveTo>
                    <a:pt x="212128" y="253187"/>
                  </a:moveTo>
                  <a:lnTo>
                    <a:pt x="211963" y="252945"/>
                  </a:lnTo>
                  <a:lnTo>
                    <a:pt x="212128" y="253187"/>
                  </a:lnTo>
                  <a:close/>
                </a:path>
                <a:path w="1135379" h="661670">
                  <a:moveTo>
                    <a:pt x="213042" y="556298"/>
                  </a:moveTo>
                  <a:lnTo>
                    <a:pt x="212648" y="556260"/>
                  </a:lnTo>
                  <a:lnTo>
                    <a:pt x="212229" y="556260"/>
                  </a:lnTo>
                  <a:lnTo>
                    <a:pt x="211861" y="556221"/>
                  </a:lnTo>
                  <a:lnTo>
                    <a:pt x="212102" y="556463"/>
                  </a:lnTo>
                  <a:lnTo>
                    <a:pt x="212242" y="556742"/>
                  </a:lnTo>
                  <a:lnTo>
                    <a:pt x="212305" y="557072"/>
                  </a:lnTo>
                  <a:lnTo>
                    <a:pt x="212559" y="556818"/>
                  </a:lnTo>
                  <a:lnTo>
                    <a:pt x="212813" y="556552"/>
                  </a:lnTo>
                  <a:lnTo>
                    <a:pt x="213042" y="556298"/>
                  </a:lnTo>
                  <a:close/>
                </a:path>
                <a:path w="1135379" h="661670">
                  <a:moveTo>
                    <a:pt x="220370" y="558025"/>
                  </a:moveTo>
                  <a:close/>
                </a:path>
                <a:path w="1135379" h="661670">
                  <a:moveTo>
                    <a:pt x="1134960" y="328930"/>
                  </a:moveTo>
                  <a:lnTo>
                    <a:pt x="1133576" y="326390"/>
                  </a:lnTo>
                  <a:lnTo>
                    <a:pt x="1122553" y="320040"/>
                  </a:lnTo>
                  <a:lnTo>
                    <a:pt x="1089507" y="300990"/>
                  </a:lnTo>
                  <a:lnTo>
                    <a:pt x="1085100" y="298450"/>
                  </a:lnTo>
                  <a:lnTo>
                    <a:pt x="1049858" y="278130"/>
                  </a:lnTo>
                  <a:lnTo>
                    <a:pt x="1038834" y="271780"/>
                  </a:lnTo>
                  <a:lnTo>
                    <a:pt x="1016812" y="259080"/>
                  </a:lnTo>
                  <a:lnTo>
                    <a:pt x="998448" y="248500"/>
                  </a:lnTo>
                  <a:lnTo>
                    <a:pt x="998448" y="364490"/>
                  </a:lnTo>
                  <a:lnTo>
                    <a:pt x="997496" y="365760"/>
                  </a:lnTo>
                  <a:lnTo>
                    <a:pt x="996492" y="368300"/>
                  </a:lnTo>
                  <a:lnTo>
                    <a:pt x="992276" y="368300"/>
                  </a:lnTo>
                  <a:lnTo>
                    <a:pt x="993051" y="365760"/>
                  </a:lnTo>
                  <a:lnTo>
                    <a:pt x="993355" y="363220"/>
                  </a:lnTo>
                  <a:lnTo>
                    <a:pt x="995959" y="363220"/>
                  </a:lnTo>
                  <a:lnTo>
                    <a:pt x="998448" y="364490"/>
                  </a:lnTo>
                  <a:lnTo>
                    <a:pt x="998448" y="248500"/>
                  </a:lnTo>
                  <a:lnTo>
                    <a:pt x="994778" y="246380"/>
                  </a:lnTo>
                  <a:lnTo>
                    <a:pt x="992568" y="245110"/>
                  </a:lnTo>
                  <a:lnTo>
                    <a:pt x="987564" y="242227"/>
                  </a:lnTo>
                  <a:lnTo>
                    <a:pt x="987564" y="342900"/>
                  </a:lnTo>
                  <a:lnTo>
                    <a:pt x="987336" y="349250"/>
                  </a:lnTo>
                  <a:lnTo>
                    <a:pt x="984656" y="350520"/>
                  </a:lnTo>
                  <a:lnTo>
                    <a:pt x="979639" y="347980"/>
                  </a:lnTo>
                  <a:lnTo>
                    <a:pt x="978674" y="346710"/>
                  </a:lnTo>
                  <a:lnTo>
                    <a:pt x="977328" y="345440"/>
                  </a:lnTo>
                  <a:lnTo>
                    <a:pt x="976668" y="345440"/>
                  </a:lnTo>
                  <a:lnTo>
                    <a:pt x="976668" y="358140"/>
                  </a:lnTo>
                  <a:lnTo>
                    <a:pt x="975055" y="363220"/>
                  </a:lnTo>
                  <a:lnTo>
                    <a:pt x="964552" y="359410"/>
                  </a:lnTo>
                  <a:lnTo>
                    <a:pt x="964971" y="358140"/>
                  </a:lnTo>
                  <a:lnTo>
                    <a:pt x="965720" y="355600"/>
                  </a:lnTo>
                  <a:lnTo>
                    <a:pt x="976668" y="358140"/>
                  </a:lnTo>
                  <a:lnTo>
                    <a:pt x="976668" y="345440"/>
                  </a:lnTo>
                  <a:lnTo>
                    <a:pt x="975575" y="345440"/>
                  </a:lnTo>
                  <a:lnTo>
                    <a:pt x="974674" y="340360"/>
                  </a:lnTo>
                  <a:lnTo>
                    <a:pt x="970902" y="339090"/>
                  </a:lnTo>
                  <a:lnTo>
                    <a:pt x="967409" y="336550"/>
                  </a:lnTo>
                  <a:lnTo>
                    <a:pt x="967778" y="335280"/>
                  </a:lnTo>
                  <a:lnTo>
                    <a:pt x="967473" y="334010"/>
                  </a:lnTo>
                  <a:lnTo>
                    <a:pt x="966482" y="332740"/>
                  </a:lnTo>
                  <a:lnTo>
                    <a:pt x="968375" y="330200"/>
                  </a:lnTo>
                  <a:lnTo>
                    <a:pt x="970749" y="328930"/>
                  </a:lnTo>
                  <a:lnTo>
                    <a:pt x="973823" y="327660"/>
                  </a:lnTo>
                  <a:lnTo>
                    <a:pt x="976249" y="326390"/>
                  </a:lnTo>
                  <a:lnTo>
                    <a:pt x="977722" y="327660"/>
                  </a:lnTo>
                  <a:lnTo>
                    <a:pt x="978357" y="330200"/>
                  </a:lnTo>
                  <a:lnTo>
                    <a:pt x="978331" y="328930"/>
                  </a:lnTo>
                  <a:lnTo>
                    <a:pt x="980617" y="331470"/>
                  </a:lnTo>
                  <a:lnTo>
                    <a:pt x="981646" y="334010"/>
                  </a:lnTo>
                  <a:lnTo>
                    <a:pt x="982853" y="336550"/>
                  </a:lnTo>
                  <a:lnTo>
                    <a:pt x="983145" y="336550"/>
                  </a:lnTo>
                  <a:lnTo>
                    <a:pt x="984326" y="339090"/>
                  </a:lnTo>
                  <a:lnTo>
                    <a:pt x="985723" y="340360"/>
                  </a:lnTo>
                  <a:lnTo>
                    <a:pt x="987298" y="342900"/>
                  </a:lnTo>
                  <a:lnTo>
                    <a:pt x="987564" y="342900"/>
                  </a:lnTo>
                  <a:lnTo>
                    <a:pt x="987564" y="242227"/>
                  </a:lnTo>
                  <a:lnTo>
                    <a:pt x="961732" y="227330"/>
                  </a:lnTo>
                  <a:lnTo>
                    <a:pt x="955116" y="223520"/>
                  </a:lnTo>
                  <a:lnTo>
                    <a:pt x="941908" y="215900"/>
                  </a:lnTo>
                  <a:lnTo>
                    <a:pt x="937501" y="213360"/>
                  </a:lnTo>
                  <a:lnTo>
                    <a:pt x="933094" y="210820"/>
                  </a:lnTo>
                  <a:lnTo>
                    <a:pt x="930300" y="213360"/>
                  </a:lnTo>
                  <a:lnTo>
                    <a:pt x="926807" y="213360"/>
                  </a:lnTo>
                  <a:lnTo>
                    <a:pt x="923353" y="212090"/>
                  </a:lnTo>
                  <a:lnTo>
                    <a:pt x="923023" y="210820"/>
                  </a:lnTo>
                  <a:lnTo>
                    <a:pt x="923925" y="209550"/>
                  </a:lnTo>
                  <a:lnTo>
                    <a:pt x="924966" y="208280"/>
                  </a:lnTo>
                  <a:lnTo>
                    <a:pt x="926363" y="207010"/>
                  </a:lnTo>
                  <a:lnTo>
                    <a:pt x="924166" y="205740"/>
                  </a:lnTo>
                  <a:lnTo>
                    <a:pt x="913282" y="199440"/>
                  </a:lnTo>
                  <a:lnTo>
                    <a:pt x="913282" y="378460"/>
                  </a:lnTo>
                  <a:lnTo>
                    <a:pt x="904430" y="378460"/>
                  </a:lnTo>
                  <a:lnTo>
                    <a:pt x="904938" y="377190"/>
                  </a:lnTo>
                  <a:lnTo>
                    <a:pt x="905446" y="375920"/>
                  </a:lnTo>
                  <a:lnTo>
                    <a:pt x="906475" y="373380"/>
                  </a:lnTo>
                  <a:lnTo>
                    <a:pt x="907503" y="370840"/>
                  </a:lnTo>
                  <a:lnTo>
                    <a:pt x="908532" y="368300"/>
                  </a:lnTo>
                  <a:lnTo>
                    <a:pt x="912228" y="374650"/>
                  </a:lnTo>
                  <a:lnTo>
                    <a:pt x="913282" y="378460"/>
                  </a:lnTo>
                  <a:lnTo>
                    <a:pt x="913282" y="199440"/>
                  </a:lnTo>
                  <a:lnTo>
                    <a:pt x="911009" y="198120"/>
                  </a:lnTo>
                  <a:lnTo>
                    <a:pt x="895997" y="189433"/>
                  </a:lnTo>
                  <a:lnTo>
                    <a:pt x="895997" y="311150"/>
                  </a:lnTo>
                  <a:lnTo>
                    <a:pt x="895502" y="316230"/>
                  </a:lnTo>
                  <a:lnTo>
                    <a:pt x="890117" y="320040"/>
                  </a:lnTo>
                  <a:lnTo>
                    <a:pt x="880719" y="317500"/>
                  </a:lnTo>
                  <a:lnTo>
                    <a:pt x="879576" y="316230"/>
                  </a:lnTo>
                  <a:lnTo>
                    <a:pt x="878128" y="313690"/>
                  </a:lnTo>
                  <a:lnTo>
                    <a:pt x="876350" y="312420"/>
                  </a:lnTo>
                  <a:lnTo>
                    <a:pt x="875703" y="311150"/>
                  </a:lnTo>
                  <a:lnTo>
                    <a:pt x="875728" y="309880"/>
                  </a:lnTo>
                  <a:lnTo>
                    <a:pt x="875830" y="306070"/>
                  </a:lnTo>
                  <a:lnTo>
                    <a:pt x="874369" y="300990"/>
                  </a:lnTo>
                  <a:lnTo>
                    <a:pt x="881608" y="300990"/>
                  </a:lnTo>
                  <a:lnTo>
                    <a:pt x="889330" y="303530"/>
                  </a:lnTo>
                  <a:lnTo>
                    <a:pt x="893356" y="307340"/>
                  </a:lnTo>
                  <a:lnTo>
                    <a:pt x="895997" y="311150"/>
                  </a:lnTo>
                  <a:lnTo>
                    <a:pt x="895997" y="189433"/>
                  </a:lnTo>
                  <a:lnTo>
                    <a:pt x="893457" y="187960"/>
                  </a:lnTo>
                  <a:lnTo>
                    <a:pt x="857631" y="167220"/>
                  </a:lnTo>
                  <a:lnTo>
                    <a:pt x="857631" y="335280"/>
                  </a:lnTo>
                  <a:lnTo>
                    <a:pt x="856272" y="339090"/>
                  </a:lnTo>
                  <a:lnTo>
                    <a:pt x="853744" y="340360"/>
                  </a:lnTo>
                  <a:lnTo>
                    <a:pt x="850265" y="339090"/>
                  </a:lnTo>
                  <a:lnTo>
                    <a:pt x="850938" y="336550"/>
                  </a:lnTo>
                  <a:lnTo>
                    <a:pt x="851281" y="335280"/>
                  </a:lnTo>
                  <a:lnTo>
                    <a:pt x="853859" y="334010"/>
                  </a:lnTo>
                  <a:lnTo>
                    <a:pt x="857631" y="335280"/>
                  </a:lnTo>
                  <a:lnTo>
                    <a:pt x="857631" y="167220"/>
                  </a:lnTo>
                  <a:lnTo>
                    <a:pt x="845273" y="160070"/>
                  </a:lnTo>
                  <a:lnTo>
                    <a:pt x="845273" y="314960"/>
                  </a:lnTo>
                  <a:lnTo>
                    <a:pt x="844423" y="316230"/>
                  </a:lnTo>
                  <a:lnTo>
                    <a:pt x="844283" y="317500"/>
                  </a:lnTo>
                  <a:lnTo>
                    <a:pt x="844791" y="320040"/>
                  </a:lnTo>
                  <a:lnTo>
                    <a:pt x="838949" y="327660"/>
                  </a:lnTo>
                  <a:lnTo>
                    <a:pt x="834631" y="325120"/>
                  </a:lnTo>
                  <a:lnTo>
                    <a:pt x="825995" y="320040"/>
                  </a:lnTo>
                  <a:lnTo>
                    <a:pt x="825512" y="320040"/>
                  </a:lnTo>
                  <a:lnTo>
                    <a:pt x="824826" y="317500"/>
                  </a:lnTo>
                  <a:lnTo>
                    <a:pt x="823760" y="314960"/>
                  </a:lnTo>
                  <a:lnTo>
                    <a:pt x="822286" y="313690"/>
                  </a:lnTo>
                  <a:lnTo>
                    <a:pt x="822274" y="312420"/>
                  </a:lnTo>
                  <a:lnTo>
                    <a:pt x="828344" y="309880"/>
                  </a:lnTo>
                  <a:lnTo>
                    <a:pt x="834123" y="309880"/>
                  </a:lnTo>
                  <a:lnTo>
                    <a:pt x="839736" y="311150"/>
                  </a:lnTo>
                  <a:lnTo>
                    <a:pt x="845273" y="314960"/>
                  </a:lnTo>
                  <a:lnTo>
                    <a:pt x="845273" y="160070"/>
                  </a:lnTo>
                  <a:lnTo>
                    <a:pt x="820610" y="145783"/>
                  </a:lnTo>
                  <a:lnTo>
                    <a:pt x="820610" y="420370"/>
                  </a:lnTo>
                  <a:lnTo>
                    <a:pt x="819340" y="424180"/>
                  </a:lnTo>
                  <a:lnTo>
                    <a:pt x="813866" y="424180"/>
                  </a:lnTo>
                  <a:lnTo>
                    <a:pt x="814222" y="422910"/>
                  </a:lnTo>
                  <a:lnTo>
                    <a:pt x="814933" y="420370"/>
                  </a:lnTo>
                  <a:lnTo>
                    <a:pt x="817245" y="419100"/>
                  </a:lnTo>
                  <a:lnTo>
                    <a:pt x="820610" y="420370"/>
                  </a:lnTo>
                  <a:lnTo>
                    <a:pt x="820610" y="145783"/>
                  </a:lnTo>
                  <a:lnTo>
                    <a:pt x="811390" y="140449"/>
                  </a:lnTo>
                  <a:lnTo>
                    <a:pt x="811390" y="306070"/>
                  </a:lnTo>
                  <a:lnTo>
                    <a:pt x="809307" y="314960"/>
                  </a:lnTo>
                  <a:lnTo>
                    <a:pt x="805548" y="313690"/>
                  </a:lnTo>
                  <a:lnTo>
                    <a:pt x="802347" y="312420"/>
                  </a:lnTo>
                  <a:lnTo>
                    <a:pt x="800785" y="308610"/>
                  </a:lnTo>
                  <a:lnTo>
                    <a:pt x="805180" y="308610"/>
                  </a:lnTo>
                  <a:lnTo>
                    <a:pt x="811390" y="306070"/>
                  </a:lnTo>
                  <a:lnTo>
                    <a:pt x="811390" y="140449"/>
                  </a:lnTo>
                  <a:lnTo>
                    <a:pt x="805726" y="137160"/>
                  </a:lnTo>
                  <a:lnTo>
                    <a:pt x="790371" y="128270"/>
                  </a:lnTo>
                  <a:lnTo>
                    <a:pt x="780681" y="122669"/>
                  </a:lnTo>
                  <a:lnTo>
                    <a:pt x="780681" y="210820"/>
                  </a:lnTo>
                  <a:lnTo>
                    <a:pt x="778941" y="213360"/>
                  </a:lnTo>
                  <a:lnTo>
                    <a:pt x="777036" y="215900"/>
                  </a:lnTo>
                  <a:lnTo>
                    <a:pt x="775360" y="215315"/>
                  </a:lnTo>
                  <a:lnTo>
                    <a:pt x="775360" y="328930"/>
                  </a:lnTo>
                  <a:lnTo>
                    <a:pt x="774242" y="332740"/>
                  </a:lnTo>
                  <a:lnTo>
                    <a:pt x="772020" y="334010"/>
                  </a:lnTo>
                  <a:lnTo>
                    <a:pt x="768477" y="332740"/>
                  </a:lnTo>
                  <a:lnTo>
                    <a:pt x="768743" y="331470"/>
                  </a:lnTo>
                  <a:lnTo>
                    <a:pt x="769340" y="328930"/>
                  </a:lnTo>
                  <a:lnTo>
                    <a:pt x="770242" y="327660"/>
                  </a:lnTo>
                  <a:lnTo>
                    <a:pt x="772858" y="328930"/>
                  </a:lnTo>
                  <a:lnTo>
                    <a:pt x="775360" y="328930"/>
                  </a:lnTo>
                  <a:lnTo>
                    <a:pt x="775360" y="215315"/>
                  </a:lnTo>
                  <a:lnTo>
                    <a:pt x="773417" y="214630"/>
                  </a:lnTo>
                  <a:lnTo>
                    <a:pt x="774090" y="212090"/>
                  </a:lnTo>
                  <a:lnTo>
                    <a:pt x="774776" y="209550"/>
                  </a:lnTo>
                  <a:lnTo>
                    <a:pt x="777214" y="208280"/>
                  </a:lnTo>
                  <a:lnTo>
                    <a:pt x="779157" y="208280"/>
                  </a:lnTo>
                  <a:lnTo>
                    <a:pt x="780681" y="210820"/>
                  </a:lnTo>
                  <a:lnTo>
                    <a:pt x="780681" y="122669"/>
                  </a:lnTo>
                  <a:lnTo>
                    <a:pt x="777214" y="120650"/>
                  </a:lnTo>
                  <a:lnTo>
                    <a:pt x="766254" y="114300"/>
                  </a:lnTo>
                  <a:lnTo>
                    <a:pt x="764057" y="113030"/>
                  </a:lnTo>
                  <a:lnTo>
                    <a:pt x="763778" y="112877"/>
                  </a:lnTo>
                  <a:lnTo>
                    <a:pt x="763778" y="511810"/>
                  </a:lnTo>
                  <a:lnTo>
                    <a:pt x="762622" y="516890"/>
                  </a:lnTo>
                  <a:lnTo>
                    <a:pt x="751382" y="514350"/>
                  </a:lnTo>
                  <a:lnTo>
                    <a:pt x="751954" y="511810"/>
                  </a:lnTo>
                  <a:lnTo>
                    <a:pt x="752563" y="510540"/>
                  </a:lnTo>
                  <a:lnTo>
                    <a:pt x="753262" y="509270"/>
                  </a:lnTo>
                  <a:lnTo>
                    <a:pt x="763778" y="511810"/>
                  </a:lnTo>
                  <a:lnTo>
                    <a:pt x="763778" y="112877"/>
                  </a:lnTo>
                  <a:lnTo>
                    <a:pt x="749668" y="104711"/>
                  </a:lnTo>
                  <a:lnTo>
                    <a:pt x="749668" y="478790"/>
                  </a:lnTo>
                  <a:lnTo>
                    <a:pt x="749046" y="480060"/>
                  </a:lnTo>
                  <a:lnTo>
                    <a:pt x="748715" y="481330"/>
                  </a:lnTo>
                  <a:lnTo>
                    <a:pt x="748665" y="482600"/>
                  </a:lnTo>
                  <a:lnTo>
                    <a:pt x="746493" y="483870"/>
                  </a:lnTo>
                  <a:lnTo>
                    <a:pt x="744004" y="485140"/>
                  </a:lnTo>
                  <a:lnTo>
                    <a:pt x="742365" y="487680"/>
                  </a:lnTo>
                  <a:lnTo>
                    <a:pt x="737362" y="487680"/>
                  </a:lnTo>
                  <a:lnTo>
                    <a:pt x="735685" y="486410"/>
                  </a:lnTo>
                  <a:lnTo>
                    <a:pt x="734047" y="480060"/>
                  </a:lnTo>
                  <a:lnTo>
                    <a:pt x="734352" y="478790"/>
                  </a:lnTo>
                  <a:lnTo>
                    <a:pt x="734974" y="476250"/>
                  </a:lnTo>
                  <a:lnTo>
                    <a:pt x="739749" y="474980"/>
                  </a:lnTo>
                  <a:lnTo>
                    <a:pt x="739508" y="474980"/>
                  </a:lnTo>
                  <a:lnTo>
                    <a:pt x="744397" y="472440"/>
                  </a:lnTo>
                  <a:lnTo>
                    <a:pt x="747712" y="473710"/>
                  </a:lnTo>
                  <a:lnTo>
                    <a:pt x="749668" y="478790"/>
                  </a:lnTo>
                  <a:lnTo>
                    <a:pt x="749668" y="104711"/>
                  </a:lnTo>
                  <a:lnTo>
                    <a:pt x="742924" y="100799"/>
                  </a:lnTo>
                  <a:lnTo>
                    <a:pt x="742924" y="358140"/>
                  </a:lnTo>
                  <a:lnTo>
                    <a:pt x="740714" y="365760"/>
                  </a:lnTo>
                  <a:lnTo>
                    <a:pt x="738339" y="368300"/>
                  </a:lnTo>
                  <a:lnTo>
                    <a:pt x="735799" y="369570"/>
                  </a:lnTo>
                  <a:lnTo>
                    <a:pt x="733691" y="370522"/>
                  </a:lnTo>
                  <a:lnTo>
                    <a:pt x="733691" y="427990"/>
                  </a:lnTo>
                  <a:lnTo>
                    <a:pt x="730084" y="429260"/>
                  </a:lnTo>
                  <a:lnTo>
                    <a:pt x="728205" y="430530"/>
                  </a:lnTo>
                  <a:lnTo>
                    <a:pt x="725347" y="424180"/>
                  </a:lnTo>
                  <a:lnTo>
                    <a:pt x="728319" y="424180"/>
                  </a:lnTo>
                  <a:lnTo>
                    <a:pt x="732129" y="422910"/>
                  </a:lnTo>
                  <a:lnTo>
                    <a:pt x="733590" y="426720"/>
                  </a:lnTo>
                  <a:lnTo>
                    <a:pt x="733691" y="427990"/>
                  </a:lnTo>
                  <a:lnTo>
                    <a:pt x="733691" y="370522"/>
                  </a:lnTo>
                  <a:lnTo>
                    <a:pt x="732955" y="370840"/>
                  </a:lnTo>
                  <a:lnTo>
                    <a:pt x="727341" y="367030"/>
                  </a:lnTo>
                  <a:lnTo>
                    <a:pt x="725474" y="365760"/>
                  </a:lnTo>
                  <a:lnTo>
                    <a:pt x="724471" y="363220"/>
                  </a:lnTo>
                  <a:lnTo>
                    <a:pt x="723468" y="360680"/>
                  </a:lnTo>
                  <a:lnTo>
                    <a:pt x="727354" y="353060"/>
                  </a:lnTo>
                  <a:lnTo>
                    <a:pt x="732688" y="349250"/>
                  </a:lnTo>
                  <a:lnTo>
                    <a:pt x="734466" y="347980"/>
                  </a:lnTo>
                  <a:lnTo>
                    <a:pt x="739749" y="349250"/>
                  </a:lnTo>
                  <a:lnTo>
                    <a:pt x="742924" y="358140"/>
                  </a:lnTo>
                  <a:lnTo>
                    <a:pt x="742924" y="100799"/>
                  </a:lnTo>
                  <a:lnTo>
                    <a:pt x="739927" y="99060"/>
                  </a:lnTo>
                  <a:lnTo>
                    <a:pt x="737743" y="97790"/>
                  </a:lnTo>
                  <a:lnTo>
                    <a:pt x="728967" y="92710"/>
                  </a:lnTo>
                  <a:lnTo>
                    <a:pt x="726033" y="91020"/>
                  </a:lnTo>
                  <a:lnTo>
                    <a:pt x="726033" y="273050"/>
                  </a:lnTo>
                  <a:lnTo>
                    <a:pt x="725220" y="276860"/>
                  </a:lnTo>
                  <a:lnTo>
                    <a:pt x="724700" y="278130"/>
                  </a:lnTo>
                  <a:lnTo>
                    <a:pt x="721207" y="276860"/>
                  </a:lnTo>
                  <a:lnTo>
                    <a:pt x="719975" y="274320"/>
                  </a:lnTo>
                  <a:lnTo>
                    <a:pt x="720852" y="271780"/>
                  </a:lnTo>
                  <a:lnTo>
                    <a:pt x="722642" y="271780"/>
                  </a:lnTo>
                  <a:lnTo>
                    <a:pt x="724395" y="273050"/>
                  </a:lnTo>
                  <a:lnTo>
                    <a:pt x="726033" y="273050"/>
                  </a:lnTo>
                  <a:lnTo>
                    <a:pt x="726033" y="91020"/>
                  </a:lnTo>
                  <a:lnTo>
                    <a:pt x="718070" y="86410"/>
                  </a:lnTo>
                  <a:lnTo>
                    <a:pt x="718070" y="300990"/>
                  </a:lnTo>
                  <a:lnTo>
                    <a:pt x="714933" y="306070"/>
                  </a:lnTo>
                  <a:lnTo>
                    <a:pt x="710577" y="303530"/>
                  </a:lnTo>
                  <a:lnTo>
                    <a:pt x="706361" y="302260"/>
                  </a:lnTo>
                  <a:lnTo>
                    <a:pt x="707415" y="300990"/>
                  </a:lnTo>
                  <a:lnTo>
                    <a:pt x="709536" y="298450"/>
                  </a:lnTo>
                  <a:lnTo>
                    <a:pt x="718070" y="300990"/>
                  </a:lnTo>
                  <a:lnTo>
                    <a:pt x="718070" y="86410"/>
                  </a:lnTo>
                  <a:lnTo>
                    <a:pt x="707034" y="80010"/>
                  </a:lnTo>
                  <a:lnTo>
                    <a:pt x="680008" y="64363"/>
                  </a:lnTo>
                  <a:lnTo>
                    <a:pt x="680008" y="181610"/>
                  </a:lnTo>
                  <a:lnTo>
                    <a:pt x="673417" y="187960"/>
                  </a:lnTo>
                  <a:lnTo>
                    <a:pt x="668642" y="187960"/>
                  </a:lnTo>
                  <a:lnTo>
                    <a:pt x="665099" y="186690"/>
                  </a:lnTo>
                  <a:lnTo>
                    <a:pt x="663651" y="181610"/>
                  </a:lnTo>
                  <a:lnTo>
                    <a:pt x="664349" y="180340"/>
                  </a:lnTo>
                  <a:lnTo>
                    <a:pt x="664667" y="179070"/>
                  </a:lnTo>
                  <a:lnTo>
                    <a:pt x="664616" y="176530"/>
                  </a:lnTo>
                  <a:lnTo>
                    <a:pt x="662533" y="173990"/>
                  </a:lnTo>
                  <a:lnTo>
                    <a:pt x="663041" y="172720"/>
                  </a:lnTo>
                  <a:lnTo>
                    <a:pt x="663562" y="171450"/>
                  </a:lnTo>
                  <a:lnTo>
                    <a:pt x="667715" y="172720"/>
                  </a:lnTo>
                  <a:lnTo>
                    <a:pt x="673506" y="175260"/>
                  </a:lnTo>
                  <a:lnTo>
                    <a:pt x="678827" y="177800"/>
                  </a:lnTo>
                  <a:lnTo>
                    <a:pt x="680008" y="181610"/>
                  </a:lnTo>
                  <a:lnTo>
                    <a:pt x="680008" y="64363"/>
                  </a:lnTo>
                  <a:lnTo>
                    <a:pt x="675817" y="61937"/>
                  </a:lnTo>
                  <a:lnTo>
                    <a:pt x="675817" y="116840"/>
                  </a:lnTo>
                  <a:lnTo>
                    <a:pt x="675220" y="120650"/>
                  </a:lnTo>
                  <a:lnTo>
                    <a:pt x="672477" y="119380"/>
                  </a:lnTo>
                  <a:lnTo>
                    <a:pt x="671055" y="116840"/>
                  </a:lnTo>
                  <a:lnTo>
                    <a:pt x="671385" y="114300"/>
                  </a:lnTo>
                  <a:lnTo>
                    <a:pt x="674446" y="114300"/>
                  </a:lnTo>
                  <a:lnTo>
                    <a:pt x="675817" y="116840"/>
                  </a:lnTo>
                  <a:lnTo>
                    <a:pt x="675817" y="61937"/>
                  </a:lnTo>
                  <a:lnTo>
                    <a:pt x="619074" y="29083"/>
                  </a:lnTo>
                  <a:lnTo>
                    <a:pt x="619074" y="590550"/>
                  </a:lnTo>
                  <a:lnTo>
                    <a:pt x="613702" y="594360"/>
                  </a:lnTo>
                  <a:lnTo>
                    <a:pt x="608304" y="596900"/>
                  </a:lnTo>
                  <a:lnTo>
                    <a:pt x="606450" y="594360"/>
                  </a:lnTo>
                  <a:lnTo>
                    <a:pt x="604901" y="591820"/>
                  </a:lnTo>
                  <a:lnTo>
                    <a:pt x="604380" y="590550"/>
                  </a:lnTo>
                  <a:lnTo>
                    <a:pt x="603859" y="589280"/>
                  </a:lnTo>
                  <a:lnTo>
                    <a:pt x="604621" y="588010"/>
                  </a:lnTo>
                  <a:lnTo>
                    <a:pt x="605104" y="586740"/>
                  </a:lnTo>
                  <a:lnTo>
                    <a:pt x="605243" y="585470"/>
                  </a:lnTo>
                  <a:lnTo>
                    <a:pt x="609142" y="585470"/>
                  </a:lnTo>
                  <a:lnTo>
                    <a:pt x="610717" y="582930"/>
                  </a:lnTo>
                  <a:lnTo>
                    <a:pt x="613892" y="577850"/>
                  </a:lnTo>
                  <a:lnTo>
                    <a:pt x="616597" y="584200"/>
                  </a:lnTo>
                  <a:lnTo>
                    <a:pt x="619074" y="590550"/>
                  </a:lnTo>
                  <a:lnTo>
                    <a:pt x="619074" y="29083"/>
                  </a:lnTo>
                  <a:lnTo>
                    <a:pt x="611352" y="24612"/>
                  </a:lnTo>
                  <a:lnTo>
                    <a:pt x="611352" y="419100"/>
                  </a:lnTo>
                  <a:lnTo>
                    <a:pt x="607809" y="424180"/>
                  </a:lnTo>
                  <a:lnTo>
                    <a:pt x="603643" y="422910"/>
                  </a:lnTo>
                  <a:lnTo>
                    <a:pt x="599478" y="420370"/>
                  </a:lnTo>
                  <a:lnTo>
                    <a:pt x="602005" y="419100"/>
                  </a:lnTo>
                  <a:lnTo>
                    <a:pt x="607060" y="416560"/>
                  </a:lnTo>
                  <a:lnTo>
                    <a:pt x="609396" y="416560"/>
                  </a:lnTo>
                  <a:lnTo>
                    <a:pt x="610831" y="417830"/>
                  </a:lnTo>
                  <a:lnTo>
                    <a:pt x="611352" y="419100"/>
                  </a:lnTo>
                  <a:lnTo>
                    <a:pt x="611352" y="24612"/>
                  </a:lnTo>
                  <a:lnTo>
                    <a:pt x="599630" y="17830"/>
                  </a:lnTo>
                  <a:lnTo>
                    <a:pt x="599630" y="92710"/>
                  </a:lnTo>
                  <a:lnTo>
                    <a:pt x="599617" y="92925"/>
                  </a:lnTo>
                  <a:lnTo>
                    <a:pt x="599617" y="170180"/>
                  </a:lnTo>
                  <a:lnTo>
                    <a:pt x="596480" y="170764"/>
                  </a:lnTo>
                  <a:lnTo>
                    <a:pt x="596480" y="614680"/>
                  </a:lnTo>
                  <a:lnTo>
                    <a:pt x="595871" y="615950"/>
                  </a:lnTo>
                  <a:lnTo>
                    <a:pt x="590270" y="615950"/>
                  </a:lnTo>
                  <a:lnTo>
                    <a:pt x="590562" y="614680"/>
                  </a:lnTo>
                  <a:lnTo>
                    <a:pt x="591096" y="612140"/>
                  </a:lnTo>
                  <a:lnTo>
                    <a:pt x="591870" y="610870"/>
                  </a:lnTo>
                  <a:lnTo>
                    <a:pt x="596480" y="614680"/>
                  </a:lnTo>
                  <a:lnTo>
                    <a:pt x="596480" y="170764"/>
                  </a:lnTo>
                  <a:lnTo>
                    <a:pt x="592658" y="171450"/>
                  </a:lnTo>
                  <a:lnTo>
                    <a:pt x="589191" y="171450"/>
                  </a:lnTo>
                  <a:lnTo>
                    <a:pt x="588860" y="172720"/>
                  </a:lnTo>
                  <a:lnTo>
                    <a:pt x="586778" y="169773"/>
                  </a:lnTo>
                  <a:lnTo>
                    <a:pt x="586778" y="585470"/>
                  </a:lnTo>
                  <a:lnTo>
                    <a:pt x="586397" y="588010"/>
                  </a:lnTo>
                  <a:lnTo>
                    <a:pt x="585965" y="589280"/>
                  </a:lnTo>
                  <a:lnTo>
                    <a:pt x="585457" y="590550"/>
                  </a:lnTo>
                  <a:lnTo>
                    <a:pt x="578345" y="588010"/>
                  </a:lnTo>
                  <a:lnTo>
                    <a:pt x="574929" y="586790"/>
                  </a:lnTo>
                  <a:lnTo>
                    <a:pt x="574929" y="605790"/>
                  </a:lnTo>
                  <a:lnTo>
                    <a:pt x="571868" y="612140"/>
                  </a:lnTo>
                  <a:lnTo>
                    <a:pt x="567004" y="609600"/>
                  </a:lnTo>
                  <a:lnTo>
                    <a:pt x="565683" y="609231"/>
                  </a:lnTo>
                  <a:lnTo>
                    <a:pt x="565683" y="650240"/>
                  </a:lnTo>
                  <a:lnTo>
                    <a:pt x="565569" y="656590"/>
                  </a:lnTo>
                  <a:lnTo>
                    <a:pt x="561492" y="655320"/>
                  </a:lnTo>
                  <a:lnTo>
                    <a:pt x="556425" y="655320"/>
                  </a:lnTo>
                  <a:lnTo>
                    <a:pt x="556755" y="648970"/>
                  </a:lnTo>
                  <a:lnTo>
                    <a:pt x="561187" y="648970"/>
                  </a:lnTo>
                  <a:lnTo>
                    <a:pt x="565683" y="650240"/>
                  </a:lnTo>
                  <a:lnTo>
                    <a:pt x="565683" y="609231"/>
                  </a:lnTo>
                  <a:lnTo>
                    <a:pt x="562470" y="608330"/>
                  </a:lnTo>
                  <a:lnTo>
                    <a:pt x="562965" y="607060"/>
                  </a:lnTo>
                  <a:lnTo>
                    <a:pt x="565480" y="600710"/>
                  </a:lnTo>
                  <a:lnTo>
                    <a:pt x="570522" y="604520"/>
                  </a:lnTo>
                  <a:lnTo>
                    <a:pt x="574929" y="605790"/>
                  </a:lnTo>
                  <a:lnTo>
                    <a:pt x="574929" y="586790"/>
                  </a:lnTo>
                  <a:lnTo>
                    <a:pt x="574789" y="586740"/>
                  </a:lnTo>
                  <a:lnTo>
                    <a:pt x="575132" y="585470"/>
                  </a:lnTo>
                  <a:lnTo>
                    <a:pt x="575564" y="584200"/>
                  </a:lnTo>
                  <a:lnTo>
                    <a:pt x="576122" y="582930"/>
                  </a:lnTo>
                  <a:lnTo>
                    <a:pt x="583222" y="584200"/>
                  </a:lnTo>
                  <a:lnTo>
                    <a:pt x="586778" y="585470"/>
                  </a:lnTo>
                  <a:lnTo>
                    <a:pt x="586778" y="169773"/>
                  </a:lnTo>
                  <a:lnTo>
                    <a:pt x="586168" y="168910"/>
                  </a:lnTo>
                  <a:lnTo>
                    <a:pt x="580961" y="167640"/>
                  </a:lnTo>
                  <a:lnTo>
                    <a:pt x="578878" y="163830"/>
                  </a:lnTo>
                  <a:lnTo>
                    <a:pt x="583463" y="156210"/>
                  </a:lnTo>
                  <a:lnTo>
                    <a:pt x="584225" y="154940"/>
                  </a:lnTo>
                  <a:lnTo>
                    <a:pt x="590943" y="161290"/>
                  </a:lnTo>
                  <a:lnTo>
                    <a:pt x="597166" y="162560"/>
                  </a:lnTo>
                  <a:lnTo>
                    <a:pt x="599617" y="170180"/>
                  </a:lnTo>
                  <a:lnTo>
                    <a:pt x="599617" y="92925"/>
                  </a:lnTo>
                  <a:lnTo>
                    <a:pt x="599554" y="93980"/>
                  </a:lnTo>
                  <a:lnTo>
                    <a:pt x="598995" y="96520"/>
                  </a:lnTo>
                  <a:lnTo>
                    <a:pt x="598030" y="97790"/>
                  </a:lnTo>
                  <a:lnTo>
                    <a:pt x="596188" y="96278"/>
                  </a:lnTo>
                  <a:lnTo>
                    <a:pt x="596188" y="102870"/>
                  </a:lnTo>
                  <a:lnTo>
                    <a:pt x="590435" y="109220"/>
                  </a:lnTo>
                  <a:lnTo>
                    <a:pt x="587578" y="113030"/>
                  </a:lnTo>
                  <a:lnTo>
                    <a:pt x="583234" y="110490"/>
                  </a:lnTo>
                  <a:lnTo>
                    <a:pt x="578167" y="110490"/>
                  </a:lnTo>
                  <a:lnTo>
                    <a:pt x="578332" y="104140"/>
                  </a:lnTo>
                  <a:lnTo>
                    <a:pt x="580656" y="102870"/>
                  </a:lnTo>
                  <a:lnTo>
                    <a:pt x="582764" y="101600"/>
                  </a:lnTo>
                  <a:lnTo>
                    <a:pt x="584644" y="100330"/>
                  </a:lnTo>
                  <a:lnTo>
                    <a:pt x="585533" y="99060"/>
                  </a:lnTo>
                  <a:lnTo>
                    <a:pt x="596188" y="102870"/>
                  </a:lnTo>
                  <a:lnTo>
                    <a:pt x="596188" y="96278"/>
                  </a:lnTo>
                  <a:lnTo>
                    <a:pt x="593394" y="93980"/>
                  </a:lnTo>
                  <a:lnTo>
                    <a:pt x="593940" y="92710"/>
                  </a:lnTo>
                  <a:lnTo>
                    <a:pt x="599630" y="92710"/>
                  </a:lnTo>
                  <a:lnTo>
                    <a:pt x="599630" y="17830"/>
                  </a:lnTo>
                  <a:lnTo>
                    <a:pt x="576922" y="4673"/>
                  </a:lnTo>
                  <a:lnTo>
                    <a:pt x="576922" y="151130"/>
                  </a:lnTo>
                  <a:lnTo>
                    <a:pt x="575894" y="154940"/>
                  </a:lnTo>
                  <a:lnTo>
                    <a:pt x="572414" y="154940"/>
                  </a:lnTo>
                  <a:lnTo>
                    <a:pt x="569099" y="156210"/>
                  </a:lnTo>
                  <a:lnTo>
                    <a:pt x="564095" y="153670"/>
                  </a:lnTo>
                  <a:lnTo>
                    <a:pt x="556590" y="144780"/>
                  </a:lnTo>
                  <a:lnTo>
                    <a:pt x="557390" y="142240"/>
                  </a:lnTo>
                  <a:lnTo>
                    <a:pt x="558203" y="139700"/>
                  </a:lnTo>
                  <a:lnTo>
                    <a:pt x="568782" y="137160"/>
                  </a:lnTo>
                  <a:lnTo>
                    <a:pt x="574357" y="138430"/>
                  </a:lnTo>
                  <a:lnTo>
                    <a:pt x="575360" y="142240"/>
                  </a:lnTo>
                  <a:lnTo>
                    <a:pt x="575030" y="147320"/>
                  </a:lnTo>
                  <a:lnTo>
                    <a:pt x="576668" y="151130"/>
                  </a:lnTo>
                  <a:lnTo>
                    <a:pt x="576922" y="151130"/>
                  </a:lnTo>
                  <a:lnTo>
                    <a:pt x="576922" y="4673"/>
                  </a:lnTo>
                  <a:lnTo>
                    <a:pt x="568858" y="0"/>
                  </a:lnTo>
                  <a:lnTo>
                    <a:pt x="566077" y="0"/>
                  </a:lnTo>
                  <a:lnTo>
                    <a:pt x="549338" y="9677"/>
                  </a:lnTo>
                  <a:lnTo>
                    <a:pt x="549338" y="509270"/>
                  </a:lnTo>
                  <a:lnTo>
                    <a:pt x="549211" y="509270"/>
                  </a:lnTo>
                  <a:lnTo>
                    <a:pt x="548449" y="513080"/>
                  </a:lnTo>
                  <a:lnTo>
                    <a:pt x="549059" y="519430"/>
                  </a:lnTo>
                  <a:lnTo>
                    <a:pt x="541121" y="518160"/>
                  </a:lnTo>
                  <a:lnTo>
                    <a:pt x="539559" y="515620"/>
                  </a:lnTo>
                  <a:lnTo>
                    <a:pt x="538238" y="511810"/>
                  </a:lnTo>
                  <a:lnTo>
                    <a:pt x="538086" y="509270"/>
                  </a:lnTo>
                  <a:lnTo>
                    <a:pt x="538568" y="506730"/>
                  </a:lnTo>
                  <a:lnTo>
                    <a:pt x="543090" y="502920"/>
                  </a:lnTo>
                  <a:lnTo>
                    <a:pt x="546582" y="504190"/>
                  </a:lnTo>
                  <a:lnTo>
                    <a:pt x="549338" y="509270"/>
                  </a:lnTo>
                  <a:lnTo>
                    <a:pt x="549338" y="9677"/>
                  </a:lnTo>
                  <a:lnTo>
                    <a:pt x="538619" y="15875"/>
                  </a:lnTo>
                  <a:lnTo>
                    <a:pt x="538619" y="320040"/>
                  </a:lnTo>
                  <a:lnTo>
                    <a:pt x="538276" y="322580"/>
                  </a:lnTo>
                  <a:lnTo>
                    <a:pt x="537870" y="323850"/>
                  </a:lnTo>
                  <a:lnTo>
                    <a:pt x="537387" y="325120"/>
                  </a:lnTo>
                  <a:lnTo>
                    <a:pt x="537349" y="529590"/>
                  </a:lnTo>
                  <a:lnTo>
                    <a:pt x="536092" y="532130"/>
                  </a:lnTo>
                  <a:lnTo>
                    <a:pt x="533971" y="533400"/>
                  </a:lnTo>
                  <a:lnTo>
                    <a:pt x="531050" y="533400"/>
                  </a:lnTo>
                  <a:lnTo>
                    <a:pt x="531406" y="532130"/>
                  </a:lnTo>
                  <a:lnTo>
                    <a:pt x="532117" y="529590"/>
                  </a:lnTo>
                  <a:lnTo>
                    <a:pt x="534238" y="528320"/>
                  </a:lnTo>
                  <a:lnTo>
                    <a:pt x="537349" y="529590"/>
                  </a:lnTo>
                  <a:lnTo>
                    <a:pt x="537349" y="325120"/>
                  </a:lnTo>
                  <a:lnTo>
                    <a:pt x="531977" y="323850"/>
                  </a:lnTo>
                  <a:lnTo>
                    <a:pt x="526567" y="322580"/>
                  </a:lnTo>
                  <a:lnTo>
                    <a:pt x="526973" y="320040"/>
                  </a:lnTo>
                  <a:lnTo>
                    <a:pt x="527443" y="318770"/>
                  </a:lnTo>
                  <a:lnTo>
                    <a:pt x="527989" y="317500"/>
                  </a:lnTo>
                  <a:lnTo>
                    <a:pt x="532599" y="314960"/>
                  </a:lnTo>
                  <a:lnTo>
                    <a:pt x="536384" y="314960"/>
                  </a:lnTo>
                  <a:lnTo>
                    <a:pt x="538619" y="320040"/>
                  </a:lnTo>
                  <a:lnTo>
                    <a:pt x="538619" y="15875"/>
                  </a:lnTo>
                  <a:lnTo>
                    <a:pt x="530631" y="20497"/>
                  </a:lnTo>
                  <a:lnTo>
                    <a:pt x="530631" y="93980"/>
                  </a:lnTo>
                  <a:lnTo>
                    <a:pt x="529920" y="97790"/>
                  </a:lnTo>
                  <a:lnTo>
                    <a:pt x="525487" y="99847"/>
                  </a:lnTo>
                  <a:lnTo>
                    <a:pt x="525487" y="588010"/>
                  </a:lnTo>
                  <a:lnTo>
                    <a:pt x="523633" y="596900"/>
                  </a:lnTo>
                  <a:lnTo>
                    <a:pt x="522300" y="600710"/>
                  </a:lnTo>
                  <a:lnTo>
                    <a:pt x="522465" y="607060"/>
                  </a:lnTo>
                  <a:lnTo>
                    <a:pt x="515340" y="605790"/>
                  </a:lnTo>
                  <a:lnTo>
                    <a:pt x="514489" y="603250"/>
                  </a:lnTo>
                  <a:lnTo>
                    <a:pt x="512737" y="599440"/>
                  </a:lnTo>
                  <a:lnTo>
                    <a:pt x="513829" y="593090"/>
                  </a:lnTo>
                  <a:lnTo>
                    <a:pt x="513168" y="591820"/>
                  </a:lnTo>
                  <a:lnTo>
                    <a:pt x="513245" y="590550"/>
                  </a:lnTo>
                  <a:lnTo>
                    <a:pt x="513321" y="589280"/>
                  </a:lnTo>
                  <a:lnTo>
                    <a:pt x="514235" y="588010"/>
                  </a:lnTo>
                  <a:lnTo>
                    <a:pt x="510489" y="585470"/>
                  </a:lnTo>
                  <a:lnTo>
                    <a:pt x="508622" y="584200"/>
                  </a:lnTo>
                  <a:lnTo>
                    <a:pt x="511187" y="582930"/>
                  </a:lnTo>
                  <a:lnTo>
                    <a:pt x="516051" y="582930"/>
                  </a:lnTo>
                  <a:lnTo>
                    <a:pt x="514616" y="588010"/>
                  </a:lnTo>
                  <a:lnTo>
                    <a:pt x="518756" y="589280"/>
                  </a:lnTo>
                  <a:lnTo>
                    <a:pt x="525487" y="588010"/>
                  </a:lnTo>
                  <a:lnTo>
                    <a:pt x="525487" y="99847"/>
                  </a:lnTo>
                  <a:lnTo>
                    <a:pt x="524433" y="100330"/>
                  </a:lnTo>
                  <a:lnTo>
                    <a:pt x="522655" y="99060"/>
                  </a:lnTo>
                  <a:lnTo>
                    <a:pt x="520928" y="99060"/>
                  </a:lnTo>
                  <a:lnTo>
                    <a:pt x="519226" y="100330"/>
                  </a:lnTo>
                  <a:lnTo>
                    <a:pt x="515226" y="100330"/>
                  </a:lnTo>
                  <a:lnTo>
                    <a:pt x="511683" y="99060"/>
                  </a:lnTo>
                  <a:lnTo>
                    <a:pt x="508800" y="96520"/>
                  </a:lnTo>
                  <a:lnTo>
                    <a:pt x="506107" y="92710"/>
                  </a:lnTo>
                  <a:lnTo>
                    <a:pt x="505879" y="88900"/>
                  </a:lnTo>
                  <a:lnTo>
                    <a:pt x="506666" y="83820"/>
                  </a:lnTo>
                  <a:lnTo>
                    <a:pt x="508939" y="81280"/>
                  </a:lnTo>
                  <a:lnTo>
                    <a:pt x="511746" y="80010"/>
                  </a:lnTo>
                  <a:lnTo>
                    <a:pt x="515340" y="80010"/>
                  </a:lnTo>
                  <a:lnTo>
                    <a:pt x="528561" y="90170"/>
                  </a:lnTo>
                  <a:lnTo>
                    <a:pt x="530631" y="93980"/>
                  </a:lnTo>
                  <a:lnTo>
                    <a:pt x="530631" y="20497"/>
                  </a:lnTo>
                  <a:lnTo>
                    <a:pt x="503796" y="36004"/>
                  </a:lnTo>
                  <a:lnTo>
                    <a:pt x="503796" y="563880"/>
                  </a:lnTo>
                  <a:lnTo>
                    <a:pt x="501980" y="569747"/>
                  </a:lnTo>
                  <a:lnTo>
                    <a:pt x="501980" y="590550"/>
                  </a:lnTo>
                  <a:lnTo>
                    <a:pt x="499910" y="589280"/>
                  </a:lnTo>
                  <a:lnTo>
                    <a:pt x="497852" y="588010"/>
                  </a:lnTo>
                  <a:lnTo>
                    <a:pt x="496201" y="589280"/>
                  </a:lnTo>
                  <a:lnTo>
                    <a:pt x="499465" y="585470"/>
                  </a:lnTo>
                  <a:lnTo>
                    <a:pt x="501980" y="590550"/>
                  </a:lnTo>
                  <a:lnTo>
                    <a:pt x="501980" y="569747"/>
                  </a:lnTo>
                  <a:lnTo>
                    <a:pt x="499465" y="577850"/>
                  </a:lnTo>
                  <a:lnTo>
                    <a:pt x="493534" y="576580"/>
                  </a:lnTo>
                  <a:lnTo>
                    <a:pt x="488035" y="575310"/>
                  </a:lnTo>
                  <a:lnTo>
                    <a:pt x="485673" y="570230"/>
                  </a:lnTo>
                  <a:lnTo>
                    <a:pt x="487489" y="566420"/>
                  </a:lnTo>
                  <a:lnTo>
                    <a:pt x="490956" y="562610"/>
                  </a:lnTo>
                  <a:lnTo>
                    <a:pt x="493572" y="560070"/>
                  </a:lnTo>
                  <a:lnTo>
                    <a:pt x="499300" y="561340"/>
                  </a:lnTo>
                  <a:lnTo>
                    <a:pt x="503796" y="563880"/>
                  </a:lnTo>
                  <a:lnTo>
                    <a:pt x="503796" y="36004"/>
                  </a:lnTo>
                  <a:lnTo>
                    <a:pt x="493229" y="42113"/>
                  </a:lnTo>
                  <a:lnTo>
                    <a:pt x="493229" y="534670"/>
                  </a:lnTo>
                  <a:lnTo>
                    <a:pt x="493001" y="537210"/>
                  </a:lnTo>
                  <a:lnTo>
                    <a:pt x="492264" y="539750"/>
                  </a:lnTo>
                  <a:lnTo>
                    <a:pt x="490474" y="538480"/>
                  </a:lnTo>
                  <a:lnTo>
                    <a:pt x="486867" y="538480"/>
                  </a:lnTo>
                  <a:lnTo>
                    <a:pt x="487756" y="537210"/>
                  </a:lnTo>
                  <a:lnTo>
                    <a:pt x="488619" y="534670"/>
                  </a:lnTo>
                  <a:lnTo>
                    <a:pt x="493229" y="534670"/>
                  </a:lnTo>
                  <a:lnTo>
                    <a:pt x="493229" y="42113"/>
                  </a:lnTo>
                  <a:lnTo>
                    <a:pt x="478739" y="50482"/>
                  </a:lnTo>
                  <a:lnTo>
                    <a:pt x="478739" y="487680"/>
                  </a:lnTo>
                  <a:lnTo>
                    <a:pt x="477253" y="487680"/>
                  </a:lnTo>
                  <a:lnTo>
                    <a:pt x="476504" y="488950"/>
                  </a:lnTo>
                  <a:lnTo>
                    <a:pt x="476465" y="490220"/>
                  </a:lnTo>
                  <a:lnTo>
                    <a:pt x="472351" y="496570"/>
                  </a:lnTo>
                  <a:lnTo>
                    <a:pt x="468795" y="494030"/>
                  </a:lnTo>
                  <a:lnTo>
                    <a:pt x="466509" y="491490"/>
                  </a:lnTo>
                  <a:lnTo>
                    <a:pt x="465366" y="490220"/>
                  </a:lnTo>
                  <a:lnTo>
                    <a:pt x="465937" y="485140"/>
                  </a:lnTo>
                  <a:lnTo>
                    <a:pt x="465861" y="480060"/>
                  </a:lnTo>
                  <a:lnTo>
                    <a:pt x="471093" y="478790"/>
                  </a:lnTo>
                  <a:lnTo>
                    <a:pt x="476161" y="478790"/>
                  </a:lnTo>
                  <a:lnTo>
                    <a:pt x="478675" y="482600"/>
                  </a:lnTo>
                  <a:lnTo>
                    <a:pt x="478739" y="487680"/>
                  </a:lnTo>
                  <a:lnTo>
                    <a:pt x="478739" y="50482"/>
                  </a:lnTo>
                  <a:lnTo>
                    <a:pt x="476821" y="51600"/>
                  </a:lnTo>
                  <a:lnTo>
                    <a:pt x="476821" y="368300"/>
                  </a:lnTo>
                  <a:lnTo>
                    <a:pt x="476631" y="369570"/>
                  </a:lnTo>
                  <a:lnTo>
                    <a:pt x="476046" y="370840"/>
                  </a:lnTo>
                  <a:lnTo>
                    <a:pt x="475107" y="373380"/>
                  </a:lnTo>
                  <a:lnTo>
                    <a:pt x="473456" y="372110"/>
                  </a:lnTo>
                  <a:lnTo>
                    <a:pt x="470255" y="372110"/>
                  </a:lnTo>
                  <a:lnTo>
                    <a:pt x="471106" y="368300"/>
                  </a:lnTo>
                  <a:lnTo>
                    <a:pt x="473481" y="367030"/>
                  </a:lnTo>
                  <a:lnTo>
                    <a:pt x="476821" y="368300"/>
                  </a:lnTo>
                  <a:lnTo>
                    <a:pt x="476821" y="51600"/>
                  </a:lnTo>
                  <a:lnTo>
                    <a:pt x="462026" y="60147"/>
                  </a:lnTo>
                  <a:lnTo>
                    <a:pt x="462026" y="383540"/>
                  </a:lnTo>
                  <a:lnTo>
                    <a:pt x="453859" y="392430"/>
                  </a:lnTo>
                  <a:lnTo>
                    <a:pt x="452424" y="386499"/>
                  </a:lnTo>
                  <a:lnTo>
                    <a:pt x="452424" y="533400"/>
                  </a:lnTo>
                  <a:lnTo>
                    <a:pt x="451281" y="537210"/>
                  </a:lnTo>
                  <a:lnTo>
                    <a:pt x="448754" y="538480"/>
                  </a:lnTo>
                  <a:lnTo>
                    <a:pt x="445363" y="537210"/>
                  </a:lnTo>
                  <a:lnTo>
                    <a:pt x="446519" y="534670"/>
                  </a:lnTo>
                  <a:lnTo>
                    <a:pt x="449059" y="533400"/>
                  </a:lnTo>
                  <a:lnTo>
                    <a:pt x="452424" y="533400"/>
                  </a:lnTo>
                  <a:lnTo>
                    <a:pt x="452424" y="386499"/>
                  </a:lnTo>
                  <a:lnTo>
                    <a:pt x="452018" y="384810"/>
                  </a:lnTo>
                  <a:lnTo>
                    <a:pt x="448564" y="383540"/>
                  </a:lnTo>
                  <a:lnTo>
                    <a:pt x="447636" y="388620"/>
                  </a:lnTo>
                  <a:lnTo>
                    <a:pt x="447408" y="389521"/>
                  </a:lnTo>
                  <a:lnTo>
                    <a:pt x="447408" y="511810"/>
                  </a:lnTo>
                  <a:lnTo>
                    <a:pt x="444665" y="520700"/>
                  </a:lnTo>
                  <a:lnTo>
                    <a:pt x="442036" y="521970"/>
                  </a:lnTo>
                  <a:lnTo>
                    <a:pt x="434606" y="521970"/>
                  </a:lnTo>
                  <a:lnTo>
                    <a:pt x="436346" y="513080"/>
                  </a:lnTo>
                  <a:lnTo>
                    <a:pt x="436600" y="511810"/>
                  </a:lnTo>
                  <a:lnTo>
                    <a:pt x="441528" y="513080"/>
                  </a:lnTo>
                  <a:lnTo>
                    <a:pt x="447408" y="511810"/>
                  </a:lnTo>
                  <a:lnTo>
                    <a:pt x="447408" y="389521"/>
                  </a:lnTo>
                  <a:lnTo>
                    <a:pt x="446341" y="393700"/>
                  </a:lnTo>
                  <a:lnTo>
                    <a:pt x="439610" y="393700"/>
                  </a:lnTo>
                  <a:lnTo>
                    <a:pt x="437718" y="391160"/>
                  </a:lnTo>
                  <a:lnTo>
                    <a:pt x="436257" y="389890"/>
                  </a:lnTo>
                  <a:lnTo>
                    <a:pt x="435876" y="389115"/>
                  </a:lnTo>
                  <a:lnTo>
                    <a:pt x="435876" y="483870"/>
                  </a:lnTo>
                  <a:lnTo>
                    <a:pt x="432752" y="485140"/>
                  </a:lnTo>
                  <a:lnTo>
                    <a:pt x="432485" y="480060"/>
                  </a:lnTo>
                  <a:lnTo>
                    <a:pt x="435876" y="483870"/>
                  </a:lnTo>
                  <a:lnTo>
                    <a:pt x="435876" y="389115"/>
                  </a:lnTo>
                  <a:lnTo>
                    <a:pt x="434390" y="386080"/>
                  </a:lnTo>
                  <a:lnTo>
                    <a:pt x="433273" y="384810"/>
                  </a:lnTo>
                  <a:lnTo>
                    <a:pt x="431901" y="383667"/>
                  </a:lnTo>
                  <a:lnTo>
                    <a:pt x="431901" y="499110"/>
                  </a:lnTo>
                  <a:lnTo>
                    <a:pt x="430822" y="506730"/>
                  </a:lnTo>
                  <a:lnTo>
                    <a:pt x="430301" y="509270"/>
                  </a:lnTo>
                  <a:lnTo>
                    <a:pt x="426529" y="508000"/>
                  </a:lnTo>
                  <a:lnTo>
                    <a:pt x="418998" y="505460"/>
                  </a:lnTo>
                  <a:lnTo>
                    <a:pt x="427888" y="496570"/>
                  </a:lnTo>
                  <a:lnTo>
                    <a:pt x="427977" y="497840"/>
                  </a:lnTo>
                  <a:lnTo>
                    <a:pt x="429336" y="497840"/>
                  </a:lnTo>
                  <a:lnTo>
                    <a:pt x="430644" y="499110"/>
                  </a:lnTo>
                  <a:lnTo>
                    <a:pt x="431901" y="499110"/>
                  </a:lnTo>
                  <a:lnTo>
                    <a:pt x="431901" y="383667"/>
                  </a:lnTo>
                  <a:lnTo>
                    <a:pt x="431749" y="383540"/>
                  </a:lnTo>
                  <a:lnTo>
                    <a:pt x="428193" y="381000"/>
                  </a:lnTo>
                  <a:lnTo>
                    <a:pt x="428498" y="379730"/>
                  </a:lnTo>
                  <a:lnTo>
                    <a:pt x="432663" y="378460"/>
                  </a:lnTo>
                  <a:lnTo>
                    <a:pt x="432142" y="378460"/>
                  </a:lnTo>
                  <a:lnTo>
                    <a:pt x="437134" y="375920"/>
                  </a:lnTo>
                  <a:lnTo>
                    <a:pt x="441655" y="378460"/>
                  </a:lnTo>
                  <a:lnTo>
                    <a:pt x="446290" y="379730"/>
                  </a:lnTo>
                  <a:lnTo>
                    <a:pt x="447890" y="382270"/>
                  </a:lnTo>
                  <a:lnTo>
                    <a:pt x="447243" y="381000"/>
                  </a:lnTo>
                  <a:lnTo>
                    <a:pt x="447306" y="379730"/>
                  </a:lnTo>
                  <a:lnTo>
                    <a:pt x="449084" y="378460"/>
                  </a:lnTo>
                  <a:lnTo>
                    <a:pt x="450596" y="378460"/>
                  </a:lnTo>
                  <a:lnTo>
                    <a:pt x="452361" y="377190"/>
                  </a:lnTo>
                  <a:lnTo>
                    <a:pt x="454139" y="377190"/>
                  </a:lnTo>
                  <a:lnTo>
                    <a:pt x="455930" y="378460"/>
                  </a:lnTo>
                  <a:lnTo>
                    <a:pt x="462026" y="383540"/>
                  </a:lnTo>
                  <a:lnTo>
                    <a:pt x="462026" y="60147"/>
                  </a:lnTo>
                  <a:lnTo>
                    <a:pt x="439394" y="73228"/>
                  </a:lnTo>
                  <a:lnTo>
                    <a:pt x="439394" y="209550"/>
                  </a:lnTo>
                  <a:lnTo>
                    <a:pt x="438492" y="212090"/>
                  </a:lnTo>
                  <a:lnTo>
                    <a:pt x="435279" y="212090"/>
                  </a:lnTo>
                  <a:lnTo>
                    <a:pt x="433717" y="210820"/>
                  </a:lnTo>
                  <a:lnTo>
                    <a:pt x="433819" y="209550"/>
                  </a:lnTo>
                  <a:lnTo>
                    <a:pt x="434035" y="208280"/>
                  </a:lnTo>
                  <a:lnTo>
                    <a:pt x="434251" y="207010"/>
                  </a:lnTo>
                  <a:lnTo>
                    <a:pt x="435000" y="205740"/>
                  </a:lnTo>
                  <a:lnTo>
                    <a:pt x="437984" y="207010"/>
                  </a:lnTo>
                  <a:lnTo>
                    <a:pt x="439394" y="209550"/>
                  </a:lnTo>
                  <a:lnTo>
                    <a:pt x="439394" y="73228"/>
                  </a:lnTo>
                  <a:lnTo>
                    <a:pt x="424065" y="82092"/>
                  </a:lnTo>
                  <a:lnTo>
                    <a:pt x="424065" y="198120"/>
                  </a:lnTo>
                  <a:lnTo>
                    <a:pt x="422376" y="208280"/>
                  </a:lnTo>
                  <a:lnTo>
                    <a:pt x="416445" y="205740"/>
                  </a:lnTo>
                  <a:lnTo>
                    <a:pt x="415823" y="200660"/>
                  </a:lnTo>
                  <a:lnTo>
                    <a:pt x="418719" y="198120"/>
                  </a:lnTo>
                  <a:lnTo>
                    <a:pt x="424065" y="198120"/>
                  </a:lnTo>
                  <a:lnTo>
                    <a:pt x="424065" y="82092"/>
                  </a:lnTo>
                  <a:lnTo>
                    <a:pt x="412203" y="88938"/>
                  </a:lnTo>
                  <a:lnTo>
                    <a:pt x="412203" y="408940"/>
                  </a:lnTo>
                  <a:lnTo>
                    <a:pt x="411988" y="408838"/>
                  </a:lnTo>
                  <a:lnTo>
                    <a:pt x="411988" y="487680"/>
                  </a:lnTo>
                  <a:lnTo>
                    <a:pt x="410933" y="491490"/>
                  </a:lnTo>
                  <a:lnTo>
                    <a:pt x="407936" y="490220"/>
                  </a:lnTo>
                  <a:lnTo>
                    <a:pt x="406501" y="488950"/>
                  </a:lnTo>
                  <a:lnTo>
                    <a:pt x="407123" y="485140"/>
                  </a:lnTo>
                  <a:lnTo>
                    <a:pt x="410375" y="486410"/>
                  </a:lnTo>
                  <a:lnTo>
                    <a:pt x="411988" y="487680"/>
                  </a:lnTo>
                  <a:lnTo>
                    <a:pt x="411988" y="408838"/>
                  </a:lnTo>
                  <a:lnTo>
                    <a:pt x="407377" y="406400"/>
                  </a:lnTo>
                  <a:lnTo>
                    <a:pt x="405866" y="406400"/>
                  </a:lnTo>
                  <a:lnTo>
                    <a:pt x="409194" y="403860"/>
                  </a:lnTo>
                  <a:lnTo>
                    <a:pt x="412203" y="408940"/>
                  </a:lnTo>
                  <a:lnTo>
                    <a:pt x="412203" y="88938"/>
                  </a:lnTo>
                  <a:lnTo>
                    <a:pt x="405853" y="92608"/>
                  </a:lnTo>
                  <a:lnTo>
                    <a:pt x="405853" y="508000"/>
                  </a:lnTo>
                  <a:lnTo>
                    <a:pt x="403644" y="511810"/>
                  </a:lnTo>
                  <a:lnTo>
                    <a:pt x="402513" y="513080"/>
                  </a:lnTo>
                  <a:lnTo>
                    <a:pt x="400862" y="509270"/>
                  </a:lnTo>
                  <a:lnTo>
                    <a:pt x="404177" y="509270"/>
                  </a:lnTo>
                  <a:lnTo>
                    <a:pt x="405853" y="508000"/>
                  </a:lnTo>
                  <a:lnTo>
                    <a:pt x="405853" y="92608"/>
                  </a:lnTo>
                  <a:lnTo>
                    <a:pt x="396430" y="98056"/>
                  </a:lnTo>
                  <a:lnTo>
                    <a:pt x="396430" y="356870"/>
                  </a:lnTo>
                  <a:lnTo>
                    <a:pt x="396125" y="358140"/>
                  </a:lnTo>
                  <a:lnTo>
                    <a:pt x="395719" y="359410"/>
                  </a:lnTo>
                  <a:lnTo>
                    <a:pt x="395236" y="360680"/>
                  </a:lnTo>
                  <a:lnTo>
                    <a:pt x="390588" y="363220"/>
                  </a:lnTo>
                  <a:lnTo>
                    <a:pt x="386956" y="363220"/>
                  </a:lnTo>
                  <a:lnTo>
                    <a:pt x="384314" y="358140"/>
                  </a:lnTo>
                  <a:lnTo>
                    <a:pt x="384759" y="356870"/>
                  </a:lnTo>
                  <a:lnTo>
                    <a:pt x="385254" y="355600"/>
                  </a:lnTo>
                  <a:lnTo>
                    <a:pt x="385838" y="353060"/>
                  </a:lnTo>
                  <a:lnTo>
                    <a:pt x="396430" y="356870"/>
                  </a:lnTo>
                  <a:lnTo>
                    <a:pt x="396430" y="98056"/>
                  </a:lnTo>
                  <a:lnTo>
                    <a:pt x="373100" y="111544"/>
                  </a:lnTo>
                  <a:lnTo>
                    <a:pt x="373100" y="135890"/>
                  </a:lnTo>
                  <a:lnTo>
                    <a:pt x="372008" y="138430"/>
                  </a:lnTo>
                  <a:lnTo>
                    <a:pt x="371576" y="139700"/>
                  </a:lnTo>
                  <a:lnTo>
                    <a:pt x="371182" y="138430"/>
                  </a:lnTo>
                  <a:lnTo>
                    <a:pt x="368147" y="141465"/>
                  </a:lnTo>
                  <a:lnTo>
                    <a:pt x="368147" y="388620"/>
                  </a:lnTo>
                  <a:lnTo>
                    <a:pt x="367284" y="394970"/>
                  </a:lnTo>
                  <a:lnTo>
                    <a:pt x="362610" y="397510"/>
                  </a:lnTo>
                  <a:lnTo>
                    <a:pt x="358927" y="396240"/>
                  </a:lnTo>
                  <a:lnTo>
                    <a:pt x="356743" y="391160"/>
                  </a:lnTo>
                  <a:lnTo>
                    <a:pt x="357301" y="389890"/>
                  </a:lnTo>
                  <a:lnTo>
                    <a:pt x="357733" y="388620"/>
                  </a:lnTo>
                  <a:lnTo>
                    <a:pt x="358000" y="386080"/>
                  </a:lnTo>
                  <a:lnTo>
                    <a:pt x="362508" y="388620"/>
                  </a:lnTo>
                  <a:lnTo>
                    <a:pt x="368147" y="388620"/>
                  </a:lnTo>
                  <a:lnTo>
                    <a:pt x="368147" y="141465"/>
                  </a:lnTo>
                  <a:lnTo>
                    <a:pt x="367360" y="142240"/>
                  </a:lnTo>
                  <a:lnTo>
                    <a:pt x="363093" y="142240"/>
                  </a:lnTo>
                  <a:lnTo>
                    <a:pt x="358571" y="140970"/>
                  </a:lnTo>
                  <a:lnTo>
                    <a:pt x="356362" y="138430"/>
                  </a:lnTo>
                  <a:lnTo>
                    <a:pt x="355282" y="135890"/>
                  </a:lnTo>
                  <a:lnTo>
                    <a:pt x="355041" y="132080"/>
                  </a:lnTo>
                  <a:lnTo>
                    <a:pt x="359575" y="130810"/>
                  </a:lnTo>
                  <a:lnTo>
                    <a:pt x="361823" y="129540"/>
                  </a:lnTo>
                  <a:lnTo>
                    <a:pt x="366166" y="128270"/>
                  </a:lnTo>
                  <a:lnTo>
                    <a:pt x="369849" y="129540"/>
                  </a:lnTo>
                  <a:lnTo>
                    <a:pt x="371983" y="133350"/>
                  </a:lnTo>
                  <a:lnTo>
                    <a:pt x="371830" y="133350"/>
                  </a:lnTo>
                  <a:lnTo>
                    <a:pt x="372846" y="134620"/>
                  </a:lnTo>
                  <a:lnTo>
                    <a:pt x="373100" y="135890"/>
                  </a:lnTo>
                  <a:lnTo>
                    <a:pt x="373100" y="111544"/>
                  </a:lnTo>
                  <a:lnTo>
                    <a:pt x="347027" y="126619"/>
                  </a:lnTo>
                  <a:lnTo>
                    <a:pt x="347027" y="527050"/>
                  </a:lnTo>
                  <a:lnTo>
                    <a:pt x="346176" y="530860"/>
                  </a:lnTo>
                  <a:lnTo>
                    <a:pt x="343471" y="532130"/>
                  </a:lnTo>
                  <a:lnTo>
                    <a:pt x="339902" y="530860"/>
                  </a:lnTo>
                  <a:lnTo>
                    <a:pt x="341096" y="527050"/>
                  </a:lnTo>
                  <a:lnTo>
                    <a:pt x="343306" y="525780"/>
                  </a:lnTo>
                  <a:lnTo>
                    <a:pt x="347027" y="527050"/>
                  </a:lnTo>
                  <a:lnTo>
                    <a:pt x="347027" y="126619"/>
                  </a:lnTo>
                  <a:lnTo>
                    <a:pt x="346925" y="341630"/>
                  </a:lnTo>
                  <a:lnTo>
                    <a:pt x="345567" y="346710"/>
                  </a:lnTo>
                  <a:lnTo>
                    <a:pt x="341007" y="349250"/>
                  </a:lnTo>
                  <a:lnTo>
                    <a:pt x="337324" y="347980"/>
                  </a:lnTo>
                  <a:lnTo>
                    <a:pt x="334695" y="344170"/>
                  </a:lnTo>
                  <a:lnTo>
                    <a:pt x="335216" y="342900"/>
                  </a:lnTo>
                  <a:lnTo>
                    <a:pt x="337832" y="336550"/>
                  </a:lnTo>
                  <a:lnTo>
                    <a:pt x="346925" y="341630"/>
                  </a:lnTo>
                  <a:lnTo>
                    <a:pt x="346925" y="126669"/>
                  </a:lnTo>
                  <a:lnTo>
                    <a:pt x="273951" y="168859"/>
                  </a:lnTo>
                  <a:lnTo>
                    <a:pt x="273951" y="386080"/>
                  </a:lnTo>
                  <a:lnTo>
                    <a:pt x="272389" y="386080"/>
                  </a:lnTo>
                  <a:lnTo>
                    <a:pt x="270852" y="384810"/>
                  </a:lnTo>
                  <a:lnTo>
                    <a:pt x="269341" y="384810"/>
                  </a:lnTo>
                  <a:lnTo>
                    <a:pt x="272745" y="381000"/>
                  </a:lnTo>
                  <a:lnTo>
                    <a:pt x="273138" y="382270"/>
                  </a:lnTo>
                  <a:lnTo>
                    <a:pt x="273570" y="384810"/>
                  </a:lnTo>
                  <a:lnTo>
                    <a:pt x="273951" y="386080"/>
                  </a:lnTo>
                  <a:lnTo>
                    <a:pt x="273951" y="168859"/>
                  </a:lnTo>
                  <a:lnTo>
                    <a:pt x="255587" y="179463"/>
                  </a:lnTo>
                  <a:lnTo>
                    <a:pt x="255587" y="422910"/>
                  </a:lnTo>
                  <a:lnTo>
                    <a:pt x="255092" y="426720"/>
                  </a:lnTo>
                  <a:lnTo>
                    <a:pt x="248373" y="431800"/>
                  </a:lnTo>
                  <a:lnTo>
                    <a:pt x="244944" y="431800"/>
                  </a:lnTo>
                  <a:lnTo>
                    <a:pt x="238074" y="429260"/>
                  </a:lnTo>
                  <a:lnTo>
                    <a:pt x="236347" y="427990"/>
                  </a:lnTo>
                  <a:lnTo>
                    <a:pt x="235864" y="426720"/>
                  </a:lnTo>
                  <a:lnTo>
                    <a:pt x="237426" y="424180"/>
                  </a:lnTo>
                  <a:lnTo>
                    <a:pt x="238086" y="422910"/>
                  </a:lnTo>
                  <a:lnTo>
                    <a:pt x="238658" y="422910"/>
                  </a:lnTo>
                  <a:lnTo>
                    <a:pt x="247065" y="419100"/>
                  </a:lnTo>
                  <a:lnTo>
                    <a:pt x="255587" y="422910"/>
                  </a:lnTo>
                  <a:lnTo>
                    <a:pt x="255587" y="179463"/>
                  </a:lnTo>
                  <a:lnTo>
                    <a:pt x="236562" y="190461"/>
                  </a:lnTo>
                  <a:lnTo>
                    <a:pt x="236562" y="247650"/>
                  </a:lnTo>
                  <a:lnTo>
                    <a:pt x="235712" y="255270"/>
                  </a:lnTo>
                  <a:lnTo>
                    <a:pt x="232156" y="257416"/>
                  </a:lnTo>
                  <a:lnTo>
                    <a:pt x="232156" y="345440"/>
                  </a:lnTo>
                  <a:lnTo>
                    <a:pt x="230911" y="349250"/>
                  </a:lnTo>
                  <a:lnTo>
                    <a:pt x="229247" y="349250"/>
                  </a:lnTo>
                  <a:lnTo>
                    <a:pt x="227647" y="347980"/>
                  </a:lnTo>
                  <a:lnTo>
                    <a:pt x="226072" y="347980"/>
                  </a:lnTo>
                  <a:lnTo>
                    <a:pt x="226136" y="345440"/>
                  </a:lnTo>
                  <a:lnTo>
                    <a:pt x="226542" y="344170"/>
                  </a:lnTo>
                  <a:lnTo>
                    <a:pt x="227241" y="342900"/>
                  </a:lnTo>
                  <a:lnTo>
                    <a:pt x="231063" y="342900"/>
                  </a:lnTo>
                  <a:lnTo>
                    <a:pt x="232156" y="345440"/>
                  </a:lnTo>
                  <a:lnTo>
                    <a:pt x="232156" y="257416"/>
                  </a:lnTo>
                  <a:lnTo>
                    <a:pt x="231495" y="257810"/>
                  </a:lnTo>
                  <a:lnTo>
                    <a:pt x="226720" y="259080"/>
                  </a:lnTo>
                  <a:lnTo>
                    <a:pt x="221665" y="257810"/>
                  </a:lnTo>
                  <a:lnTo>
                    <a:pt x="217398" y="259080"/>
                  </a:lnTo>
                  <a:lnTo>
                    <a:pt x="213614" y="257810"/>
                  </a:lnTo>
                  <a:lnTo>
                    <a:pt x="211874" y="254000"/>
                  </a:lnTo>
                  <a:lnTo>
                    <a:pt x="210870" y="251460"/>
                  </a:lnTo>
                  <a:lnTo>
                    <a:pt x="210731" y="251460"/>
                  </a:lnTo>
                  <a:lnTo>
                    <a:pt x="212293" y="248920"/>
                  </a:lnTo>
                  <a:lnTo>
                    <a:pt x="213423" y="248920"/>
                  </a:lnTo>
                  <a:lnTo>
                    <a:pt x="216395" y="245110"/>
                  </a:lnTo>
                  <a:lnTo>
                    <a:pt x="221830" y="248920"/>
                  </a:lnTo>
                  <a:lnTo>
                    <a:pt x="225069" y="246380"/>
                  </a:lnTo>
                  <a:lnTo>
                    <a:pt x="230911" y="246380"/>
                  </a:lnTo>
                  <a:lnTo>
                    <a:pt x="236562" y="247650"/>
                  </a:lnTo>
                  <a:lnTo>
                    <a:pt x="236562" y="190461"/>
                  </a:lnTo>
                  <a:lnTo>
                    <a:pt x="230149" y="194170"/>
                  </a:lnTo>
                  <a:lnTo>
                    <a:pt x="230149" y="227330"/>
                  </a:lnTo>
                  <a:lnTo>
                    <a:pt x="225336" y="227330"/>
                  </a:lnTo>
                  <a:lnTo>
                    <a:pt x="228384" y="223520"/>
                  </a:lnTo>
                  <a:lnTo>
                    <a:pt x="230149" y="227330"/>
                  </a:lnTo>
                  <a:lnTo>
                    <a:pt x="230149" y="194170"/>
                  </a:lnTo>
                  <a:lnTo>
                    <a:pt x="186448" y="219430"/>
                  </a:lnTo>
                  <a:lnTo>
                    <a:pt x="186448" y="318770"/>
                  </a:lnTo>
                  <a:lnTo>
                    <a:pt x="185521" y="322580"/>
                  </a:lnTo>
                  <a:lnTo>
                    <a:pt x="183045" y="323850"/>
                  </a:lnTo>
                  <a:lnTo>
                    <a:pt x="178993" y="322580"/>
                  </a:lnTo>
                  <a:lnTo>
                    <a:pt x="179730" y="317500"/>
                  </a:lnTo>
                  <a:lnTo>
                    <a:pt x="182943" y="317500"/>
                  </a:lnTo>
                  <a:lnTo>
                    <a:pt x="186448" y="318770"/>
                  </a:lnTo>
                  <a:lnTo>
                    <a:pt x="186448" y="219430"/>
                  </a:lnTo>
                  <a:lnTo>
                    <a:pt x="176974" y="224904"/>
                  </a:lnTo>
                  <a:lnTo>
                    <a:pt x="176974" y="309880"/>
                  </a:lnTo>
                  <a:lnTo>
                    <a:pt x="175133" y="317500"/>
                  </a:lnTo>
                  <a:lnTo>
                    <a:pt x="171615" y="314960"/>
                  </a:lnTo>
                  <a:lnTo>
                    <a:pt x="164642" y="312420"/>
                  </a:lnTo>
                  <a:lnTo>
                    <a:pt x="165557" y="308610"/>
                  </a:lnTo>
                  <a:lnTo>
                    <a:pt x="167449" y="300990"/>
                  </a:lnTo>
                  <a:lnTo>
                    <a:pt x="170992" y="302260"/>
                  </a:lnTo>
                  <a:lnTo>
                    <a:pt x="172783" y="302260"/>
                  </a:lnTo>
                  <a:lnTo>
                    <a:pt x="174193" y="304800"/>
                  </a:lnTo>
                  <a:lnTo>
                    <a:pt x="175387" y="307340"/>
                  </a:lnTo>
                  <a:lnTo>
                    <a:pt x="176974" y="309880"/>
                  </a:lnTo>
                  <a:lnTo>
                    <a:pt x="176974" y="224904"/>
                  </a:lnTo>
                  <a:lnTo>
                    <a:pt x="1384" y="326390"/>
                  </a:lnTo>
                  <a:lnTo>
                    <a:pt x="0" y="328930"/>
                  </a:lnTo>
                  <a:lnTo>
                    <a:pt x="0" y="334010"/>
                  </a:lnTo>
                  <a:lnTo>
                    <a:pt x="1384" y="336550"/>
                  </a:lnTo>
                  <a:lnTo>
                    <a:pt x="375780" y="552450"/>
                  </a:lnTo>
                  <a:lnTo>
                    <a:pt x="376885" y="549910"/>
                  </a:lnTo>
                  <a:lnTo>
                    <a:pt x="378866" y="548640"/>
                  </a:lnTo>
                  <a:lnTo>
                    <a:pt x="381647" y="549910"/>
                  </a:lnTo>
                  <a:lnTo>
                    <a:pt x="380606" y="552450"/>
                  </a:lnTo>
                  <a:lnTo>
                    <a:pt x="378790" y="553720"/>
                  </a:lnTo>
                  <a:lnTo>
                    <a:pt x="376224" y="552450"/>
                  </a:lnTo>
                  <a:lnTo>
                    <a:pt x="396671" y="565150"/>
                  </a:lnTo>
                  <a:lnTo>
                    <a:pt x="400812" y="562610"/>
                  </a:lnTo>
                  <a:lnTo>
                    <a:pt x="403961" y="565150"/>
                  </a:lnTo>
                  <a:lnTo>
                    <a:pt x="406234" y="568960"/>
                  </a:lnTo>
                  <a:lnTo>
                    <a:pt x="405980" y="568960"/>
                  </a:lnTo>
                  <a:lnTo>
                    <a:pt x="405765" y="570230"/>
                  </a:lnTo>
                  <a:lnTo>
                    <a:pt x="564946" y="661670"/>
                  </a:lnTo>
                  <a:lnTo>
                    <a:pt x="570001" y="661670"/>
                  </a:lnTo>
                  <a:lnTo>
                    <a:pt x="574573" y="659130"/>
                  </a:lnTo>
                  <a:lnTo>
                    <a:pt x="573455" y="659130"/>
                  </a:lnTo>
                  <a:lnTo>
                    <a:pt x="572363" y="657860"/>
                  </a:lnTo>
                  <a:lnTo>
                    <a:pt x="571525" y="659130"/>
                  </a:lnTo>
                  <a:lnTo>
                    <a:pt x="571538" y="656590"/>
                  </a:lnTo>
                  <a:lnTo>
                    <a:pt x="571995" y="655320"/>
                  </a:lnTo>
                  <a:lnTo>
                    <a:pt x="572693" y="654050"/>
                  </a:lnTo>
                  <a:lnTo>
                    <a:pt x="572566" y="654050"/>
                  </a:lnTo>
                  <a:lnTo>
                    <a:pt x="571373" y="651510"/>
                  </a:lnTo>
                  <a:lnTo>
                    <a:pt x="571538" y="648970"/>
                  </a:lnTo>
                  <a:lnTo>
                    <a:pt x="573011" y="646430"/>
                  </a:lnTo>
                  <a:lnTo>
                    <a:pt x="575678" y="641350"/>
                  </a:lnTo>
                  <a:lnTo>
                    <a:pt x="575056" y="640080"/>
                  </a:lnTo>
                  <a:lnTo>
                    <a:pt x="575348" y="637540"/>
                  </a:lnTo>
                  <a:lnTo>
                    <a:pt x="576453" y="636270"/>
                  </a:lnTo>
                  <a:lnTo>
                    <a:pt x="573697" y="635000"/>
                  </a:lnTo>
                  <a:lnTo>
                    <a:pt x="572338" y="635000"/>
                  </a:lnTo>
                  <a:lnTo>
                    <a:pt x="571842" y="631190"/>
                  </a:lnTo>
                  <a:lnTo>
                    <a:pt x="571373" y="626110"/>
                  </a:lnTo>
                  <a:lnTo>
                    <a:pt x="583514" y="626110"/>
                  </a:lnTo>
                  <a:lnTo>
                    <a:pt x="584339" y="631190"/>
                  </a:lnTo>
                  <a:lnTo>
                    <a:pt x="582714" y="637540"/>
                  </a:lnTo>
                  <a:lnTo>
                    <a:pt x="587857" y="645160"/>
                  </a:lnTo>
                  <a:lnTo>
                    <a:pt x="579780" y="655320"/>
                  </a:lnTo>
                  <a:lnTo>
                    <a:pt x="579818" y="656590"/>
                  </a:lnTo>
                  <a:lnTo>
                    <a:pt x="632548" y="626110"/>
                  </a:lnTo>
                  <a:lnTo>
                    <a:pt x="650138" y="615950"/>
                  </a:lnTo>
                  <a:lnTo>
                    <a:pt x="658926" y="610870"/>
                  </a:lnTo>
                  <a:lnTo>
                    <a:pt x="676503" y="600710"/>
                  </a:lnTo>
                  <a:lnTo>
                    <a:pt x="683094" y="596900"/>
                  </a:lnTo>
                  <a:lnTo>
                    <a:pt x="746823" y="560070"/>
                  </a:lnTo>
                  <a:lnTo>
                    <a:pt x="757809" y="553720"/>
                  </a:lnTo>
                  <a:lnTo>
                    <a:pt x="766597" y="548640"/>
                  </a:lnTo>
                  <a:lnTo>
                    <a:pt x="781977" y="539750"/>
                  </a:lnTo>
                  <a:lnTo>
                    <a:pt x="790765" y="534670"/>
                  </a:lnTo>
                  <a:lnTo>
                    <a:pt x="801763" y="528320"/>
                  </a:lnTo>
                  <a:lnTo>
                    <a:pt x="845705" y="502920"/>
                  </a:lnTo>
                  <a:lnTo>
                    <a:pt x="898448" y="472440"/>
                  </a:lnTo>
                  <a:lnTo>
                    <a:pt x="968768" y="431800"/>
                  </a:lnTo>
                  <a:lnTo>
                    <a:pt x="970965" y="430530"/>
                  </a:lnTo>
                  <a:lnTo>
                    <a:pt x="981951" y="424180"/>
                  </a:lnTo>
                  <a:lnTo>
                    <a:pt x="1036878" y="392430"/>
                  </a:lnTo>
                  <a:lnTo>
                    <a:pt x="1061059" y="378460"/>
                  </a:lnTo>
                  <a:lnTo>
                    <a:pt x="1100607" y="355600"/>
                  </a:lnTo>
                  <a:lnTo>
                    <a:pt x="1109395" y="350520"/>
                  </a:lnTo>
                  <a:lnTo>
                    <a:pt x="1133576" y="336550"/>
                  </a:lnTo>
                  <a:lnTo>
                    <a:pt x="1134960" y="334010"/>
                  </a:lnTo>
                  <a:lnTo>
                    <a:pt x="1134960" y="328930"/>
                  </a:lnTo>
                  <a:close/>
                </a:path>
              </a:pathLst>
            </a:custGeom>
            <a:solidFill>
              <a:srgbClr val="E6B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70198" y="4734890"/>
              <a:ext cx="624840" cy="231140"/>
            </a:xfrm>
            <a:custGeom>
              <a:avLst/>
              <a:gdLst/>
              <a:ahLst/>
              <a:cxnLst/>
              <a:rect l="l" t="t" r="r" b="b"/>
              <a:pathLst>
                <a:path w="624839" h="231139">
                  <a:moveTo>
                    <a:pt x="56654" y="209511"/>
                  </a:moveTo>
                  <a:lnTo>
                    <a:pt x="46875" y="196989"/>
                  </a:lnTo>
                  <a:lnTo>
                    <a:pt x="42405" y="196989"/>
                  </a:lnTo>
                  <a:lnTo>
                    <a:pt x="40474" y="197497"/>
                  </a:lnTo>
                  <a:lnTo>
                    <a:pt x="36652" y="199491"/>
                  </a:lnTo>
                  <a:lnTo>
                    <a:pt x="35179" y="201002"/>
                  </a:lnTo>
                  <a:lnTo>
                    <a:pt x="34124" y="202996"/>
                  </a:lnTo>
                  <a:lnTo>
                    <a:pt x="33985" y="202730"/>
                  </a:lnTo>
                  <a:lnTo>
                    <a:pt x="33083" y="201002"/>
                  </a:lnTo>
                  <a:lnTo>
                    <a:pt x="31737" y="199491"/>
                  </a:lnTo>
                  <a:lnTo>
                    <a:pt x="28460" y="197497"/>
                  </a:lnTo>
                  <a:lnTo>
                    <a:pt x="26428" y="196989"/>
                  </a:lnTo>
                  <a:lnTo>
                    <a:pt x="22567" y="196989"/>
                  </a:lnTo>
                  <a:lnTo>
                    <a:pt x="13639" y="202869"/>
                  </a:lnTo>
                  <a:lnTo>
                    <a:pt x="13512" y="202869"/>
                  </a:lnTo>
                  <a:lnTo>
                    <a:pt x="13512" y="197815"/>
                  </a:lnTo>
                  <a:lnTo>
                    <a:pt x="7772" y="197815"/>
                  </a:lnTo>
                  <a:lnTo>
                    <a:pt x="7772" y="230174"/>
                  </a:lnTo>
                  <a:lnTo>
                    <a:pt x="13919" y="230174"/>
                  </a:lnTo>
                  <a:lnTo>
                    <a:pt x="14008" y="210921"/>
                  </a:lnTo>
                  <a:lnTo>
                    <a:pt x="14097" y="210286"/>
                  </a:lnTo>
                  <a:lnTo>
                    <a:pt x="21221" y="202730"/>
                  </a:lnTo>
                  <a:lnTo>
                    <a:pt x="23812" y="202730"/>
                  </a:lnTo>
                  <a:lnTo>
                    <a:pt x="29146" y="230174"/>
                  </a:lnTo>
                  <a:lnTo>
                    <a:pt x="35293" y="230174"/>
                  </a:lnTo>
                  <a:lnTo>
                    <a:pt x="40589" y="202730"/>
                  </a:lnTo>
                  <a:lnTo>
                    <a:pt x="45046" y="202730"/>
                  </a:lnTo>
                  <a:lnTo>
                    <a:pt x="50507" y="230174"/>
                  </a:lnTo>
                  <a:lnTo>
                    <a:pt x="56654" y="230174"/>
                  </a:lnTo>
                  <a:lnTo>
                    <a:pt x="56654" y="209511"/>
                  </a:lnTo>
                  <a:close/>
                </a:path>
                <a:path w="624839" h="231139">
                  <a:moveTo>
                    <a:pt x="62865" y="47078"/>
                  </a:moveTo>
                  <a:lnTo>
                    <a:pt x="54190" y="13652"/>
                  </a:lnTo>
                  <a:lnTo>
                    <a:pt x="52184" y="10477"/>
                  </a:lnTo>
                  <a:lnTo>
                    <a:pt x="49669" y="7708"/>
                  </a:lnTo>
                  <a:lnTo>
                    <a:pt x="46647" y="5359"/>
                  </a:lnTo>
                  <a:lnTo>
                    <a:pt x="41021" y="1955"/>
                  </a:lnTo>
                  <a:lnTo>
                    <a:pt x="35217" y="533"/>
                  </a:lnTo>
                  <a:lnTo>
                    <a:pt x="29222" y="1079"/>
                  </a:lnTo>
                  <a:lnTo>
                    <a:pt x="254" y="39331"/>
                  </a:lnTo>
                  <a:lnTo>
                    <a:pt x="266" y="47155"/>
                  </a:lnTo>
                  <a:lnTo>
                    <a:pt x="24536" y="85763"/>
                  </a:lnTo>
                  <a:lnTo>
                    <a:pt x="25374" y="86106"/>
                  </a:lnTo>
                  <a:lnTo>
                    <a:pt x="26085" y="86525"/>
                  </a:lnTo>
                  <a:lnTo>
                    <a:pt x="27266" y="87528"/>
                  </a:lnTo>
                  <a:lnTo>
                    <a:pt x="27978" y="88023"/>
                  </a:lnTo>
                  <a:lnTo>
                    <a:pt x="28816" y="88531"/>
                  </a:lnTo>
                  <a:lnTo>
                    <a:pt x="36017" y="93052"/>
                  </a:lnTo>
                  <a:lnTo>
                    <a:pt x="39535" y="99339"/>
                  </a:lnTo>
                  <a:lnTo>
                    <a:pt x="39395" y="106032"/>
                  </a:lnTo>
                  <a:lnTo>
                    <a:pt x="39306" y="107797"/>
                  </a:lnTo>
                  <a:lnTo>
                    <a:pt x="39014" y="109931"/>
                  </a:lnTo>
                  <a:lnTo>
                    <a:pt x="38735" y="112395"/>
                  </a:lnTo>
                  <a:lnTo>
                    <a:pt x="38239" y="117424"/>
                  </a:lnTo>
                  <a:lnTo>
                    <a:pt x="37604" y="122453"/>
                  </a:lnTo>
                  <a:lnTo>
                    <a:pt x="36931" y="126136"/>
                  </a:lnTo>
                  <a:lnTo>
                    <a:pt x="36347" y="129984"/>
                  </a:lnTo>
                  <a:lnTo>
                    <a:pt x="35344" y="138023"/>
                  </a:lnTo>
                  <a:lnTo>
                    <a:pt x="34671" y="141211"/>
                  </a:lnTo>
                  <a:lnTo>
                    <a:pt x="32994" y="145897"/>
                  </a:lnTo>
                  <a:lnTo>
                    <a:pt x="31826" y="146786"/>
                  </a:lnTo>
                  <a:lnTo>
                    <a:pt x="28816" y="145605"/>
                  </a:lnTo>
                  <a:lnTo>
                    <a:pt x="18859" y="109880"/>
                  </a:lnTo>
                  <a:lnTo>
                    <a:pt x="20015" y="100584"/>
                  </a:lnTo>
                  <a:lnTo>
                    <a:pt x="20523" y="98082"/>
                  </a:lnTo>
                  <a:lnTo>
                    <a:pt x="20472" y="96240"/>
                  </a:lnTo>
                  <a:lnTo>
                    <a:pt x="19304" y="93891"/>
                  </a:lnTo>
                  <a:lnTo>
                    <a:pt x="18008" y="92887"/>
                  </a:lnTo>
                  <a:lnTo>
                    <a:pt x="16002" y="92049"/>
                  </a:lnTo>
                  <a:lnTo>
                    <a:pt x="11645" y="90043"/>
                  </a:lnTo>
                  <a:lnTo>
                    <a:pt x="0" y="107797"/>
                  </a:lnTo>
                  <a:lnTo>
                    <a:pt x="1219" y="120434"/>
                  </a:lnTo>
                  <a:lnTo>
                    <a:pt x="12979" y="159600"/>
                  </a:lnTo>
                  <a:lnTo>
                    <a:pt x="20269" y="165417"/>
                  </a:lnTo>
                  <a:lnTo>
                    <a:pt x="21780" y="166420"/>
                  </a:lnTo>
                  <a:lnTo>
                    <a:pt x="23787" y="167081"/>
                  </a:lnTo>
                  <a:lnTo>
                    <a:pt x="28816" y="167754"/>
                  </a:lnTo>
                  <a:lnTo>
                    <a:pt x="31369" y="167881"/>
                  </a:lnTo>
                  <a:lnTo>
                    <a:pt x="36563" y="167716"/>
                  </a:lnTo>
                  <a:lnTo>
                    <a:pt x="39027" y="167297"/>
                  </a:lnTo>
                  <a:lnTo>
                    <a:pt x="43713" y="165785"/>
                  </a:lnTo>
                  <a:lnTo>
                    <a:pt x="45478" y="164744"/>
                  </a:lnTo>
                  <a:lnTo>
                    <a:pt x="46647" y="163398"/>
                  </a:lnTo>
                  <a:lnTo>
                    <a:pt x="48488" y="161556"/>
                  </a:lnTo>
                  <a:lnTo>
                    <a:pt x="50165" y="159550"/>
                  </a:lnTo>
                  <a:lnTo>
                    <a:pt x="53187" y="155194"/>
                  </a:lnTo>
                  <a:lnTo>
                    <a:pt x="54356" y="152933"/>
                  </a:lnTo>
                  <a:lnTo>
                    <a:pt x="55194" y="150583"/>
                  </a:lnTo>
                  <a:lnTo>
                    <a:pt x="56616" y="146786"/>
                  </a:lnTo>
                  <a:lnTo>
                    <a:pt x="57708" y="143891"/>
                  </a:lnTo>
                  <a:lnTo>
                    <a:pt x="59588" y="137147"/>
                  </a:lnTo>
                  <a:lnTo>
                    <a:pt x="62103" y="123583"/>
                  </a:lnTo>
                  <a:lnTo>
                    <a:pt x="62306" y="116674"/>
                  </a:lnTo>
                  <a:lnTo>
                    <a:pt x="60629" y="102603"/>
                  </a:lnTo>
                  <a:lnTo>
                    <a:pt x="37058" y="77812"/>
                  </a:lnTo>
                  <a:lnTo>
                    <a:pt x="33502" y="74295"/>
                  </a:lnTo>
                  <a:lnTo>
                    <a:pt x="23291" y="49047"/>
                  </a:lnTo>
                  <a:lnTo>
                    <a:pt x="23355" y="39331"/>
                  </a:lnTo>
                  <a:lnTo>
                    <a:pt x="36220" y="16713"/>
                  </a:lnTo>
                  <a:lnTo>
                    <a:pt x="39738" y="17881"/>
                  </a:lnTo>
                  <a:lnTo>
                    <a:pt x="44513" y="53517"/>
                  </a:lnTo>
                  <a:lnTo>
                    <a:pt x="44386" y="59639"/>
                  </a:lnTo>
                  <a:lnTo>
                    <a:pt x="44081" y="62649"/>
                  </a:lnTo>
                  <a:lnTo>
                    <a:pt x="44056" y="65379"/>
                  </a:lnTo>
                  <a:lnTo>
                    <a:pt x="51422" y="71780"/>
                  </a:lnTo>
                  <a:lnTo>
                    <a:pt x="53352" y="72529"/>
                  </a:lnTo>
                  <a:lnTo>
                    <a:pt x="62814" y="49047"/>
                  </a:lnTo>
                  <a:lnTo>
                    <a:pt x="62865" y="47078"/>
                  </a:lnTo>
                  <a:close/>
                </a:path>
                <a:path w="624839" h="231139">
                  <a:moveTo>
                    <a:pt x="72567" y="197815"/>
                  </a:moveTo>
                  <a:lnTo>
                    <a:pt x="66421" y="197815"/>
                  </a:lnTo>
                  <a:lnTo>
                    <a:pt x="66421" y="230174"/>
                  </a:lnTo>
                  <a:lnTo>
                    <a:pt x="72567" y="230174"/>
                  </a:lnTo>
                  <a:lnTo>
                    <a:pt x="72567" y="197815"/>
                  </a:lnTo>
                  <a:close/>
                </a:path>
                <a:path w="624839" h="231139">
                  <a:moveTo>
                    <a:pt x="74002" y="184975"/>
                  </a:moveTo>
                  <a:lnTo>
                    <a:pt x="73558" y="183921"/>
                  </a:lnTo>
                  <a:lnTo>
                    <a:pt x="71780" y="182143"/>
                  </a:lnTo>
                  <a:lnTo>
                    <a:pt x="70726" y="181698"/>
                  </a:lnTo>
                  <a:lnTo>
                    <a:pt x="68262" y="181698"/>
                  </a:lnTo>
                  <a:lnTo>
                    <a:pt x="67208" y="182143"/>
                  </a:lnTo>
                  <a:lnTo>
                    <a:pt x="65430" y="183921"/>
                  </a:lnTo>
                  <a:lnTo>
                    <a:pt x="64985" y="184975"/>
                  </a:lnTo>
                  <a:lnTo>
                    <a:pt x="64985" y="187439"/>
                  </a:lnTo>
                  <a:lnTo>
                    <a:pt x="65430" y="188493"/>
                  </a:lnTo>
                  <a:lnTo>
                    <a:pt x="67208" y="190271"/>
                  </a:lnTo>
                  <a:lnTo>
                    <a:pt x="68262" y="190715"/>
                  </a:lnTo>
                  <a:lnTo>
                    <a:pt x="70726" y="190715"/>
                  </a:lnTo>
                  <a:lnTo>
                    <a:pt x="71780" y="190271"/>
                  </a:lnTo>
                  <a:lnTo>
                    <a:pt x="73558" y="188493"/>
                  </a:lnTo>
                  <a:lnTo>
                    <a:pt x="74002" y="187439"/>
                  </a:lnTo>
                  <a:lnTo>
                    <a:pt x="74002" y="184975"/>
                  </a:lnTo>
                  <a:close/>
                </a:path>
                <a:path w="624839" h="231139">
                  <a:moveTo>
                    <a:pt x="99872" y="224307"/>
                  </a:moveTo>
                  <a:lnTo>
                    <a:pt x="99237" y="224663"/>
                  </a:lnTo>
                  <a:lnTo>
                    <a:pt x="98526" y="224917"/>
                  </a:lnTo>
                  <a:lnTo>
                    <a:pt x="96989" y="225196"/>
                  </a:lnTo>
                  <a:lnTo>
                    <a:pt x="96227" y="225259"/>
                  </a:lnTo>
                  <a:lnTo>
                    <a:pt x="94322" y="225259"/>
                  </a:lnTo>
                  <a:lnTo>
                    <a:pt x="90868" y="203136"/>
                  </a:lnTo>
                  <a:lnTo>
                    <a:pt x="99669" y="203136"/>
                  </a:lnTo>
                  <a:lnTo>
                    <a:pt x="99669" y="197815"/>
                  </a:lnTo>
                  <a:lnTo>
                    <a:pt x="90868" y="197815"/>
                  </a:lnTo>
                  <a:lnTo>
                    <a:pt x="90868" y="188734"/>
                  </a:lnTo>
                  <a:lnTo>
                    <a:pt x="84721" y="188734"/>
                  </a:lnTo>
                  <a:lnTo>
                    <a:pt x="84721" y="197815"/>
                  </a:lnTo>
                  <a:lnTo>
                    <a:pt x="77622" y="197815"/>
                  </a:lnTo>
                  <a:lnTo>
                    <a:pt x="77622" y="203136"/>
                  </a:lnTo>
                  <a:lnTo>
                    <a:pt x="84721" y="203136"/>
                  </a:lnTo>
                  <a:lnTo>
                    <a:pt x="84759" y="222199"/>
                  </a:lnTo>
                  <a:lnTo>
                    <a:pt x="84912" y="224180"/>
                  </a:lnTo>
                  <a:lnTo>
                    <a:pt x="91973" y="231000"/>
                  </a:lnTo>
                  <a:lnTo>
                    <a:pt x="94983" y="231000"/>
                  </a:lnTo>
                  <a:lnTo>
                    <a:pt x="95885" y="230911"/>
                  </a:lnTo>
                  <a:lnTo>
                    <a:pt x="98196" y="230593"/>
                  </a:lnTo>
                  <a:lnTo>
                    <a:pt x="99148" y="230314"/>
                  </a:lnTo>
                  <a:lnTo>
                    <a:pt x="99872" y="229908"/>
                  </a:lnTo>
                  <a:lnTo>
                    <a:pt x="99872" y="225259"/>
                  </a:lnTo>
                  <a:lnTo>
                    <a:pt x="99872" y="224307"/>
                  </a:lnTo>
                  <a:close/>
                </a:path>
                <a:path w="624839" h="231139">
                  <a:moveTo>
                    <a:pt x="153377" y="52755"/>
                  </a:moveTo>
                  <a:lnTo>
                    <a:pt x="153225" y="40754"/>
                  </a:lnTo>
                  <a:lnTo>
                    <a:pt x="152133" y="35102"/>
                  </a:lnTo>
                  <a:lnTo>
                    <a:pt x="147942" y="24371"/>
                  </a:lnTo>
                  <a:lnTo>
                    <a:pt x="146177" y="21742"/>
                  </a:lnTo>
                  <a:lnTo>
                    <a:pt x="144716" y="19558"/>
                  </a:lnTo>
                  <a:lnTo>
                    <a:pt x="136017" y="11023"/>
                  </a:lnTo>
                  <a:lnTo>
                    <a:pt x="130416" y="7632"/>
                  </a:lnTo>
                  <a:lnTo>
                    <a:pt x="130416" y="58293"/>
                  </a:lnTo>
                  <a:lnTo>
                    <a:pt x="130352" y="63906"/>
                  </a:lnTo>
                  <a:lnTo>
                    <a:pt x="129400" y="70942"/>
                  </a:lnTo>
                  <a:lnTo>
                    <a:pt x="127558" y="77978"/>
                  </a:lnTo>
                  <a:lnTo>
                    <a:pt x="127215" y="79654"/>
                  </a:lnTo>
                  <a:lnTo>
                    <a:pt x="126885" y="80822"/>
                  </a:lnTo>
                  <a:lnTo>
                    <a:pt x="126555" y="81495"/>
                  </a:lnTo>
                  <a:lnTo>
                    <a:pt x="126212" y="81826"/>
                  </a:lnTo>
                  <a:lnTo>
                    <a:pt x="125958" y="82245"/>
                  </a:lnTo>
                  <a:lnTo>
                    <a:pt x="125628" y="83248"/>
                  </a:lnTo>
                  <a:lnTo>
                    <a:pt x="125120" y="83591"/>
                  </a:lnTo>
                  <a:lnTo>
                    <a:pt x="124294" y="83756"/>
                  </a:lnTo>
                  <a:lnTo>
                    <a:pt x="121272" y="84264"/>
                  </a:lnTo>
                  <a:lnTo>
                    <a:pt x="118884" y="84099"/>
                  </a:lnTo>
                  <a:lnTo>
                    <a:pt x="117132" y="83248"/>
                  </a:lnTo>
                  <a:lnTo>
                    <a:pt x="115366" y="82423"/>
                  </a:lnTo>
                  <a:lnTo>
                    <a:pt x="111315" y="63906"/>
                  </a:lnTo>
                  <a:lnTo>
                    <a:pt x="111480" y="37503"/>
                  </a:lnTo>
                  <a:lnTo>
                    <a:pt x="111633" y="35102"/>
                  </a:lnTo>
                  <a:lnTo>
                    <a:pt x="111645" y="32499"/>
                  </a:lnTo>
                  <a:lnTo>
                    <a:pt x="111302" y="27470"/>
                  </a:lnTo>
                  <a:lnTo>
                    <a:pt x="111226" y="22694"/>
                  </a:lnTo>
                  <a:lnTo>
                    <a:pt x="114566" y="21869"/>
                  </a:lnTo>
                  <a:lnTo>
                    <a:pt x="117716" y="21742"/>
                  </a:lnTo>
                  <a:lnTo>
                    <a:pt x="123571" y="22910"/>
                  </a:lnTo>
                  <a:lnTo>
                    <a:pt x="125463" y="24460"/>
                  </a:lnTo>
                  <a:lnTo>
                    <a:pt x="126301" y="26974"/>
                  </a:lnTo>
                  <a:lnTo>
                    <a:pt x="127304" y="29819"/>
                  </a:lnTo>
                  <a:lnTo>
                    <a:pt x="128054" y="32664"/>
                  </a:lnTo>
                  <a:lnTo>
                    <a:pt x="129895" y="42722"/>
                  </a:lnTo>
                  <a:lnTo>
                    <a:pt x="130352" y="47917"/>
                  </a:lnTo>
                  <a:lnTo>
                    <a:pt x="130416" y="58293"/>
                  </a:lnTo>
                  <a:lnTo>
                    <a:pt x="130416" y="7632"/>
                  </a:lnTo>
                  <a:lnTo>
                    <a:pt x="117665" y="2933"/>
                  </a:lnTo>
                  <a:lnTo>
                    <a:pt x="111975" y="1765"/>
                  </a:lnTo>
                  <a:lnTo>
                    <a:pt x="100926" y="1435"/>
                  </a:lnTo>
                  <a:lnTo>
                    <a:pt x="95224" y="2603"/>
                  </a:lnTo>
                  <a:lnTo>
                    <a:pt x="89369" y="5118"/>
                  </a:lnTo>
                  <a:lnTo>
                    <a:pt x="89408" y="11023"/>
                  </a:lnTo>
                  <a:lnTo>
                    <a:pt x="89573" y="16548"/>
                  </a:lnTo>
                  <a:lnTo>
                    <a:pt x="89700" y="24371"/>
                  </a:lnTo>
                  <a:lnTo>
                    <a:pt x="90220" y="37503"/>
                  </a:lnTo>
                  <a:lnTo>
                    <a:pt x="90449" y="47917"/>
                  </a:lnTo>
                  <a:lnTo>
                    <a:pt x="90487" y="75844"/>
                  </a:lnTo>
                  <a:lnTo>
                    <a:pt x="90385" y="82423"/>
                  </a:lnTo>
                  <a:lnTo>
                    <a:pt x="89839" y="98247"/>
                  </a:lnTo>
                  <a:lnTo>
                    <a:pt x="88976" y="113499"/>
                  </a:lnTo>
                  <a:lnTo>
                    <a:pt x="87820" y="128752"/>
                  </a:lnTo>
                  <a:lnTo>
                    <a:pt x="86017" y="147574"/>
                  </a:lnTo>
                  <a:lnTo>
                    <a:pt x="86271" y="150837"/>
                  </a:lnTo>
                  <a:lnTo>
                    <a:pt x="87934" y="156870"/>
                  </a:lnTo>
                  <a:lnTo>
                    <a:pt x="89611" y="159639"/>
                  </a:lnTo>
                  <a:lnTo>
                    <a:pt x="92125" y="162140"/>
                  </a:lnTo>
                  <a:lnTo>
                    <a:pt x="94475" y="164655"/>
                  </a:lnTo>
                  <a:lnTo>
                    <a:pt x="96443" y="166001"/>
                  </a:lnTo>
                  <a:lnTo>
                    <a:pt x="99618" y="166331"/>
                  </a:lnTo>
                  <a:lnTo>
                    <a:pt x="101752" y="165658"/>
                  </a:lnTo>
                  <a:lnTo>
                    <a:pt x="111226" y="102184"/>
                  </a:lnTo>
                  <a:lnTo>
                    <a:pt x="111391" y="100253"/>
                  </a:lnTo>
                  <a:lnTo>
                    <a:pt x="111721" y="99580"/>
                  </a:lnTo>
                  <a:lnTo>
                    <a:pt x="112560" y="97574"/>
                  </a:lnTo>
                  <a:lnTo>
                    <a:pt x="113690" y="96481"/>
                  </a:lnTo>
                  <a:lnTo>
                    <a:pt x="116535" y="96151"/>
                  </a:lnTo>
                  <a:lnTo>
                    <a:pt x="118211" y="96316"/>
                  </a:lnTo>
                  <a:lnTo>
                    <a:pt x="122072" y="97320"/>
                  </a:lnTo>
                  <a:lnTo>
                    <a:pt x="124117" y="97790"/>
                  </a:lnTo>
                  <a:lnTo>
                    <a:pt x="128473" y="98628"/>
                  </a:lnTo>
                  <a:lnTo>
                    <a:pt x="130822" y="98247"/>
                  </a:lnTo>
                  <a:lnTo>
                    <a:pt x="133337" y="97066"/>
                  </a:lnTo>
                  <a:lnTo>
                    <a:pt x="134251" y="96151"/>
                  </a:lnTo>
                  <a:lnTo>
                    <a:pt x="135597" y="94805"/>
                  </a:lnTo>
                  <a:lnTo>
                    <a:pt x="139280" y="90957"/>
                  </a:lnTo>
                  <a:lnTo>
                    <a:pt x="142455" y="86398"/>
                  </a:lnTo>
                  <a:lnTo>
                    <a:pt x="143535" y="84264"/>
                  </a:lnTo>
                  <a:lnTo>
                    <a:pt x="147815" y="75844"/>
                  </a:lnTo>
                  <a:lnTo>
                    <a:pt x="149885" y="70192"/>
                  </a:lnTo>
                  <a:lnTo>
                    <a:pt x="152717" y="58547"/>
                  </a:lnTo>
                  <a:lnTo>
                    <a:pt x="153377" y="52755"/>
                  </a:lnTo>
                  <a:close/>
                </a:path>
                <a:path w="624839" h="231139">
                  <a:moveTo>
                    <a:pt x="192747" y="22453"/>
                  </a:moveTo>
                  <a:lnTo>
                    <a:pt x="192252" y="17843"/>
                  </a:lnTo>
                  <a:lnTo>
                    <a:pt x="191452" y="15506"/>
                  </a:lnTo>
                  <a:lnTo>
                    <a:pt x="190119" y="13157"/>
                  </a:lnTo>
                  <a:lnTo>
                    <a:pt x="188442" y="9804"/>
                  </a:lnTo>
                  <a:lnTo>
                    <a:pt x="186093" y="8051"/>
                  </a:lnTo>
                  <a:lnTo>
                    <a:pt x="180073" y="7708"/>
                  </a:lnTo>
                  <a:lnTo>
                    <a:pt x="177634" y="9296"/>
                  </a:lnTo>
                  <a:lnTo>
                    <a:pt x="175793" y="12649"/>
                  </a:lnTo>
                  <a:lnTo>
                    <a:pt x="174117" y="15836"/>
                  </a:lnTo>
                  <a:lnTo>
                    <a:pt x="173113" y="19100"/>
                  </a:lnTo>
                  <a:lnTo>
                    <a:pt x="172770" y="22529"/>
                  </a:lnTo>
                  <a:lnTo>
                    <a:pt x="172110" y="28486"/>
                  </a:lnTo>
                  <a:lnTo>
                    <a:pt x="171602" y="34505"/>
                  </a:lnTo>
                  <a:lnTo>
                    <a:pt x="170268" y="58635"/>
                  </a:lnTo>
                  <a:lnTo>
                    <a:pt x="169951" y="67792"/>
                  </a:lnTo>
                  <a:lnTo>
                    <a:pt x="169887" y="95186"/>
                  </a:lnTo>
                  <a:lnTo>
                    <a:pt x="170129" y="104305"/>
                  </a:lnTo>
                  <a:lnTo>
                    <a:pt x="170497" y="113652"/>
                  </a:lnTo>
                  <a:lnTo>
                    <a:pt x="170954" y="122580"/>
                  </a:lnTo>
                  <a:lnTo>
                    <a:pt x="171526" y="131749"/>
                  </a:lnTo>
                  <a:lnTo>
                    <a:pt x="171691" y="137782"/>
                  </a:lnTo>
                  <a:lnTo>
                    <a:pt x="172440" y="143802"/>
                  </a:lnTo>
                  <a:lnTo>
                    <a:pt x="173786" y="149834"/>
                  </a:lnTo>
                  <a:lnTo>
                    <a:pt x="174790" y="155028"/>
                  </a:lnTo>
                  <a:lnTo>
                    <a:pt x="177965" y="158381"/>
                  </a:lnTo>
                  <a:lnTo>
                    <a:pt x="183337" y="159880"/>
                  </a:lnTo>
                  <a:lnTo>
                    <a:pt x="188353" y="161391"/>
                  </a:lnTo>
                  <a:lnTo>
                    <a:pt x="190868" y="159385"/>
                  </a:lnTo>
                  <a:lnTo>
                    <a:pt x="190817" y="149834"/>
                  </a:lnTo>
                  <a:lnTo>
                    <a:pt x="190652" y="137769"/>
                  </a:lnTo>
                  <a:lnTo>
                    <a:pt x="190398" y="113436"/>
                  </a:lnTo>
                  <a:lnTo>
                    <a:pt x="190246" y="104305"/>
                  </a:lnTo>
                  <a:lnTo>
                    <a:pt x="190017" y="95186"/>
                  </a:lnTo>
                  <a:lnTo>
                    <a:pt x="189865" y="89535"/>
                  </a:lnTo>
                  <a:lnTo>
                    <a:pt x="190614" y="89535"/>
                  </a:lnTo>
                  <a:lnTo>
                    <a:pt x="190627" y="76936"/>
                  </a:lnTo>
                  <a:lnTo>
                    <a:pt x="192633" y="27470"/>
                  </a:lnTo>
                  <a:lnTo>
                    <a:pt x="192747" y="22453"/>
                  </a:lnTo>
                  <a:close/>
                </a:path>
                <a:path w="624839" h="231139">
                  <a:moveTo>
                    <a:pt x="204063" y="230174"/>
                  </a:moveTo>
                  <a:lnTo>
                    <a:pt x="198945" y="218224"/>
                  </a:lnTo>
                  <a:lnTo>
                    <a:pt x="196494" y="212496"/>
                  </a:lnTo>
                  <a:lnTo>
                    <a:pt x="189179" y="195402"/>
                  </a:lnTo>
                  <a:lnTo>
                    <a:pt x="189179" y="212496"/>
                  </a:lnTo>
                  <a:lnTo>
                    <a:pt x="170878" y="212496"/>
                  </a:lnTo>
                  <a:lnTo>
                    <a:pt x="180035" y="190296"/>
                  </a:lnTo>
                  <a:lnTo>
                    <a:pt x="180162" y="190296"/>
                  </a:lnTo>
                  <a:lnTo>
                    <a:pt x="189179" y="212496"/>
                  </a:lnTo>
                  <a:lnTo>
                    <a:pt x="189179" y="195402"/>
                  </a:lnTo>
                  <a:lnTo>
                    <a:pt x="186994" y="190296"/>
                  </a:lnTo>
                  <a:lnTo>
                    <a:pt x="183375" y="181838"/>
                  </a:lnTo>
                  <a:lnTo>
                    <a:pt x="177431" y="181838"/>
                  </a:lnTo>
                  <a:lnTo>
                    <a:pt x="156133" y="230174"/>
                  </a:lnTo>
                  <a:lnTo>
                    <a:pt x="163779" y="230174"/>
                  </a:lnTo>
                  <a:lnTo>
                    <a:pt x="168554" y="218224"/>
                  </a:lnTo>
                  <a:lnTo>
                    <a:pt x="191566" y="218224"/>
                  </a:lnTo>
                  <a:lnTo>
                    <a:pt x="196418" y="230174"/>
                  </a:lnTo>
                  <a:lnTo>
                    <a:pt x="204063" y="230174"/>
                  </a:lnTo>
                  <a:close/>
                </a:path>
                <a:path w="624839" h="231139">
                  <a:moveTo>
                    <a:pt x="273951" y="160731"/>
                  </a:moveTo>
                  <a:lnTo>
                    <a:pt x="272783" y="159385"/>
                  </a:lnTo>
                  <a:lnTo>
                    <a:pt x="271272" y="157378"/>
                  </a:lnTo>
                  <a:lnTo>
                    <a:pt x="269887" y="155740"/>
                  </a:lnTo>
                  <a:lnTo>
                    <a:pt x="247650" y="148831"/>
                  </a:lnTo>
                  <a:lnTo>
                    <a:pt x="247523" y="127101"/>
                  </a:lnTo>
                  <a:lnTo>
                    <a:pt x="256070" y="96570"/>
                  </a:lnTo>
                  <a:lnTo>
                    <a:pt x="257581" y="96570"/>
                  </a:lnTo>
                  <a:lnTo>
                    <a:pt x="258368" y="96481"/>
                  </a:lnTo>
                  <a:lnTo>
                    <a:pt x="259207" y="96316"/>
                  </a:lnTo>
                  <a:lnTo>
                    <a:pt x="260718" y="95821"/>
                  </a:lnTo>
                  <a:lnTo>
                    <a:pt x="262013" y="95529"/>
                  </a:lnTo>
                  <a:lnTo>
                    <a:pt x="264185" y="95351"/>
                  </a:lnTo>
                  <a:lnTo>
                    <a:pt x="265404" y="94983"/>
                  </a:lnTo>
                  <a:lnTo>
                    <a:pt x="266750" y="94310"/>
                  </a:lnTo>
                  <a:lnTo>
                    <a:pt x="269087" y="93472"/>
                  </a:lnTo>
                  <a:lnTo>
                    <a:pt x="269925" y="91719"/>
                  </a:lnTo>
                  <a:lnTo>
                    <a:pt x="269265" y="89027"/>
                  </a:lnTo>
                  <a:lnTo>
                    <a:pt x="269087" y="87693"/>
                  </a:lnTo>
                  <a:lnTo>
                    <a:pt x="258457" y="83756"/>
                  </a:lnTo>
                  <a:lnTo>
                    <a:pt x="257619" y="83591"/>
                  </a:lnTo>
                  <a:lnTo>
                    <a:pt x="256692" y="83502"/>
                  </a:lnTo>
                  <a:lnTo>
                    <a:pt x="254685" y="83502"/>
                  </a:lnTo>
                  <a:lnTo>
                    <a:pt x="253682" y="83337"/>
                  </a:lnTo>
                  <a:lnTo>
                    <a:pt x="252679" y="83007"/>
                  </a:lnTo>
                  <a:lnTo>
                    <a:pt x="250494" y="82334"/>
                  </a:lnTo>
                  <a:lnTo>
                    <a:pt x="249110" y="81622"/>
                  </a:lnTo>
                  <a:lnTo>
                    <a:pt x="246481" y="51435"/>
                  </a:lnTo>
                  <a:lnTo>
                    <a:pt x="246227" y="45148"/>
                  </a:lnTo>
                  <a:lnTo>
                    <a:pt x="245897" y="38785"/>
                  </a:lnTo>
                  <a:lnTo>
                    <a:pt x="245719" y="36944"/>
                  </a:lnTo>
                  <a:lnTo>
                    <a:pt x="245592" y="35102"/>
                  </a:lnTo>
                  <a:lnTo>
                    <a:pt x="245503" y="33210"/>
                  </a:lnTo>
                  <a:lnTo>
                    <a:pt x="245389" y="27724"/>
                  </a:lnTo>
                  <a:lnTo>
                    <a:pt x="245554" y="24371"/>
                  </a:lnTo>
                  <a:lnTo>
                    <a:pt x="246303" y="22034"/>
                  </a:lnTo>
                  <a:lnTo>
                    <a:pt x="248996" y="19354"/>
                  </a:lnTo>
                  <a:lnTo>
                    <a:pt x="251333" y="18846"/>
                  </a:lnTo>
                  <a:lnTo>
                    <a:pt x="254685" y="19189"/>
                  </a:lnTo>
                  <a:lnTo>
                    <a:pt x="255524" y="19189"/>
                  </a:lnTo>
                  <a:lnTo>
                    <a:pt x="256400" y="19265"/>
                  </a:lnTo>
                  <a:lnTo>
                    <a:pt x="258241" y="19608"/>
                  </a:lnTo>
                  <a:lnTo>
                    <a:pt x="259118" y="19850"/>
                  </a:lnTo>
                  <a:lnTo>
                    <a:pt x="259969" y="20193"/>
                  </a:lnTo>
                  <a:lnTo>
                    <a:pt x="261302" y="20358"/>
                  </a:lnTo>
                  <a:lnTo>
                    <a:pt x="262597" y="20612"/>
                  </a:lnTo>
                  <a:lnTo>
                    <a:pt x="265112" y="21285"/>
                  </a:lnTo>
                  <a:lnTo>
                    <a:pt x="266407" y="21361"/>
                  </a:lnTo>
                  <a:lnTo>
                    <a:pt x="267754" y="21196"/>
                  </a:lnTo>
                  <a:lnTo>
                    <a:pt x="270433" y="21196"/>
                  </a:lnTo>
                  <a:lnTo>
                    <a:pt x="272110" y="20358"/>
                  </a:lnTo>
                  <a:lnTo>
                    <a:pt x="272707" y="18846"/>
                  </a:lnTo>
                  <a:lnTo>
                    <a:pt x="273443" y="17005"/>
                  </a:lnTo>
                  <a:lnTo>
                    <a:pt x="273113" y="15074"/>
                  </a:lnTo>
                  <a:lnTo>
                    <a:pt x="255143" y="6413"/>
                  </a:lnTo>
                  <a:lnTo>
                    <a:pt x="250952" y="6578"/>
                  </a:lnTo>
                  <a:lnTo>
                    <a:pt x="248818" y="6616"/>
                  </a:lnTo>
                  <a:lnTo>
                    <a:pt x="246646" y="6616"/>
                  </a:lnTo>
                  <a:lnTo>
                    <a:pt x="244462" y="6794"/>
                  </a:lnTo>
                  <a:lnTo>
                    <a:pt x="241655" y="6743"/>
                  </a:lnTo>
                  <a:lnTo>
                    <a:pt x="234797" y="6248"/>
                  </a:lnTo>
                  <a:lnTo>
                    <a:pt x="232079" y="5613"/>
                  </a:lnTo>
                  <a:lnTo>
                    <a:pt x="228384" y="3771"/>
                  </a:lnTo>
                  <a:lnTo>
                    <a:pt x="227088" y="3606"/>
                  </a:lnTo>
                  <a:lnTo>
                    <a:pt x="221107" y="18846"/>
                  </a:lnTo>
                  <a:lnTo>
                    <a:pt x="221183" y="20866"/>
                  </a:lnTo>
                  <a:lnTo>
                    <a:pt x="221310" y="35102"/>
                  </a:lnTo>
                  <a:lnTo>
                    <a:pt x="221411" y="38785"/>
                  </a:lnTo>
                  <a:lnTo>
                    <a:pt x="221526" y="41287"/>
                  </a:lnTo>
                  <a:lnTo>
                    <a:pt x="223393" y="105613"/>
                  </a:lnTo>
                  <a:lnTo>
                    <a:pt x="224078" y="134213"/>
                  </a:lnTo>
                  <a:lnTo>
                    <a:pt x="224282" y="144056"/>
                  </a:lnTo>
                  <a:lnTo>
                    <a:pt x="224447" y="145059"/>
                  </a:lnTo>
                  <a:lnTo>
                    <a:pt x="224536" y="146481"/>
                  </a:lnTo>
                  <a:lnTo>
                    <a:pt x="224586" y="150710"/>
                  </a:lnTo>
                  <a:lnTo>
                    <a:pt x="224764" y="152222"/>
                  </a:lnTo>
                  <a:lnTo>
                    <a:pt x="231825" y="163398"/>
                  </a:lnTo>
                  <a:lnTo>
                    <a:pt x="234505" y="164414"/>
                  </a:lnTo>
                  <a:lnTo>
                    <a:pt x="238391" y="165036"/>
                  </a:lnTo>
                  <a:lnTo>
                    <a:pt x="248615" y="165544"/>
                  </a:lnTo>
                  <a:lnTo>
                    <a:pt x="253555" y="165455"/>
                  </a:lnTo>
                  <a:lnTo>
                    <a:pt x="263105" y="164617"/>
                  </a:lnTo>
                  <a:lnTo>
                    <a:pt x="267004" y="163906"/>
                  </a:lnTo>
                  <a:lnTo>
                    <a:pt x="273024" y="161899"/>
                  </a:lnTo>
                  <a:lnTo>
                    <a:pt x="273951" y="160731"/>
                  </a:lnTo>
                  <a:close/>
                </a:path>
                <a:path w="624839" h="231139">
                  <a:moveTo>
                    <a:pt x="276783" y="210845"/>
                  </a:moveTo>
                  <a:lnTo>
                    <a:pt x="272973" y="202450"/>
                  </a:lnTo>
                  <a:lnTo>
                    <a:pt x="271005" y="200355"/>
                  </a:lnTo>
                  <a:lnTo>
                    <a:pt x="270357" y="199910"/>
                  </a:lnTo>
                  <a:lnTo>
                    <a:pt x="270357" y="212356"/>
                  </a:lnTo>
                  <a:lnTo>
                    <a:pt x="270357" y="215633"/>
                  </a:lnTo>
                  <a:lnTo>
                    <a:pt x="261340" y="225259"/>
                  </a:lnTo>
                  <a:lnTo>
                    <a:pt x="258064" y="225259"/>
                  </a:lnTo>
                  <a:lnTo>
                    <a:pt x="249186" y="216408"/>
                  </a:lnTo>
                  <a:lnTo>
                    <a:pt x="249301" y="210845"/>
                  </a:lnTo>
                  <a:lnTo>
                    <a:pt x="258064" y="202730"/>
                  </a:lnTo>
                  <a:lnTo>
                    <a:pt x="261340" y="202730"/>
                  </a:lnTo>
                  <a:lnTo>
                    <a:pt x="270357" y="212356"/>
                  </a:lnTo>
                  <a:lnTo>
                    <a:pt x="270357" y="199910"/>
                  </a:lnTo>
                  <a:lnTo>
                    <a:pt x="269278" y="199161"/>
                  </a:lnTo>
                  <a:lnTo>
                    <a:pt x="265226" y="197421"/>
                  </a:lnTo>
                  <a:lnTo>
                    <a:pt x="262966" y="196989"/>
                  </a:lnTo>
                  <a:lnTo>
                    <a:pt x="258140" y="196989"/>
                  </a:lnTo>
                  <a:lnTo>
                    <a:pt x="255955" y="197485"/>
                  </a:lnTo>
                  <a:lnTo>
                    <a:pt x="251853" y="199440"/>
                  </a:lnTo>
                  <a:lnTo>
                    <a:pt x="250278" y="200774"/>
                  </a:lnTo>
                  <a:lnTo>
                    <a:pt x="249186" y="202450"/>
                  </a:lnTo>
                  <a:lnTo>
                    <a:pt x="249059" y="202450"/>
                  </a:lnTo>
                  <a:lnTo>
                    <a:pt x="249059" y="178562"/>
                  </a:lnTo>
                  <a:lnTo>
                    <a:pt x="242912" y="178562"/>
                  </a:lnTo>
                  <a:lnTo>
                    <a:pt x="242912" y="230174"/>
                  </a:lnTo>
                  <a:lnTo>
                    <a:pt x="249059" y="230174"/>
                  </a:lnTo>
                  <a:lnTo>
                    <a:pt x="249059" y="225526"/>
                  </a:lnTo>
                  <a:lnTo>
                    <a:pt x="249186" y="225526"/>
                  </a:lnTo>
                  <a:lnTo>
                    <a:pt x="250380" y="227266"/>
                  </a:lnTo>
                  <a:lnTo>
                    <a:pt x="252006" y="228600"/>
                  </a:lnTo>
                  <a:lnTo>
                    <a:pt x="256146" y="230517"/>
                  </a:lnTo>
                  <a:lnTo>
                    <a:pt x="258267" y="231000"/>
                  </a:lnTo>
                  <a:lnTo>
                    <a:pt x="262966" y="231000"/>
                  </a:lnTo>
                  <a:lnTo>
                    <a:pt x="265226" y="230555"/>
                  </a:lnTo>
                  <a:lnTo>
                    <a:pt x="269278" y="228828"/>
                  </a:lnTo>
                  <a:lnTo>
                    <a:pt x="271005" y="227622"/>
                  </a:lnTo>
                  <a:lnTo>
                    <a:pt x="272948" y="225526"/>
                  </a:lnTo>
                  <a:lnTo>
                    <a:pt x="273202" y="225259"/>
                  </a:lnTo>
                  <a:lnTo>
                    <a:pt x="273875" y="224536"/>
                  </a:lnTo>
                  <a:lnTo>
                    <a:pt x="274980" y="222732"/>
                  </a:lnTo>
                  <a:lnTo>
                    <a:pt x="276529" y="218630"/>
                  </a:lnTo>
                  <a:lnTo>
                    <a:pt x="276783" y="217144"/>
                  </a:lnTo>
                  <a:lnTo>
                    <a:pt x="276783" y="210845"/>
                  </a:lnTo>
                  <a:close/>
                </a:path>
                <a:path w="624839" h="231139">
                  <a:moveTo>
                    <a:pt x="341642" y="219316"/>
                  </a:moveTo>
                  <a:lnTo>
                    <a:pt x="328803" y="210743"/>
                  </a:lnTo>
                  <a:lnTo>
                    <a:pt x="327901" y="210464"/>
                  </a:lnTo>
                  <a:lnTo>
                    <a:pt x="326212" y="209740"/>
                  </a:lnTo>
                  <a:lnTo>
                    <a:pt x="325488" y="209257"/>
                  </a:lnTo>
                  <a:lnTo>
                    <a:pt x="324256" y="208076"/>
                  </a:lnTo>
                  <a:lnTo>
                    <a:pt x="323951" y="207302"/>
                  </a:lnTo>
                  <a:lnTo>
                    <a:pt x="324027" y="205028"/>
                  </a:lnTo>
                  <a:lnTo>
                    <a:pt x="324485" y="204266"/>
                  </a:lnTo>
                  <a:lnTo>
                    <a:pt x="326631" y="203034"/>
                  </a:lnTo>
                  <a:lnTo>
                    <a:pt x="327888" y="202730"/>
                  </a:lnTo>
                  <a:lnTo>
                    <a:pt x="330898" y="202730"/>
                  </a:lnTo>
                  <a:lnTo>
                    <a:pt x="332206" y="203034"/>
                  </a:lnTo>
                  <a:lnTo>
                    <a:pt x="334340" y="204266"/>
                  </a:lnTo>
                  <a:lnTo>
                    <a:pt x="335241" y="205028"/>
                  </a:lnTo>
                  <a:lnTo>
                    <a:pt x="335965" y="205943"/>
                  </a:lnTo>
                  <a:lnTo>
                    <a:pt x="340220" y="202730"/>
                  </a:lnTo>
                  <a:lnTo>
                    <a:pt x="331876" y="196989"/>
                  </a:lnTo>
                  <a:lnTo>
                    <a:pt x="328180" y="196989"/>
                  </a:lnTo>
                  <a:lnTo>
                    <a:pt x="317398" y="208508"/>
                  </a:lnTo>
                  <a:lnTo>
                    <a:pt x="317677" y="209804"/>
                  </a:lnTo>
                  <a:lnTo>
                    <a:pt x="330542" y="216890"/>
                  </a:lnTo>
                  <a:lnTo>
                    <a:pt x="331381" y="217170"/>
                  </a:lnTo>
                  <a:lnTo>
                    <a:pt x="332981" y="217855"/>
                  </a:lnTo>
                  <a:lnTo>
                    <a:pt x="333654" y="218313"/>
                  </a:lnTo>
                  <a:lnTo>
                    <a:pt x="334797" y="219506"/>
                  </a:lnTo>
                  <a:lnTo>
                    <a:pt x="335076" y="220256"/>
                  </a:lnTo>
                  <a:lnTo>
                    <a:pt x="335076" y="221843"/>
                  </a:lnTo>
                  <a:lnTo>
                    <a:pt x="329298" y="225259"/>
                  </a:lnTo>
                  <a:lnTo>
                    <a:pt x="326758" y="225259"/>
                  </a:lnTo>
                  <a:lnTo>
                    <a:pt x="325221" y="224866"/>
                  </a:lnTo>
                  <a:lnTo>
                    <a:pt x="322795" y="223329"/>
                  </a:lnTo>
                  <a:lnTo>
                    <a:pt x="321678" y="222440"/>
                  </a:lnTo>
                  <a:lnTo>
                    <a:pt x="320675" y="221437"/>
                  </a:lnTo>
                  <a:lnTo>
                    <a:pt x="316039" y="225259"/>
                  </a:lnTo>
                  <a:lnTo>
                    <a:pt x="317627" y="227444"/>
                  </a:lnTo>
                  <a:lnTo>
                    <a:pt x="319430" y="228942"/>
                  </a:lnTo>
                  <a:lnTo>
                    <a:pt x="323481" y="230581"/>
                  </a:lnTo>
                  <a:lnTo>
                    <a:pt x="325843" y="231000"/>
                  </a:lnTo>
                  <a:lnTo>
                    <a:pt x="330123" y="231000"/>
                  </a:lnTo>
                  <a:lnTo>
                    <a:pt x="340614" y="225259"/>
                  </a:lnTo>
                  <a:lnTo>
                    <a:pt x="341249" y="224205"/>
                  </a:lnTo>
                  <a:lnTo>
                    <a:pt x="341642" y="222643"/>
                  </a:lnTo>
                  <a:lnTo>
                    <a:pt x="341642" y="219316"/>
                  </a:lnTo>
                  <a:close/>
                </a:path>
                <a:path w="624839" h="231139">
                  <a:moveTo>
                    <a:pt x="353009" y="155867"/>
                  </a:moveTo>
                  <a:lnTo>
                    <a:pt x="332905" y="148082"/>
                  </a:lnTo>
                  <a:lnTo>
                    <a:pt x="329133" y="147408"/>
                  </a:lnTo>
                  <a:lnTo>
                    <a:pt x="317792" y="42545"/>
                  </a:lnTo>
                  <a:lnTo>
                    <a:pt x="317754" y="38023"/>
                  </a:lnTo>
                  <a:lnTo>
                    <a:pt x="315239" y="15417"/>
                  </a:lnTo>
                  <a:lnTo>
                    <a:pt x="314401" y="10058"/>
                  </a:lnTo>
                  <a:lnTo>
                    <a:pt x="311721" y="5867"/>
                  </a:lnTo>
                  <a:lnTo>
                    <a:pt x="307200" y="2857"/>
                  </a:lnTo>
                  <a:lnTo>
                    <a:pt x="303009" y="0"/>
                  </a:lnTo>
                  <a:lnTo>
                    <a:pt x="300075" y="762"/>
                  </a:lnTo>
                  <a:lnTo>
                    <a:pt x="298399" y="5118"/>
                  </a:lnTo>
                  <a:lnTo>
                    <a:pt x="296900" y="8636"/>
                  </a:lnTo>
                  <a:lnTo>
                    <a:pt x="296138" y="12484"/>
                  </a:lnTo>
                  <a:lnTo>
                    <a:pt x="296024" y="19100"/>
                  </a:lnTo>
                  <a:lnTo>
                    <a:pt x="295503" y="30365"/>
                  </a:lnTo>
                  <a:lnTo>
                    <a:pt x="294970" y="42545"/>
                  </a:lnTo>
                  <a:lnTo>
                    <a:pt x="294462" y="55486"/>
                  </a:lnTo>
                  <a:lnTo>
                    <a:pt x="293090" y="94310"/>
                  </a:lnTo>
                  <a:lnTo>
                    <a:pt x="291947" y="124879"/>
                  </a:lnTo>
                  <a:lnTo>
                    <a:pt x="291846" y="128397"/>
                  </a:lnTo>
                  <a:lnTo>
                    <a:pt x="291731" y="134010"/>
                  </a:lnTo>
                  <a:lnTo>
                    <a:pt x="291617" y="151841"/>
                  </a:lnTo>
                  <a:lnTo>
                    <a:pt x="292493" y="154317"/>
                  </a:lnTo>
                  <a:lnTo>
                    <a:pt x="296011" y="156159"/>
                  </a:lnTo>
                  <a:lnTo>
                    <a:pt x="298818" y="157289"/>
                  </a:lnTo>
                  <a:lnTo>
                    <a:pt x="302679" y="158635"/>
                  </a:lnTo>
                  <a:lnTo>
                    <a:pt x="303504" y="158965"/>
                  </a:lnTo>
                  <a:lnTo>
                    <a:pt x="304431" y="159258"/>
                  </a:lnTo>
                  <a:lnTo>
                    <a:pt x="306438" y="159766"/>
                  </a:lnTo>
                  <a:lnTo>
                    <a:pt x="308203" y="160134"/>
                  </a:lnTo>
                  <a:lnTo>
                    <a:pt x="311213" y="160477"/>
                  </a:lnTo>
                  <a:lnTo>
                    <a:pt x="314236" y="160896"/>
                  </a:lnTo>
                  <a:lnTo>
                    <a:pt x="320255" y="161899"/>
                  </a:lnTo>
                  <a:lnTo>
                    <a:pt x="323354" y="162229"/>
                  </a:lnTo>
                  <a:lnTo>
                    <a:pt x="330390" y="162560"/>
                  </a:lnTo>
                  <a:lnTo>
                    <a:pt x="334581" y="162610"/>
                  </a:lnTo>
                  <a:lnTo>
                    <a:pt x="343623" y="162433"/>
                  </a:lnTo>
                  <a:lnTo>
                    <a:pt x="351663" y="162394"/>
                  </a:lnTo>
                  <a:lnTo>
                    <a:pt x="353009" y="155867"/>
                  </a:lnTo>
                  <a:close/>
                </a:path>
                <a:path w="624839" h="231139">
                  <a:moveTo>
                    <a:pt x="400761" y="224307"/>
                  </a:moveTo>
                  <a:lnTo>
                    <a:pt x="400126" y="224663"/>
                  </a:lnTo>
                  <a:lnTo>
                    <a:pt x="399415" y="224917"/>
                  </a:lnTo>
                  <a:lnTo>
                    <a:pt x="397865" y="225196"/>
                  </a:lnTo>
                  <a:lnTo>
                    <a:pt x="397116" y="225259"/>
                  </a:lnTo>
                  <a:lnTo>
                    <a:pt x="395211" y="225259"/>
                  </a:lnTo>
                  <a:lnTo>
                    <a:pt x="391744" y="203136"/>
                  </a:lnTo>
                  <a:lnTo>
                    <a:pt x="400558" y="203136"/>
                  </a:lnTo>
                  <a:lnTo>
                    <a:pt x="400558" y="197815"/>
                  </a:lnTo>
                  <a:lnTo>
                    <a:pt x="391744" y="197815"/>
                  </a:lnTo>
                  <a:lnTo>
                    <a:pt x="391744" y="188734"/>
                  </a:lnTo>
                  <a:lnTo>
                    <a:pt x="385610" y="188734"/>
                  </a:lnTo>
                  <a:lnTo>
                    <a:pt x="385610" y="197815"/>
                  </a:lnTo>
                  <a:lnTo>
                    <a:pt x="378510" y="197815"/>
                  </a:lnTo>
                  <a:lnTo>
                    <a:pt x="378510" y="203136"/>
                  </a:lnTo>
                  <a:lnTo>
                    <a:pt x="385610" y="203136"/>
                  </a:lnTo>
                  <a:lnTo>
                    <a:pt x="385648" y="222199"/>
                  </a:lnTo>
                  <a:lnTo>
                    <a:pt x="385800" y="224180"/>
                  </a:lnTo>
                  <a:lnTo>
                    <a:pt x="392861" y="231000"/>
                  </a:lnTo>
                  <a:lnTo>
                    <a:pt x="395871" y="231000"/>
                  </a:lnTo>
                  <a:lnTo>
                    <a:pt x="396773" y="230911"/>
                  </a:lnTo>
                  <a:lnTo>
                    <a:pt x="399084" y="230593"/>
                  </a:lnTo>
                  <a:lnTo>
                    <a:pt x="400037" y="230314"/>
                  </a:lnTo>
                  <a:lnTo>
                    <a:pt x="400761" y="229908"/>
                  </a:lnTo>
                  <a:lnTo>
                    <a:pt x="400761" y="225259"/>
                  </a:lnTo>
                  <a:lnTo>
                    <a:pt x="400761" y="224307"/>
                  </a:lnTo>
                  <a:close/>
                </a:path>
                <a:path w="624839" h="231139">
                  <a:moveTo>
                    <a:pt x="433832" y="130746"/>
                  </a:moveTo>
                  <a:lnTo>
                    <a:pt x="425361" y="99999"/>
                  </a:lnTo>
                  <a:lnTo>
                    <a:pt x="423354" y="97282"/>
                  </a:lnTo>
                  <a:lnTo>
                    <a:pt x="420344" y="93395"/>
                  </a:lnTo>
                  <a:lnTo>
                    <a:pt x="419290" y="91211"/>
                  </a:lnTo>
                  <a:lnTo>
                    <a:pt x="418452" y="86855"/>
                  </a:lnTo>
                  <a:lnTo>
                    <a:pt x="418820" y="84924"/>
                  </a:lnTo>
                  <a:lnTo>
                    <a:pt x="418922" y="84429"/>
                  </a:lnTo>
                  <a:lnTo>
                    <a:pt x="420255" y="81749"/>
                  </a:lnTo>
                  <a:lnTo>
                    <a:pt x="423252" y="74168"/>
                  </a:lnTo>
                  <a:lnTo>
                    <a:pt x="425462" y="65989"/>
                  </a:lnTo>
                  <a:lnTo>
                    <a:pt x="426897" y="57162"/>
                  </a:lnTo>
                  <a:lnTo>
                    <a:pt x="427545" y="47828"/>
                  </a:lnTo>
                  <a:lnTo>
                    <a:pt x="427380" y="46659"/>
                  </a:lnTo>
                  <a:lnTo>
                    <a:pt x="427253" y="45275"/>
                  </a:lnTo>
                  <a:lnTo>
                    <a:pt x="427088" y="42087"/>
                  </a:lnTo>
                  <a:lnTo>
                    <a:pt x="426872" y="40373"/>
                  </a:lnTo>
                  <a:lnTo>
                    <a:pt x="426427" y="37858"/>
                  </a:lnTo>
                  <a:lnTo>
                    <a:pt x="425234" y="30238"/>
                  </a:lnTo>
                  <a:lnTo>
                    <a:pt x="425157" y="29908"/>
                  </a:lnTo>
                  <a:lnTo>
                    <a:pt x="422313" y="22821"/>
                  </a:lnTo>
                  <a:lnTo>
                    <a:pt x="419392" y="19024"/>
                  </a:lnTo>
                  <a:lnTo>
                    <a:pt x="414540" y="12712"/>
                  </a:lnTo>
                  <a:lnTo>
                    <a:pt x="414540" y="121031"/>
                  </a:lnTo>
                  <a:lnTo>
                    <a:pt x="414477" y="125082"/>
                  </a:lnTo>
                  <a:lnTo>
                    <a:pt x="406184" y="145567"/>
                  </a:lnTo>
                  <a:lnTo>
                    <a:pt x="405015" y="147066"/>
                  </a:lnTo>
                  <a:lnTo>
                    <a:pt x="403847" y="148158"/>
                  </a:lnTo>
                  <a:lnTo>
                    <a:pt x="402666" y="148831"/>
                  </a:lnTo>
                  <a:lnTo>
                    <a:pt x="399821" y="150837"/>
                  </a:lnTo>
                  <a:lnTo>
                    <a:pt x="388823" y="139534"/>
                  </a:lnTo>
                  <a:lnTo>
                    <a:pt x="388061" y="135978"/>
                  </a:lnTo>
                  <a:lnTo>
                    <a:pt x="387756" y="134099"/>
                  </a:lnTo>
                  <a:lnTo>
                    <a:pt x="387591" y="132245"/>
                  </a:lnTo>
                  <a:lnTo>
                    <a:pt x="386753" y="130403"/>
                  </a:lnTo>
                  <a:lnTo>
                    <a:pt x="386549" y="128308"/>
                  </a:lnTo>
                  <a:lnTo>
                    <a:pt x="387388" y="123621"/>
                  </a:lnTo>
                  <a:lnTo>
                    <a:pt x="387426" y="121031"/>
                  </a:lnTo>
                  <a:lnTo>
                    <a:pt x="387096" y="118173"/>
                  </a:lnTo>
                  <a:lnTo>
                    <a:pt x="386930" y="117170"/>
                  </a:lnTo>
                  <a:lnTo>
                    <a:pt x="386803" y="116205"/>
                  </a:lnTo>
                  <a:lnTo>
                    <a:pt x="386626" y="114363"/>
                  </a:lnTo>
                  <a:lnTo>
                    <a:pt x="386753" y="113398"/>
                  </a:lnTo>
                  <a:lnTo>
                    <a:pt x="387096" y="112395"/>
                  </a:lnTo>
                  <a:lnTo>
                    <a:pt x="402958" y="104406"/>
                  </a:lnTo>
                  <a:lnTo>
                    <a:pt x="405434" y="104609"/>
                  </a:lnTo>
                  <a:lnTo>
                    <a:pt x="414540" y="121031"/>
                  </a:lnTo>
                  <a:lnTo>
                    <a:pt x="414540" y="12712"/>
                  </a:lnTo>
                  <a:lnTo>
                    <a:pt x="413435" y="11264"/>
                  </a:lnTo>
                  <a:lnTo>
                    <a:pt x="408952" y="8255"/>
                  </a:lnTo>
                  <a:lnTo>
                    <a:pt x="408952" y="53936"/>
                  </a:lnTo>
                  <a:lnTo>
                    <a:pt x="408279" y="59296"/>
                  </a:lnTo>
                  <a:lnTo>
                    <a:pt x="406946" y="64655"/>
                  </a:lnTo>
                  <a:lnTo>
                    <a:pt x="405599" y="70853"/>
                  </a:lnTo>
                  <a:lnTo>
                    <a:pt x="402666" y="75971"/>
                  </a:lnTo>
                  <a:lnTo>
                    <a:pt x="398145" y="79984"/>
                  </a:lnTo>
                  <a:lnTo>
                    <a:pt x="394131" y="83337"/>
                  </a:lnTo>
                  <a:lnTo>
                    <a:pt x="389686" y="84924"/>
                  </a:lnTo>
                  <a:lnTo>
                    <a:pt x="384835" y="84759"/>
                  </a:lnTo>
                  <a:lnTo>
                    <a:pt x="384746" y="81584"/>
                  </a:lnTo>
                  <a:lnTo>
                    <a:pt x="384581" y="80746"/>
                  </a:lnTo>
                  <a:lnTo>
                    <a:pt x="384581" y="36360"/>
                  </a:lnTo>
                  <a:lnTo>
                    <a:pt x="384835" y="33248"/>
                  </a:lnTo>
                  <a:lnTo>
                    <a:pt x="394208" y="19024"/>
                  </a:lnTo>
                  <a:lnTo>
                    <a:pt x="396138" y="19024"/>
                  </a:lnTo>
                  <a:lnTo>
                    <a:pt x="408952" y="53936"/>
                  </a:lnTo>
                  <a:lnTo>
                    <a:pt x="408952" y="8255"/>
                  </a:lnTo>
                  <a:lnTo>
                    <a:pt x="407276" y="7124"/>
                  </a:lnTo>
                  <a:lnTo>
                    <a:pt x="394550" y="3098"/>
                  </a:lnTo>
                  <a:lnTo>
                    <a:pt x="389902" y="2603"/>
                  </a:lnTo>
                  <a:lnTo>
                    <a:pt x="381025" y="3606"/>
                  </a:lnTo>
                  <a:lnTo>
                    <a:pt x="368922" y="31165"/>
                  </a:lnTo>
                  <a:lnTo>
                    <a:pt x="369049" y="57162"/>
                  </a:lnTo>
                  <a:lnTo>
                    <a:pt x="369912" y="97282"/>
                  </a:lnTo>
                  <a:lnTo>
                    <a:pt x="371919" y="139827"/>
                  </a:lnTo>
                  <a:lnTo>
                    <a:pt x="372770" y="146316"/>
                  </a:lnTo>
                  <a:lnTo>
                    <a:pt x="373773" y="154698"/>
                  </a:lnTo>
                  <a:lnTo>
                    <a:pt x="377964" y="160312"/>
                  </a:lnTo>
                  <a:lnTo>
                    <a:pt x="388848" y="164490"/>
                  </a:lnTo>
                  <a:lnTo>
                    <a:pt x="392493" y="165201"/>
                  </a:lnTo>
                  <a:lnTo>
                    <a:pt x="400037" y="165366"/>
                  </a:lnTo>
                  <a:lnTo>
                    <a:pt x="403720" y="164909"/>
                  </a:lnTo>
                  <a:lnTo>
                    <a:pt x="425577" y="151384"/>
                  </a:lnTo>
                  <a:lnTo>
                    <a:pt x="428459" y="147574"/>
                  </a:lnTo>
                  <a:lnTo>
                    <a:pt x="430479" y="143675"/>
                  </a:lnTo>
                  <a:lnTo>
                    <a:pt x="433158" y="135140"/>
                  </a:lnTo>
                  <a:lnTo>
                    <a:pt x="433832" y="130746"/>
                  </a:lnTo>
                  <a:close/>
                </a:path>
                <a:path w="624839" h="231139">
                  <a:moveTo>
                    <a:pt x="469379" y="230174"/>
                  </a:moveTo>
                  <a:lnTo>
                    <a:pt x="469252" y="228828"/>
                  </a:lnTo>
                  <a:lnTo>
                    <a:pt x="469138" y="226707"/>
                  </a:lnTo>
                  <a:lnTo>
                    <a:pt x="469112" y="225259"/>
                  </a:lnTo>
                  <a:lnTo>
                    <a:pt x="469112" y="214604"/>
                  </a:lnTo>
                  <a:lnTo>
                    <a:pt x="469112" y="206375"/>
                  </a:lnTo>
                  <a:lnTo>
                    <a:pt x="457949" y="196989"/>
                  </a:lnTo>
                  <a:lnTo>
                    <a:pt x="453313" y="196989"/>
                  </a:lnTo>
                  <a:lnTo>
                    <a:pt x="451040" y="197396"/>
                  </a:lnTo>
                  <a:lnTo>
                    <a:pt x="446481" y="198983"/>
                  </a:lnTo>
                  <a:lnTo>
                    <a:pt x="444487" y="200177"/>
                  </a:lnTo>
                  <a:lnTo>
                    <a:pt x="442747" y="201777"/>
                  </a:lnTo>
                  <a:lnTo>
                    <a:pt x="446443" y="205600"/>
                  </a:lnTo>
                  <a:lnTo>
                    <a:pt x="448741" y="203847"/>
                  </a:lnTo>
                  <a:lnTo>
                    <a:pt x="449478" y="203403"/>
                  </a:lnTo>
                  <a:lnTo>
                    <a:pt x="450850" y="202768"/>
                  </a:lnTo>
                  <a:lnTo>
                    <a:pt x="451662" y="202476"/>
                  </a:lnTo>
                  <a:lnTo>
                    <a:pt x="453440" y="202018"/>
                  </a:lnTo>
                  <a:lnTo>
                    <a:pt x="454469" y="201904"/>
                  </a:lnTo>
                  <a:lnTo>
                    <a:pt x="456971" y="201904"/>
                  </a:lnTo>
                  <a:lnTo>
                    <a:pt x="463372" y="207911"/>
                  </a:lnTo>
                  <a:lnTo>
                    <a:pt x="463372" y="210096"/>
                  </a:lnTo>
                  <a:lnTo>
                    <a:pt x="463372" y="214604"/>
                  </a:lnTo>
                  <a:lnTo>
                    <a:pt x="455841" y="226072"/>
                  </a:lnTo>
                  <a:lnTo>
                    <a:pt x="452018" y="226072"/>
                  </a:lnTo>
                  <a:lnTo>
                    <a:pt x="450316" y="225666"/>
                  </a:lnTo>
                  <a:lnTo>
                    <a:pt x="447814" y="224028"/>
                  </a:lnTo>
                  <a:lnTo>
                    <a:pt x="447294" y="222897"/>
                  </a:lnTo>
                  <a:lnTo>
                    <a:pt x="447192" y="219544"/>
                  </a:lnTo>
                  <a:lnTo>
                    <a:pt x="447586" y="218503"/>
                  </a:lnTo>
                  <a:lnTo>
                    <a:pt x="458635" y="214604"/>
                  </a:lnTo>
                  <a:lnTo>
                    <a:pt x="463372" y="214604"/>
                  </a:lnTo>
                  <a:lnTo>
                    <a:pt x="463372" y="210096"/>
                  </a:lnTo>
                  <a:lnTo>
                    <a:pt x="456412" y="210096"/>
                  </a:lnTo>
                  <a:lnTo>
                    <a:pt x="454101" y="210299"/>
                  </a:lnTo>
                  <a:lnTo>
                    <a:pt x="441045" y="222897"/>
                  </a:lnTo>
                  <a:lnTo>
                    <a:pt x="441337" y="224294"/>
                  </a:lnTo>
                  <a:lnTo>
                    <a:pt x="450735" y="231000"/>
                  </a:lnTo>
                  <a:lnTo>
                    <a:pt x="454698" y="231000"/>
                  </a:lnTo>
                  <a:lnTo>
                    <a:pt x="456857" y="230555"/>
                  </a:lnTo>
                  <a:lnTo>
                    <a:pt x="460590" y="228828"/>
                  </a:lnTo>
                  <a:lnTo>
                    <a:pt x="462216" y="227355"/>
                  </a:lnTo>
                  <a:lnTo>
                    <a:pt x="463042" y="226072"/>
                  </a:lnTo>
                  <a:lnTo>
                    <a:pt x="463575" y="225259"/>
                  </a:lnTo>
                  <a:lnTo>
                    <a:pt x="463715" y="225259"/>
                  </a:lnTo>
                  <a:lnTo>
                    <a:pt x="463804" y="228828"/>
                  </a:lnTo>
                  <a:lnTo>
                    <a:pt x="463918" y="230174"/>
                  </a:lnTo>
                  <a:lnTo>
                    <a:pt x="469379" y="230174"/>
                  </a:lnTo>
                  <a:close/>
                </a:path>
                <a:path w="624839" h="231139">
                  <a:moveTo>
                    <a:pt x="521766" y="160134"/>
                  </a:moveTo>
                  <a:lnTo>
                    <a:pt x="521601" y="159804"/>
                  </a:lnTo>
                  <a:lnTo>
                    <a:pt x="520992" y="151511"/>
                  </a:lnTo>
                  <a:lnTo>
                    <a:pt x="520725" y="145732"/>
                  </a:lnTo>
                  <a:lnTo>
                    <a:pt x="520814" y="129565"/>
                  </a:lnTo>
                  <a:lnTo>
                    <a:pt x="520700" y="113030"/>
                  </a:lnTo>
                  <a:lnTo>
                    <a:pt x="520661" y="111874"/>
                  </a:lnTo>
                  <a:lnTo>
                    <a:pt x="520255" y="105117"/>
                  </a:lnTo>
                  <a:lnTo>
                    <a:pt x="519645" y="96901"/>
                  </a:lnTo>
                  <a:lnTo>
                    <a:pt x="518426" y="81457"/>
                  </a:lnTo>
                  <a:lnTo>
                    <a:pt x="518160" y="76809"/>
                  </a:lnTo>
                  <a:lnTo>
                    <a:pt x="517829" y="67094"/>
                  </a:lnTo>
                  <a:lnTo>
                    <a:pt x="517931" y="45313"/>
                  </a:lnTo>
                  <a:lnTo>
                    <a:pt x="518210" y="39624"/>
                  </a:lnTo>
                  <a:lnTo>
                    <a:pt x="518236" y="35814"/>
                  </a:lnTo>
                  <a:lnTo>
                    <a:pt x="500824" y="4229"/>
                  </a:lnTo>
                  <a:lnTo>
                    <a:pt x="500824" y="39624"/>
                  </a:lnTo>
                  <a:lnTo>
                    <a:pt x="500151" y="43802"/>
                  </a:lnTo>
                  <a:lnTo>
                    <a:pt x="500075" y="53517"/>
                  </a:lnTo>
                  <a:lnTo>
                    <a:pt x="500659" y="62103"/>
                  </a:lnTo>
                  <a:lnTo>
                    <a:pt x="500748" y="70091"/>
                  </a:lnTo>
                  <a:lnTo>
                    <a:pt x="500672" y="72491"/>
                  </a:lnTo>
                  <a:lnTo>
                    <a:pt x="500583" y="82423"/>
                  </a:lnTo>
                  <a:lnTo>
                    <a:pt x="500494" y="83591"/>
                  </a:lnTo>
                  <a:lnTo>
                    <a:pt x="499656" y="89115"/>
                  </a:lnTo>
                  <a:lnTo>
                    <a:pt x="498309" y="91833"/>
                  </a:lnTo>
                  <a:lnTo>
                    <a:pt x="493953" y="96024"/>
                  </a:lnTo>
                  <a:lnTo>
                    <a:pt x="491439" y="96901"/>
                  </a:lnTo>
                  <a:lnTo>
                    <a:pt x="488594" y="96570"/>
                  </a:lnTo>
                  <a:lnTo>
                    <a:pt x="485419" y="96570"/>
                  </a:lnTo>
                  <a:lnTo>
                    <a:pt x="483819" y="94640"/>
                  </a:lnTo>
                  <a:lnTo>
                    <a:pt x="483755" y="89115"/>
                  </a:lnTo>
                  <a:lnTo>
                    <a:pt x="483628" y="83591"/>
                  </a:lnTo>
                  <a:lnTo>
                    <a:pt x="483819" y="63398"/>
                  </a:lnTo>
                  <a:lnTo>
                    <a:pt x="483577" y="63398"/>
                  </a:lnTo>
                  <a:lnTo>
                    <a:pt x="483616" y="35814"/>
                  </a:lnTo>
                  <a:lnTo>
                    <a:pt x="483743" y="31242"/>
                  </a:lnTo>
                  <a:lnTo>
                    <a:pt x="484873" y="27432"/>
                  </a:lnTo>
                  <a:lnTo>
                    <a:pt x="489051" y="24257"/>
                  </a:lnTo>
                  <a:lnTo>
                    <a:pt x="491197" y="24079"/>
                  </a:lnTo>
                  <a:lnTo>
                    <a:pt x="495541" y="26593"/>
                  </a:lnTo>
                  <a:lnTo>
                    <a:pt x="497395" y="28943"/>
                  </a:lnTo>
                  <a:lnTo>
                    <a:pt x="500405" y="35814"/>
                  </a:lnTo>
                  <a:lnTo>
                    <a:pt x="500824" y="39624"/>
                  </a:lnTo>
                  <a:lnTo>
                    <a:pt x="500824" y="4229"/>
                  </a:lnTo>
                  <a:lnTo>
                    <a:pt x="497560" y="3441"/>
                  </a:lnTo>
                  <a:lnTo>
                    <a:pt x="491363" y="3606"/>
                  </a:lnTo>
                  <a:lnTo>
                    <a:pt x="484073" y="6057"/>
                  </a:lnTo>
                  <a:lnTo>
                    <a:pt x="463473" y="45313"/>
                  </a:lnTo>
                  <a:lnTo>
                    <a:pt x="462089" y="57734"/>
                  </a:lnTo>
                  <a:lnTo>
                    <a:pt x="460933" y="70091"/>
                  </a:lnTo>
                  <a:lnTo>
                    <a:pt x="460070" y="81711"/>
                  </a:lnTo>
                  <a:lnTo>
                    <a:pt x="458647" y="106959"/>
                  </a:lnTo>
                  <a:lnTo>
                    <a:pt x="457720" y="119278"/>
                  </a:lnTo>
                  <a:lnTo>
                    <a:pt x="456552" y="131787"/>
                  </a:lnTo>
                  <a:lnTo>
                    <a:pt x="455104" y="144767"/>
                  </a:lnTo>
                  <a:lnTo>
                    <a:pt x="454990" y="155067"/>
                  </a:lnTo>
                  <a:lnTo>
                    <a:pt x="455269" y="158381"/>
                  </a:lnTo>
                  <a:lnTo>
                    <a:pt x="456692" y="161480"/>
                  </a:lnTo>
                  <a:lnTo>
                    <a:pt x="459206" y="163652"/>
                  </a:lnTo>
                  <a:lnTo>
                    <a:pt x="461873" y="166001"/>
                  </a:lnTo>
                  <a:lnTo>
                    <a:pt x="464096" y="166916"/>
                  </a:lnTo>
                  <a:lnTo>
                    <a:pt x="467614" y="165912"/>
                  </a:lnTo>
                  <a:lnTo>
                    <a:pt x="469163" y="164655"/>
                  </a:lnTo>
                  <a:lnTo>
                    <a:pt x="470623" y="162483"/>
                  </a:lnTo>
                  <a:lnTo>
                    <a:pt x="471843" y="160807"/>
                  </a:lnTo>
                  <a:lnTo>
                    <a:pt x="472846" y="158927"/>
                  </a:lnTo>
                  <a:lnTo>
                    <a:pt x="474192" y="155067"/>
                  </a:lnTo>
                  <a:lnTo>
                    <a:pt x="474687" y="153022"/>
                  </a:lnTo>
                  <a:lnTo>
                    <a:pt x="475030" y="150837"/>
                  </a:lnTo>
                  <a:lnTo>
                    <a:pt x="475538" y="147828"/>
                  </a:lnTo>
                  <a:lnTo>
                    <a:pt x="475919" y="144945"/>
                  </a:lnTo>
                  <a:lnTo>
                    <a:pt x="476669" y="138201"/>
                  </a:lnTo>
                  <a:lnTo>
                    <a:pt x="477037" y="135509"/>
                  </a:lnTo>
                  <a:lnTo>
                    <a:pt x="478548" y="126466"/>
                  </a:lnTo>
                  <a:lnTo>
                    <a:pt x="480974" y="121450"/>
                  </a:lnTo>
                  <a:lnTo>
                    <a:pt x="484835" y="117424"/>
                  </a:lnTo>
                  <a:lnTo>
                    <a:pt x="487845" y="114249"/>
                  </a:lnTo>
                  <a:lnTo>
                    <a:pt x="504380" y="135978"/>
                  </a:lnTo>
                  <a:lnTo>
                    <a:pt x="504532" y="138569"/>
                  </a:lnTo>
                  <a:lnTo>
                    <a:pt x="504685" y="140538"/>
                  </a:lnTo>
                  <a:lnTo>
                    <a:pt x="504837" y="143395"/>
                  </a:lnTo>
                  <a:lnTo>
                    <a:pt x="505091" y="146151"/>
                  </a:lnTo>
                  <a:lnTo>
                    <a:pt x="505675" y="150837"/>
                  </a:lnTo>
                  <a:lnTo>
                    <a:pt x="505802" y="151625"/>
                  </a:lnTo>
                  <a:lnTo>
                    <a:pt x="506603" y="154101"/>
                  </a:lnTo>
                  <a:lnTo>
                    <a:pt x="507949" y="156616"/>
                  </a:lnTo>
                  <a:lnTo>
                    <a:pt x="509790" y="160134"/>
                  </a:lnTo>
                  <a:lnTo>
                    <a:pt x="511759" y="162191"/>
                  </a:lnTo>
                  <a:lnTo>
                    <a:pt x="515937" y="163360"/>
                  </a:lnTo>
                  <a:lnTo>
                    <a:pt x="518579" y="162483"/>
                  </a:lnTo>
                  <a:lnTo>
                    <a:pt x="521766" y="160134"/>
                  </a:lnTo>
                  <a:close/>
                </a:path>
                <a:path w="624839" h="231139">
                  <a:moveTo>
                    <a:pt x="540867" y="207213"/>
                  </a:moveTo>
                  <a:lnTo>
                    <a:pt x="540550" y="205359"/>
                  </a:lnTo>
                  <a:lnTo>
                    <a:pt x="539470" y="202730"/>
                  </a:lnTo>
                  <a:lnTo>
                    <a:pt x="539267" y="202222"/>
                  </a:lnTo>
                  <a:lnTo>
                    <a:pt x="530669" y="196989"/>
                  </a:lnTo>
                  <a:lnTo>
                    <a:pt x="526618" y="196989"/>
                  </a:lnTo>
                  <a:lnTo>
                    <a:pt x="524408" y="197523"/>
                  </a:lnTo>
                  <a:lnTo>
                    <a:pt x="520585" y="199669"/>
                  </a:lnTo>
                  <a:lnTo>
                    <a:pt x="519239" y="201066"/>
                  </a:lnTo>
                  <a:lnTo>
                    <a:pt x="518464" y="202793"/>
                  </a:lnTo>
                  <a:lnTo>
                    <a:pt x="518337" y="202793"/>
                  </a:lnTo>
                  <a:lnTo>
                    <a:pt x="518337" y="197815"/>
                  </a:lnTo>
                  <a:lnTo>
                    <a:pt x="512191" y="197815"/>
                  </a:lnTo>
                  <a:lnTo>
                    <a:pt x="512191" y="230174"/>
                  </a:lnTo>
                  <a:lnTo>
                    <a:pt x="518337" y="230174"/>
                  </a:lnTo>
                  <a:lnTo>
                    <a:pt x="518337" y="211645"/>
                  </a:lnTo>
                  <a:lnTo>
                    <a:pt x="518566" y="210032"/>
                  </a:lnTo>
                  <a:lnTo>
                    <a:pt x="525703" y="202793"/>
                  </a:lnTo>
                  <a:lnTo>
                    <a:pt x="526072" y="202730"/>
                  </a:lnTo>
                  <a:lnTo>
                    <a:pt x="528307" y="202730"/>
                  </a:lnTo>
                  <a:lnTo>
                    <a:pt x="529221" y="202882"/>
                  </a:lnTo>
                  <a:lnTo>
                    <a:pt x="534720" y="209550"/>
                  </a:lnTo>
                  <a:lnTo>
                    <a:pt x="534720" y="230174"/>
                  </a:lnTo>
                  <a:lnTo>
                    <a:pt x="540867" y="230174"/>
                  </a:lnTo>
                  <a:lnTo>
                    <a:pt x="540867" y="207213"/>
                  </a:lnTo>
                  <a:close/>
                </a:path>
                <a:path w="624839" h="231139">
                  <a:moveTo>
                    <a:pt x="616712" y="178562"/>
                  </a:moveTo>
                  <a:lnTo>
                    <a:pt x="610577" y="178562"/>
                  </a:lnTo>
                  <a:lnTo>
                    <a:pt x="610577" y="202450"/>
                  </a:lnTo>
                  <a:lnTo>
                    <a:pt x="610577" y="212356"/>
                  </a:lnTo>
                  <a:lnTo>
                    <a:pt x="610577" y="215633"/>
                  </a:lnTo>
                  <a:lnTo>
                    <a:pt x="610323" y="217144"/>
                  </a:lnTo>
                  <a:lnTo>
                    <a:pt x="601560" y="225259"/>
                  </a:lnTo>
                  <a:lnTo>
                    <a:pt x="598284" y="225259"/>
                  </a:lnTo>
                  <a:lnTo>
                    <a:pt x="589267" y="215633"/>
                  </a:lnTo>
                  <a:lnTo>
                    <a:pt x="589267" y="212356"/>
                  </a:lnTo>
                  <a:lnTo>
                    <a:pt x="598284" y="202730"/>
                  </a:lnTo>
                  <a:lnTo>
                    <a:pt x="601560" y="202730"/>
                  </a:lnTo>
                  <a:lnTo>
                    <a:pt x="610577" y="212356"/>
                  </a:lnTo>
                  <a:lnTo>
                    <a:pt x="610577" y="202450"/>
                  </a:lnTo>
                  <a:lnTo>
                    <a:pt x="610438" y="202450"/>
                  </a:lnTo>
                  <a:lnTo>
                    <a:pt x="609346" y="200774"/>
                  </a:lnTo>
                  <a:lnTo>
                    <a:pt x="607771" y="199440"/>
                  </a:lnTo>
                  <a:lnTo>
                    <a:pt x="603681" y="197485"/>
                  </a:lnTo>
                  <a:lnTo>
                    <a:pt x="601497" y="196989"/>
                  </a:lnTo>
                  <a:lnTo>
                    <a:pt x="596671" y="196989"/>
                  </a:lnTo>
                  <a:lnTo>
                    <a:pt x="582714" y="211582"/>
                  </a:lnTo>
                  <a:lnTo>
                    <a:pt x="582714" y="216408"/>
                  </a:lnTo>
                  <a:lnTo>
                    <a:pt x="596671" y="231000"/>
                  </a:lnTo>
                  <a:lnTo>
                    <a:pt x="601357" y="231000"/>
                  </a:lnTo>
                  <a:lnTo>
                    <a:pt x="603478" y="230517"/>
                  </a:lnTo>
                  <a:lnTo>
                    <a:pt x="607631" y="228600"/>
                  </a:lnTo>
                  <a:lnTo>
                    <a:pt x="609257" y="227266"/>
                  </a:lnTo>
                  <a:lnTo>
                    <a:pt x="610438" y="225526"/>
                  </a:lnTo>
                  <a:lnTo>
                    <a:pt x="610577" y="225526"/>
                  </a:lnTo>
                  <a:lnTo>
                    <a:pt x="610577" y="230174"/>
                  </a:lnTo>
                  <a:lnTo>
                    <a:pt x="616712" y="230174"/>
                  </a:lnTo>
                  <a:lnTo>
                    <a:pt x="616712" y="225526"/>
                  </a:lnTo>
                  <a:lnTo>
                    <a:pt x="616712" y="225259"/>
                  </a:lnTo>
                  <a:lnTo>
                    <a:pt x="616712" y="202730"/>
                  </a:lnTo>
                  <a:lnTo>
                    <a:pt x="616712" y="202450"/>
                  </a:lnTo>
                  <a:lnTo>
                    <a:pt x="616712" y="178562"/>
                  </a:lnTo>
                  <a:close/>
                </a:path>
                <a:path w="624839" h="231139">
                  <a:moveTo>
                    <a:pt x="624484" y="155613"/>
                  </a:moveTo>
                  <a:lnTo>
                    <a:pt x="624306" y="152603"/>
                  </a:lnTo>
                  <a:lnTo>
                    <a:pt x="623354" y="150672"/>
                  </a:lnTo>
                  <a:lnTo>
                    <a:pt x="621512" y="148323"/>
                  </a:lnTo>
                  <a:lnTo>
                    <a:pt x="617308" y="142240"/>
                  </a:lnTo>
                  <a:lnTo>
                    <a:pt x="601776" y="103606"/>
                  </a:lnTo>
                  <a:lnTo>
                    <a:pt x="601713" y="103289"/>
                  </a:lnTo>
                  <a:lnTo>
                    <a:pt x="601268" y="97764"/>
                  </a:lnTo>
                  <a:lnTo>
                    <a:pt x="601154" y="96062"/>
                  </a:lnTo>
                  <a:lnTo>
                    <a:pt x="601662" y="95732"/>
                  </a:lnTo>
                  <a:lnTo>
                    <a:pt x="602411" y="95059"/>
                  </a:lnTo>
                  <a:lnTo>
                    <a:pt x="603415" y="94056"/>
                  </a:lnTo>
                  <a:lnTo>
                    <a:pt x="608952" y="88366"/>
                  </a:lnTo>
                  <a:lnTo>
                    <a:pt x="610704" y="85267"/>
                  </a:lnTo>
                  <a:lnTo>
                    <a:pt x="612965" y="81292"/>
                  </a:lnTo>
                  <a:lnTo>
                    <a:pt x="615480" y="72821"/>
                  </a:lnTo>
                  <a:lnTo>
                    <a:pt x="617004" y="66471"/>
                  </a:lnTo>
                  <a:lnTo>
                    <a:pt x="617829" y="60083"/>
                  </a:lnTo>
                  <a:lnTo>
                    <a:pt x="617943" y="53657"/>
                  </a:lnTo>
                  <a:lnTo>
                    <a:pt x="617359" y="47193"/>
                  </a:lnTo>
                  <a:lnTo>
                    <a:pt x="604837" y="20231"/>
                  </a:lnTo>
                  <a:lnTo>
                    <a:pt x="602602" y="17627"/>
                  </a:lnTo>
                  <a:lnTo>
                    <a:pt x="597141" y="12966"/>
                  </a:lnTo>
                  <a:lnTo>
                    <a:pt x="591235" y="9258"/>
                  </a:lnTo>
                  <a:lnTo>
                    <a:pt x="591235" y="50838"/>
                  </a:lnTo>
                  <a:lnTo>
                    <a:pt x="591235" y="60083"/>
                  </a:lnTo>
                  <a:lnTo>
                    <a:pt x="585241" y="84924"/>
                  </a:lnTo>
                  <a:lnTo>
                    <a:pt x="584568" y="85267"/>
                  </a:lnTo>
                  <a:lnTo>
                    <a:pt x="568248" y="76466"/>
                  </a:lnTo>
                  <a:lnTo>
                    <a:pt x="571258" y="20688"/>
                  </a:lnTo>
                  <a:lnTo>
                    <a:pt x="572592" y="20688"/>
                  </a:lnTo>
                  <a:lnTo>
                    <a:pt x="574027" y="20612"/>
                  </a:lnTo>
                  <a:lnTo>
                    <a:pt x="577037" y="20269"/>
                  </a:lnTo>
                  <a:lnTo>
                    <a:pt x="578548" y="20231"/>
                  </a:lnTo>
                  <a:lnTo>
                    <a:pt x="581558" y="20396"/>
                  </a:lnTo>
                  <a:lnTo>
                    <a:pt x="590689" y="40830"/>
                  </a:lnTo>
                  <a:lnTo>
                    <a:pt x="590727" y="41795"/>
                  </a:lnTo>
                  <a:lnTo>
                    <a:pt x="591235" y="50838"/>
                  </a:lnTo>
                  <a:lnTo>
                    <a:pt x="591235" y="9258"/>
                  </a:lnTo>
                  <a:lnTo>
                    <a:pt x="561149" y="1930"/>
                  </a:lnTo>
                  <a:lnTo>
                    <a:pt x="555434" y="2768"/>
                  </a:lnTo>
                  <a:lnTo>
                    <a:pt x="549148" y="4610"/>
                  </a:lnTo>
                  <a:lnTo>
                    <a:pt x="549160" y="22948"/>
                  </a:lnTo>
                  <a:lnTo>
                    <a:pt x="549275" y="47193"/>
                  </a:lnTo>
                  <a:lnTo>
                    <a:pt x="549148" y="60083"/>
                  </a:lnTo>
                  <a:lnTo>
                    <a:pt x="546887" y="112928"/>
                  </a:lnTo>
                  <a:lnTo>
                    <a:pt x="542620" y="150672"/>
                  </a:lnTo>
                  <a:lnTo>
                    <a:pt x="544372" y="156870"/>
                  </a:lnTo>
                  <a:lnTo>
                    <a:pt x="549198" y="162267"/>
                  </a:lnTo>
                  <a:lnTo>
                    <a:pt x="550722" y="164071"/>
                  </a:lnTo>
                  <a:lnTo>
                    <a:pt x="552869" y="165582"/>
                  </a:lnTo>
                  <a:lnTo>
                    <a:pt x="557834" y="167259"/>
                  </a:lnTo>
                  <a:lnTo>
                    <a:pt x="560184" y="167424"/>
                  </a:lnTo>
                  <a:lnTo>
                    <a:pt x="564654" y="166420"/>
                  </a:lnTo>
                  <a:lnTo>
                    <a:pt x="566470" y="165201"/>
                  </a:lnTo>
                  <a:lnTo>
                    <a:pt x="569290" y="161353"/>
                  </a:lnTo>
                  <a:lnTo>
                    <a:pt x="569658" y="159131"/>
                  </a:lnTo>
                  <a:lnTo>
                    <a:pt x="569556" y="157289"/>
                  </a:lnTo>
                  <a:lnTo>
                    <a:pt x="568134" y="147497"/>
                  </a:lnTo>
                  <a:lnTo>
                    <a:pt x="567550" y="139966"/>
                  </a:lnTo>
                  <a:lnTo>
                    <a:pt x="572516" y="105359"/>
                  </a:lnTo>
                  <a:lnTo>
                    <a:pt x="572681" y="104698"/>
                  </a:lnTo>
                  <a:lnTo>
                    <a:pt x="573227" y="104228"/>
                  </a:lnTo>
                  <a:lnTo>
                    <a:pt x="575068" y="103733"/>
                  </a:lnTo>
                  <a:lnTo>
                    <a:pt x="576033" y="103606"/>
                  </a:lnTo>
                  <a:lnTo>
                    <a:pt x="578040" y="103606"/>
                  </a:lnTo>
                  <a:lnTo>
                    <a:pt x="596379" y="143306"/>
                  </a:lnTo>
                  <a:lnTo>
                    <a:pt x="597217" y="145478"/>
                  </a:lnTo>
                  <a:lnTo>
                    <a:pt x="613930" y="163779"/>
                  </a:lnTo>
                  <a:lnTo>
                    <a:pt x="618782" y="162267"/>
                  </a:lnTo>
                  <a:lnTo>
                    <a:pt x="620839" y="160972"/>
                  </a:lnTo>
                  <a:lnTo>
                    <a:pt x="622515" y="159131"/>
                  </a:lnTo>
                  <a:lnTo>
                    <a:pt x="623849" y="157289"/>
                  </a:lnTo>
                  <a:lnTo>
                    <a:pt x="624484" y="1556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3B18EB69-EA35-4731-94DE-EE5C2E188A5B}"/>
              </a:ext>
            </a:extLst>
          </p:cNvPr>
          <p:cNvSpPr txBox="1"/>
          <p:nvPr/>
        </p:nvSpPr>
        <p:spPr>
          <a:xfrm rot="19800000">
            <a:off x="2229972" y="3449914"/>
            <a:ext cx="240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Challengebeispiel</a:t>
            </a:r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bg object 16">
            <a:extLst>
              <a:ext uri="{FF2B5EF4-FFF2-40B4-BE49-F238E27FC236}">
                <a16:creationId xmlns:a16="http://schemas.microsoft.com/office/drawing/2014/main" id="{1A0A819A-E92F-4479-8155-9692FD73FE87}"/>
              </a:ext>
            </a:extLst>
          </p:cNvPr>
          <p:cNvSpPr/>
          <p:nvPr/>
        </p:nvSpPr>
        <p:spPr>
          <a:xfrm>
            <a:off x="6544210" y="0"/>
            <a:ext cx="732155" cy="746760"/>
          </a:xfrm>
          <a:custGeom>
            <a:avLst/>
            <a:gdLst/>
            <a:ahLst/>
            <a:cxnLst/>
            <a:rect l="l" t="t" r="r" b="b"/>
            <a:pathLst>
              <a:path w="732154" h="746760">
                <a:moveTo>
                  <a:pt x="197218" y="662174"/>
                </a:moveTo>
                <a:lnTo>
                  <a:pt x="223939" y="697632"/>
                </a:lnTo>
                <a:lnTo>
                  <a:pt x="226415" y="704249"/>
                </a:lnTo>
                <a:lnTo>
                  <a:pt x="248662" y="742750"/>
                </a:lnTo>
                <a:lnTo>
                  <a:pt x="262851" y="746222"/>
                </a:lnTo>
                <a:lnTo>
                  <a:pt x="286514" y="738945"/>
                </a:lnTo>
                <a:lnTo>
                  <a:pt x="311413" y="736518"/>
                </a:lnTo>
                <a:lnTo>
                  <a:pt x="335907" y="732583"/>
                </a:lnTo>
                <a:lnTo>
                  <a:pt x="358114" y="720911"/>
                </a:lnTo>
                <a:lnTo>
                  <a:pt x="370420" y="712251"/>
                </a:lnTo>
                <a:lnTo>
                  <a:pt x="385124" y="707087"/>
                </a:lnTo>
                <a:lnTo>
                  <a:pt x="398937" y="700609"/>
                </a:lnTo>
                <a:lnTo>
                  <a:pt x="408253" y="688564"/>
                </a:lnTo>
                <a:lnTo>
                  <a:pt x="406654" y="688564"/>
                </a:lnTo>
                <a:lnTo>
                  <a:pt x="409803" y="685529"/>
                </a:lnTo>
                <a:lnTo>
                  <a:pt x="416264" y="685529"/>
                </a:lnTo>
                <a:lnTo>
                  <a:pt x="418982" y="684641"/>
                </a:lnTo>
                <a:lnTo>
                  <a:pt x="427154" y="678785"/>
                </a:lnTo>
                <a:lnTo>
                  <a:pt x="433474" y="670768"/>
                </a:lnTo>
                <a:lnTo>
                  <a:pt x="437437" y="662529"/>
                </a:lnTo>
                <a:lnTo>
                  <a:pt x="197853" y="662529"/>
                </a:lnTo>
                <a:lnTo>
                  <a:pt x="197599" y="662440"/>
                </a:lnTo>
                <a:lnTo>
                  <a:pt x="197472" y="662275"/>
                </a:lnTo>
                <a:lnTo>
                  <a:pt x="197218" y="662174"/>
                </a:lnTo>
                <a:close/>
              </a:path>
              <a:path w="732154" h="746760">
                <a:moveTo>
                  <a:pt x="358355" y="720784"/>
                </a:moveTo>
                <a:lnTo>
                  <a:pt x="358000" y="720911"/>
                </a:lnTo>
                <a:lnTo>
                  <a:pt x="358355" y="720784"/>
                </a:lnTo>
                <a:close/>
              </a:path>
              <a:path w="732154" h="746760">
                <a:moveTo>
                  <a:pt x="408686" y="688005"/>
                </a:moveTo>
                <a:lnTo>
                  <a:pt x="407949" y="688145"/>
                </a:lnTo>
                <a:lnTo>
                  <a:pt x="407416" y="688463"/>
                </a:lnTo>
                <a:lnTo>
                  <a:pt x="406654" y="688564"/>
                </a:lnTo>
                <a:lnTo>
                  <a:pt x="408253" y="688564"/>
                </a:lnTo>
                <a:lnTo>
                  <a:pt x="408686" y="688005"/>
                </a:lnTo>
                <a:close/>
              </a:path>
              <a:path w="732154" h="746760">
                <a:moveTo>
                  <a:pt x="416264" y="685529"/>
                </a:moveTo>
                <a:lnTo>
                  <a:pt x="409803" y="685529"/>
                </a:lnTo>
                <a:lnTo>
                  <a:pt x="409511" y="686494"/>
                </a:lnTo>
                <a:lnTo>
                  <a:pt x="409003" y="687104"/>
                </a:lnTo>
                <a:lnTo>
                  <a:pt x="408686" y="688005"/>
                </a:lnTo>
                <a:lnTo>
                  <a:pt x="416264" y="685529"/>
                </a:lnTo>
                <a:close/>
              </a:path>
              <a:path w="732154" h="746760">
                <a:moveTo>
                  <a:pt x="631642" y="636405"/>
                </a:moveTo>
                <a:lnTo>
                  <a:pt x="496811" y="636405"/>
                </a:lnTo>
                <a:lnTo>
                  <a:pt x="508953" y="645972"/>
                </a:lnTo>
                <a:lnTo>
                  <a:pt x="523663" y="650786"/>
                </a:lnTo>
                <a:lnTo>
                  <a:pt x="538228" y="655856"/>
                </a:lnTo>
                <a:lnTo>
                  <a:pt x="549935" y="666187"/>
                </a:lnTo>
                <a:lnTo>
                  <a:pt x="552107" y="667444"/>
                </a:lnTo>
                <a:lnTo>
                  <a:pt x="566160" y="674969"/>
                </a:lnTo>
                <a:lnTo>
                  <a:pt x="579972" y="677393"/>
                </a:lnTo>
                <a:lnTo>
                  <a:pt x="593539" y="674261"/>
                </a:lnTo>
                <a:lnTo>
                  <a:pt x="627889" y="643006"/>
                </a:lnTo>
                <a:lnTo>
                  <a:pt x="631642" y="636405"/>
                </a:lnTo>
                <a:close/>
              </a:path>
              <a:path w="732154" h="746760">
                <a:moveTo>
                  <a:pt x="437567" y="661043"/>
                </a:moveTo>
                <a:lnTo>
                  <a:pt x="196519" y="661043"/>
                </a:lnTo>
                <a:lnTo>
                  <a:pt x="197853" y="662529"/>
                </a:lnTo>
                <a:lnTo>
                  <a:pt x="437437" y="662529"/>
                </a:lnTo>
                <a:lnTo>
                  <a:pt x="437822" y="661729"/>
                </a:lnTo>
                <a:lnTo>
                  <a:pt x="436778" y="661729"/>
                </a:lnTo>
                <a:lnTo>
                  <a:pt x="437567" y="661043"/>
                </a:lnTo>
                <a:close/>
              </a:path>
              <a:path w="732154" h="746760">
                <a:moveTo>
                  <a:pt x="638406" y="603774"/>
                </a:moveTo>
                <a:lnTo>
                  <a:pt x="129973" y="603774"/>
                </a:lnTo>
                <a:lnTo>
                  <a:pt x="148134" y="607427"/>
                </a:lnTo>
                <a:lnTo>
                  <a:pt x="165239" y="617978"/>
                </a:lnTo>
                <a:lnTo>
                  <a:pt x="175883" y="627041"/>
                </a:lnTo>
                <a:lnTo>
                  <a:pt x="181276" y="640047"/>
                </a:lnTo>
                <a:lnTo>
                  <a:pt x="186645" y="653068"/>
                </a:lnTo>
                <a:lnTo>
                  <a:pt x="197218" y="662174"/>
                </a:lnTo>
                <a:lnTo>
                  <a:pt x="197027" y="661793"/>
                </a:lnTo>
                <a:lnTo>
                  <a:pt x="196735" y="661437"/>
                </a:lnTo>
                <a:lnTo>
                  <a:pt x="196519" y="661043"/>
                </a:lnTo>
                <a:lnTo>
                  <a:pt x="437567" y="661043"/>
                </a:lnTo>
                <a:lnTo>
                  <a:pt x="438531" y="660205"/>
                </a:lnTo>
                <a:lnTo>
                  <a:pt x="439522" y="660205"/>
                </a:lnTo>
                <a:lnTo>
                  <a:pt x="446317" y="656513"/>
                </a:lnTo>
                <a:lnTo>
                  <a:pt x="454132" y="651683"/>
                </a:lnTo>
                <a:lnTo>
                  <a:pt x="461662" y="646425"/>
                </a:lnTo>
                <a:lnTo>
                  <a:pt x="468909" y="640736"/>
                </a:lnTo>
                <a:lnTo>
                  <a:pt x="496811" y="636405"/>
                </a:lnTo>
                <a:lnTo>
                  <a:pt x="631642" y="636405"/>
                </a:lnTo>
                <a:lnTo>
                  <a:pt x="631931" y="635897"/>
                </a:lnTo>
                <a:lnTo>
                  <a:pt x="631545" y="635897"/>
                </a:lnTo>
                <a:lnTo>
                  <a:pt x="638406" y="603774"/>
                </a:lnTo>
                <a:close/>
              </a:path>
              <a:path w="732154" h="746760">
                <a:moveTo>
                  <a:pt x="438213" y="660916"/>
                </a:moveTo>
                <a:lnTo>
                  <a:pt x="437692" y="661170"/>
                </a:lnTo>
                <a:lnTo>
                  <a:pt x="437261" y="661501"/>
                </a:lnTo>
                <a:lnTo>
                  <a:pt x="436778" y="661729"/>
                </a:lnTo>
                <a:lnTo>
                  <a:pt x="437822" y="661729"/>
                </a:lnTo>
                <a:lnTo>
                  <a:pt x="438213" y="660916"/>
                </a:lnTo>
                <a:close/>
              </a:path>
              <a:path w="732154" h="746760">
                <a:moveTo>
                  <a:pt x="439522" y="660205"/>
                </a:moveTo>
                <a:lnTo>
                  <a:pt x="438531" y="660205"/>
                </a:lnTo>
                <a:lnTo>
                  <a:pt x="438429" y="660459"/>
                </a:lnTo>
                <a:lnTo>
                  <a:pt x="438302" y="660662"/>
                </a:lnTo>
                <a:lnTo>
                  <a:pt x="438213" y="660916"/>
                </a:lnTo>
                <a:lnTo>
                  <a:pt x="439522" y="660205"/>
                </a:lnTo>
                <a:close/>
              </a:path>
              <a:path w="732154" h="746760">
                <a:moveTo>
                  <a:pt x="632942" y="634119"/>
                </a:moveTo>
                <a:lnTo>
                  <a:pt x="631545" y="635897"/>
                </a:lnTo>
                <a:lnTo>
                  <a:pt x="631931" y="635897"/>
                </a:lnTo>
                <a:lnTo>
                  <a:pt x="632942" y="634119"/>
                </a:lnTo>
                <a:close/>
              </a:path>
              <a:path w="732154" h="746760">
                <a:moveTo>
                  <a:pt x="11985" y="292884"/>
                </a:moveTo>
                <a:lnTo>
                  <a:pt x="12153" y="298306"/>
                </a:lnTo>
                <a:lnTo>
                  <a:pt x="9093" y="305227"/>
                </a:lnTo>
                <a:lnTo>
                  <a:pt x="3365" y="310904"/>
                </a:lnTo>
                <a:lnTo>
                  <a:pt x="8218" y="364926"/>
                </a:lnTo>
                <a:lnTo>
                  <a:pt x="6169" y="418837"/>
                </a:lnTo>
                <a:lnTo>
                  <a:pt x="1876" y="472712"/>
                </a:lnTo>
                <a:lnTo>
                  <a:pt x="0" y="526627"/>
                </a:lnTo>
                <a:lnTo>
                  <a:pt x="6555" y="532434"/>
                </a:lnTo>
                <a:lnTo>
                  <a:pt x="12141" y="538965"/>
                </a:lnTo>
                <a:lnTo>
                  <a:pt x="16755" y="546229"/>
                </a:lnTo>
                <a:lnTo>
                  <a:pt x="20396" y="554236"/>
                </a:lnTo>
                <a:lnTo>
                  <a:pt x="26403" y="560396"/>
                </a:lnTo>
                <a:lnTo>
                  <a:pt x="34080" y="563850"/>
                </a:lnTo>
                <a:lnTo>
                  <a:pt x="40444" y="568691"/>
                </a:lnTo>
                <a:lnTo>
                  <a:pt x="45553" y="574867"/>
                </a:lnTo>
                <a:lnTo>
                  <a:pt x="49466" y="582329"/>
                </a:lnTo>
                <a:lnTo>
                  <a:pt x="54241" y="585910"/>
                </a:lnTo>
                <a:lnTo>
                  <a:pt x="63479" y="591450"/>
                </a:lnTo>
                <a:lnTo>
                  <a:pt x="72469" y="597475"/>
                </a:lnTo>
                <a:lnTo>
                  <a:pt x="81816" y="602835"/>
                </a:lnTo>
                <a:lnTo>
                  <a:pt x="92125" y="606383"/>
                </a:lnTo>
                <a:lnTo>
                  <a:pt x="111166" y="604324"/>
                </a:lnTo>
                <a:lnTo>
                  <a:pt x="129973" y="603774"/>
                </a:lnTo>
                <a:lnTo>
                  <a:pt x="638406" y="603774"/>
                </a:lnTo>
                <a:lnTo>
                  <a:pt x="641796" y="587901"/>
                </a:lnTo>
                <a:lnTo>
                  <a:pt x="654309" y="540211"/>
                </a:lnTo>
                <a:lnTo>
                  <a:pt x="667748" y="492646"/>
                </a:lnTo>
                <a:lnTo>
                  <a:pt x="680775" y="445025"/>
                </a:lnTo>
                <a:lnTo>
                  <a:pt x="692055" y="397168"/>
                </a:lnTo>
                <a:lnTo>
                  <a:pt x="700248" y="348894"/>
                </a:lnTo>
                <a:lnTo>
                  <a:pt x="703935" y="301125"/>
                </a:lnTo>
                <a:lnTo>
                  <a:pt x="13576" y="301125"/>
                </a:lnTo>
                <a:lnTo>
                  <a:pt x="11985" y="292884"/>
                </a:lnTo>
                <a:close/>
              </a:path>
              <a:path w="732154" h="746760">
                <a:moveTo>
                  <a:pt x="732009" y="0"/>
                </a:moveTo>
                <a:lnTo>
                  <a:pt x="25198" y="0"/>
                </a:lnTo>
                <a:lnTo>
                  <a:pt x="15593" y="42549"/>
                </a:lnTo>
                <a:lnTo>
                  <a:pt x="12414" y="92864"/>
                </a:lnTo>
                <a:lnTo>
                  <a:pt x="13535" y="143443"/>
                </a:lnTo>
                <a:lnTo>
                  <a:pt x="15180" y="194090"/>
                </a:lnTo>
                <a:lnTo>
                  <a:pt x="13579" y="244521"/>
                </a:lnTo>
                <a:lnTo>
                  <a:pt x="24396" y="273643"/>
                </a:lnTo>
                <a:lnTo>
                  <a:pt x="16916" y="280805"/>
                </a:lnTo>
                <a:lnTo>
                  <a:pt x="19786" y="291753"/>
                </a:lnTo>
                <a:lnTo>
                  <a:pt x="13576" y="301125"/>
                </a:lnTo>
                <a:lnTo>
                  <a:pt x="703935" y="301125"/>
                </a:lnTo>
                <a:lnTo>
                  <a:pt x="703951" y="298306"/>
                </a:lnTo>
                <a:lnTo>
                  <a:pt x="703168" y="278748"/>
                </a:lnTo>
                <a:lnTo>
                  <a:pt x="370471" y="278748"/>
                </a:lnTo>
                <a:lnTo>
                  <a:pt x="368947" y="278646"/>
                </a:lnTo>
                <a:lnTo>
                  <a:pt x="370509" y="278291"/>
                </a:lnTo>
                <a:lnTo>
                  <a:pt x="372262" y="278189"/>
                </a:lnTo>
                <a:lnTo>
                  <a:pt x="373786" y="277808"/>
                </a:lnTo>
                <a:lnTo>
                  <a:pt x="703131" y="277808"/>
                </a:lnTo>
                <a:lnTo>
                  <a:pt x="702033" y="250374"/>
                </a:lnTo>
                <a:lnTo>
                  <a:pt x="701133" y="245360"/>
                </a:lnTo>
                <a:lnTo>
                  <a:pt x="335927" y="245360"/>
                </a:lnTo>
                <a:lnTo>
                  <a:pt x="335762" y="245296"/>
                </a:lnTo>
                <a:lnTo>
                  <a:pt x="335610" y="245195"/>
                </a:lnTo>
                <a:lnTo>
                  <a:pt x="335445" y="245169"/>
                </a:lnTo>
                <a:lnTo>
                  <a:pt x="336016" y="244521"/>
                </a:lnTo>
                <a:lnTo>
                  <a:pt x="700982" y="244521"/>
                </a:lnTo>
                <a:lnTo>
                  <a:pt x="692950" y="199767"/>
                </a:lnTo>
                <a:lnTo>
                  <a:pt x="693610" y="199246"/>
                </a:lnTo>
                <a:lnTo>
                  <a:pt x="694220" y="198865"/>
                </a:lnTo>
                <a:lnTo>
                  <a:pt x="694893" y="198344"/>
                </a:lnTo>
                <a:lnTo>
                  <a:pt x="700947" y="179986"/>
                </a:lnTo>
                <a:lnTo>
                  <a:pt x="704592" y="160978"/>
                </a:lnTo>
                <a:lnTo>
                  <a:pt x="708366" y="142012"/>
                </a:lnTo>
                <a:lnTo>
                  <a:pt x="714806" y="123783"/>
                </a:lnTo>
                <a:lnTo>
                  <a:pt x="710768" y="113521"/>
                </a:lnTo>
                <a:lnTo>
                  <a:pt x="717384" y="104733"/>
                </a:lnTo>
                <a:lnTo>
                  <a:pt x="730946" y="68538"/>
                </a:lnTo>
                <a:lnTo>
                  <a:pt x="732040" y="30204"/>
                </a:lnTo>
                <a:lnTo>
                  <a:pt x="732009" y="0"/>
                </a:lnTo>
                <a:close/>
              </a:path>
              <a:path w="732154" h="746760">
                <a:moveTo>
                  <a:pt x="11899" y="290140"/>
                </a:moveTo>
                <a:lnTo>
                  <a:pt x="11455" y="290140"/>
                </a:lnTo>
                <a:lnTo>
                  <a:pt x="11985" y="292884"/>
                </a:lnTo>
                <a:lnTo>
                  <a:pt x="11899" y="290140"/>
                </a:lnTo>
                <a:close/>
              </a:path>
              <a:path w="732154" h="746760">
                <a:moveTo>
                  <a:pt x="703131" y="277808"/>
                </a:moveTo>
                <a:lnTo>
                  <a:pt x="373786" y="277808"/>
                </a:lnTo>
                <a:lnTo>
                  <a:pt x="372071" y="278545"/>
                </a:lnTo>
                <a:lnTo>
                  <a:pt x="370471" y="278748"/>
                </a:lnTo>
                <a:lnTo>
                  <a:pt x="703168" y="278748"/>
                </a:lnTo>
                <a:lnTo>
                  <a:pt x="703131" y="277808"/>
                </a:lnTo>
                <a:close/>
              </a:path>
              <a:path w="732154" h="746760">
                <a:moveTo>
                  <a:pt x="700982" y="244521"/>
                </a:moveTo>
                <a:lnTo>
                  <a:pt x="336016" y="244521"/>
                </a:lnTo>
                <a:lnTo>
                  <a:pt x="335927" y="245360"/>
                </a:lnTo>
                <a:lnTo>
                  <a:pt x="701133" y="245360"/>
                </a:lnTo>
                <a:lnTo>
                  <a:pt x="700982" y="244521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FE72DBE3-A304-45E6-B106-B639E839E649}"/>
              </a:ext>
            </a:extLst>
          </p:cNvPr>
          <p:cNvSpPr txBox="1"/>
          <p:nvPr/>
        </p:nvSpPr>
        <p:spPr>
          <a:xfrm>
            <a:off x="6744253" y="116508"/>
            <a:ext cx="2800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object 4">
            <a:extLst>
              <a:ext uri="{FF2B5EF4-FFF2-40B4-BE49-F238E27FC236}">
                <a16:creationId xmlns:a16="http://schemas.microsoft.com/office/drawing/2014/main" id="{0348C0F9-8CE9-4BF6-A154-B42D434A2062}"/>
              </a:ext>
            </a:extLst>
          </p:cNvPr>
          <p:cNvGrpSpPr/>
          <p:nvPr/>
        </p:nvGrpSpPr>
        <p:grpSpPr>
          <a:xfrm>
            <a:off x="6610933" y="358378"/>
            <a:ext cx="561975" cy="153670"/>
            <a:chOff x="6610931" y="358378"/>
            <a:chExt cx="561975" cy="153670"/>
          </a:xfrm>
        </p:grpSpPr>
        <p:pic>
          <p:nvPicPr>
            <p:cNvPr id="27" name="object 5">
              <a:extLst>
                <a:ext uri="{FF2B5EF4-FFF2-40B4-BE49-F238E27FC236}">
                  <a16:creationId xmlns:a16="http://schemas.microsoft.com/office/drawing/2014/main" id="{87D143E2-E4F3-4861-9347-849811F68B3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0931" y="358378"/>
              <a:ext cx="161137" cy="153644"/>
            </a:xfrm>
            <a:prstGeom prst="rect">
              <a:avLst/>
            </a:prstGeom>
          </p:spPr>
        </p:pic>
        <p:pic>
          <p:nvPicPr>
            <p:cNvPr id="28" name="object 6">
              <a:extLst>
                <a:ext uri="{FF2B5EF4-FFF2-40B4-BE49-F238E27FC236}">
                  <a16:creationId xmlns:a16="http://schemas.microsoft.com/office/drawing/2014/main" id="{48125B7C-BB64-4A51-9C73-24F94509615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1310" y="358378"/>
              <a:ext cx="161137" cy="153644"/>
            </a:xfrm>
            <a:prstGeom prst="rect">
              <a:avLst/>
            </a:prstGeom>
          </p:spPr>
        </p:pic>
        <p:pic>
          <p:nvPicPr>
            <p:cNvPr id="29" name="object 7">
              <a:extLst>
                <a:ext uri="{FF2B5EF4-FFF2-40B4-BE49-F238E27FC236}">
                  <a16:creationId xmlns:a16="http://schemas.microsoft.com/office/drawing/2014/main" id="{DDC8DC96-4597-46A0-B964-F1E47D517BF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1691" y="358378"/>
              <a:ext cx="161137" cy="1536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>
            <a:extLst>
              <a:ext uri="{FF2B5EF4-FFF2-40B4-BE49-F238E27FC236}">
                <a16:creationId xmlns:a16="http://schemas.microsoft.com/office/drawing/2014/main" id="{2E52E0DF-7394-4147-AF14-7E04030E8D8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9B0349C6-C67A-4253-83E5-3B2AAA49C85F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D132906-3FEA-4CC6-BFB4-522913657FAF}"/>
              </a:ext>
            </a:extLst>
          </p:cNvPr>
          <p:cNvSpPr txBox="1">
            <a:spLocks/>
          </p:cNvSpPr>
          <p:nvPr/>
        </p:nvSpPr>
        <p:spPr>
          <a:xfrm>
            <a:off x="1244699" y="367970"/>
            <a:ext cx="49774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1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 einer Challenge</a:t>
            </a: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8BE797E2-C434-4289-80BC-9DBEF2BC4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6263879"/>
              </p:ext>
            </p:extLst>
          </p:nvPr>
        </p:nvGraphicFramePr>
        <p:xfrm>
          <a:off x="800036" y="762000"/>
          <a:ext cx="2825813" cy="358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319A675B-DC7D-4C52-9152-087762B482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63165"/>
              </p:ext>
            </p:extLst>
          </p:nvPr>
        </p:nvGraphicFramePr>
        <p:xfrm>
          <a:off x="3470198" y="892710"/>
          <a:ext cx="3889452" cy="3451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2535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6D02F876-67F3-41A1-9980-A34B7DFE377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4E06E488-196A-42FE-A7FF-36E7E5D42521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73FDEC-C488-4F76-805C-1267EC39CD64}"/>
              </a:ext>
            </a:extLst>
          </p:cNvPr>
          <p:cNvSpPr txBox="1">
            <a:spLocks/>
          </p:cNvSpPr>
          <p:nvPr/>
        </p:nvSpPr>
        <p:spPr>
          <a:xfrm>
            <a:off x="1244699" y="367970"/>
            <a:ext cx="49774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1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 einer Challenge</a:t>
            </a: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BC0519D-AEAE-46D2-BAA2-F0EE1A08223C}"/>
              </a:ext>
            </a:extLst>
          </p:cNvPr>
          <p:cNvGrpSpPr/>
          <p:nvPr/>
        </p:nvGrpSpPr>
        <p:grpSpPr>
          <a:xfrm>
            <a:off x="1244702" y="1342390"/>
            <a:ext cx="2489249" cy="569214"/>
            <a:chOff x="1146086" y="56145"/>
            <a:chExt cx="2489249" cy="441569"/>
          </a:xfrm>
        </p:grpSpPr>
        <p:sp>
          <p:nvSpPr>
            <p:cNvPr id="7" name="Rechteck: obere Ecken abgerundet 6">
              <a:extLst>
                <a:ext uri="{FF2B5EF4-FFF2-40B4-BE49-F238E27FC236}">
                  <a16:creationId xmlns:a16="http://schemas.microsoft.com/office/drawing/2014/main" id="{8921FBD7-FE96-412D-B0CD-9745747E0094}"/>
                </a:ext>
              </a:extLst>
            </p:cNvPr>
            <p:cNvSpPr/>
            <p:nvPr/>
          </p:nvSpPr>
          <p:spPr>
            <a:xfrm rot="5400000">
              <a:off x="2169926" y="-967695"/>
              <a:ext cx="441569" cy="24892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hteck: obere Ecken abgerundet 4">
              <a:extLst>
                <a:ext uri="{FF2B5EF4-FFF2-40B4-BE49-F238E27FC236}">
                  <a16:creationId xmlns:a16="http://schemas.microsoft.com/office/drawing/2014/main" id="{4FD39604-9353-4316-BF48-E0B828753BDF}"/>
                </a:ext>
              </a:extLst>
            </p:cNvPr>
            <p:cNvSpPr txBox="1"/>
            <p:nvPr/>
          </p:nvSpPr>
          <p:spPr>
            <a:xfrm>
              <a:off x="1146086" y="77701"/>
              <a:ext cx="2467693" cy="39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23825" rIns="108000" bIns="123825" numCol="1" spcCol="1270" anchor="ctr" anchorCtr="0">
              <a:noAutofit/>
            </a:bodyPr>
            <a:lstStyle/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Einlese- &amp; Verständigungszeit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0698A52-C629-4C61-9222-F67CC712F05F}"/>
              </a:ext>
            </a:extLst>
          </p:cNvPr>
          <p:cNvGrpSpPr/>
          <p:nvPr/>
        </p:nvGrpSpPr>
        <p:grpSpPr>
          <a:xfrm>
            <a:off x="1244701" y="2030802"/>
            <a:ext cx="2489249" cy="289823"/>
            <a:chOff x="1146086" y="635705"/>
            <a:chExt cx="2489249" cy="441569"/>
          </a:xfrm>
        </p:grpSpPr>
        <p:sp>
          <p:nvSpPr>
            <p:cNvPr id="10" name="Rechteck: obere Ecken abgerundet 9">
              <a:extLst>
                <a:ext uri="{FF2B5EF4-FFF2-40B4-BE49-F238E27FC236}">
                  <a16:creationId xmlns:a16="http://schemas.microsoft.com/office/drawing/2014/main" id="{AD5ED541-1DF9-4E09-B066-422A7FDFBB77}"/>
                </a:ext>
              </a:extLst>
            </p:cNvPr>
            <p:cNvSpPr/>
            <p:nvPr/>
          </p:nvSpPr>
          <p:spPr>
            <a:xfrm rot="5400000">
              <a:off x="2169926" y="-388135"/>
              <a:ext cx="441569" cy="24892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hteck: obere Ecken abgerundet 4">
              <a:extLst>
                <a:ext uri="{FF2B5EF4-FFF2-40B4-BE49-F238E27FC236}">
                  <a16:creationId xmlns:a16="http://schemas.microsoft.com/office/drawing/2014/main" id="{EECE9C60-68E3-4F3F-9016-8BDB9C5F069C}"/>
                </a:ext>
              </a:extLst>
            </p:cNvPr>
            <p:cNvSpPr txBox="1"/>
            <p:nvPr/>
          </p:nvSpPr>
          <p:spPr>
            <a:xfrm>
              <a:off x="1146086" y="657261"/>
              <a:ext cx="2467693" cy="39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23825" rIns="108000" bIns="123825" numCol="1" spcCol="1270" anchor="ctr" anchorCtr="0">
              <a:noAutofit/>
            </a:bodyPr>
            <a:lstStyle/>
            <a:p>
              <a:pPr marL="114295" lvl="1" indent="-114295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Erprobungszeit</a:t>
              </a:r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E04EF0E2-3C1A-4522-ACED-272C851CA447}"/>
              </a:ext>
            </a:extLst>
          </p:cNvPr>
          <p:cNvSpPr txBox="1"/>
          <p:nvPr/>
        </p:nvSpPr>
        <p:spPr>
          <a:xfrm>
            <a:off x="4405487" y="1674871"/>
            <a:ext cx="161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DB7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Minuten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endParaRPr lang="de-DE" b="1" dirty="0">
              <a:solidFill>
                <a:srgbClr val="FDB7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eschweifte Klammer rechts 12">
            <a:extLst>
              <a:ext uri="{FF2B5EF4-FFF2-40B4-BE49-F238E27FC236}">
                <a16:creationId xmlns:a16="http://schemas.microsoft.com/office/drawing/2014/main" id="{A1BE3C93-BEBF-4A1C-B54A-CDB7F3839DD5}"/>
              </a:ext>
            </a:extLst>
          </p:cNvPr>
          <p:cNvSpPr/>
          <p:nvPr/>
        </p:nvSpPr>
        <p:spPr>
          <a:xfrm>
            <a:off x="3948284" y="1361499"/>
            <a:ext cx="457200" cy="959124"/>
          </a:xfrm>
          <a:prstGeom prst="rightBrace">
            <a:avLst/>
          </a:prstGeom>
          <a:noFill/>
          <a:ln w="28575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79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6D02F876-67F3-41A1-9980-A34B7DFE377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8492" y="-663849"/>
            <a:ext cx="739801" cy="2353459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4E06E488-196A-42FE-A7FF-36E7E5D42521}"/>
              </a:ext>
            </a:extLst>
          </p:cNvPr>
          <p:cNvSpPr txBox="1"/>
          <p:nvPr/>
        </p:nvSpPr>
        <p:spPr>
          <a:xfrm>
            <a:off x="492260" y="-914400"/>
            <a:ext cx="307777" cy="22606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  <a:tabLst>
                <a:tab pos="1976656" algn="l"/>
              </a:tabLst>
            </a:pP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EINHEI</a:t>
            </a:r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85261FB-9597-4C90-8E7A-563CCC55AB03}"/>
              </a:ext>
            </a:extLst>
          </p:cNvPr>
          <p:cNvGrpSpPr/>
          <p:nvPr/>
        </p:nvGrpSpPr>
        <p:grpSpPr>
          <a:xfrm>
            <a:off x="1244702" y="1346203"/>
            <a:ext cx="2489249" cy="441569"/>
            <a:chOff x="1146086" y="1215264"/>
            <a:chExt cx="2489249" cy="441569"/>
          </a:xfrm>
        </p:grpSpPr>
        <p:sp>
          <p:nvSpPr>
            <p:cNvPr id="15" name="Rechteck: obere Ecken abgerundet 14">
              <a:extLst>
                <a:ext uri="{FF2B5EF4-FFF2-40B4-BE49-F238E27FC236}">
                  <a16:creationId xmlns:a16="http://schemas.microsoft.com/office/drawing/2014/main" id="{1543CF93-1550-42DB-873A-87F77DC0D1BC}"/>
                </a:ext>
              </a:extLst>
            </p:cNvPr>
            <p:cNvSpPr/>
            <p:nvPr/>
          </p:nvSpPr>
          <p:spPr>
            <a:xfrm rot="5400000">
              <a:off x="2169926" y="191424"/>
              <a:ext cx="441569" cy="24892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hteck: obere Ecken abgerundet 4">
              <a:extLst>
                <a:ext uri="{FF2B5EF4-FFF2-40B4-BE49-F238E27FC236}">
                  <a16:creationId xmlns:a16="http://schemas.microsoft.com/office/drawing/2014/main" id="{8DEDF033-D0B4-492B-A3D5-FBC297E3EE66}"/>
                </a:ext>
              </a:extLst>
            </p:cNvPr>
            <p:cNvSpPr txBox="1"/>
            <p:nvPr/>
          </p:nvSpPr>
          <p:spPr>
            <a:xfrm>
              <a:off x="1146086" y="1236820"/>
              <a:ext cx="2467693" cy="39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23825" rIns="108000" bIns="123825" numCol="1" spcCol="1270" anchor="ctr" anchorCtr="0">
              <a:noAutofit/>
            </a:bodyPr>
            <a:lstStyle/>
            <a:p>
              <a:pPr marL="114295" lvl="1" indent="-114295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dirty="0" err="1">
                  <a:latin typeface="Arial" panose="020B0604020202020204" pitchFamily="34" charset="0"/>
                  <a:cs typeface="Arial" panose="020B0604020202020204" pitchFamily="34" charset="0"/>
                </a:rPr>
                <a:t>Challengezeit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 #1 </a:t>
              </a:r>
            </a:p>
          </p:txBody>
        </p:sp>
      </p:grpSp>
      <p:sp>
        <p:nvSpPr>
          <p:cNvPr id="17" name="object 12">
            <a:extLst>
              <a:ext uri="{FF2B5EF4-FFF2-40B4-BE49-F238E27FC236}">
                <a16:creationId xmlns:a16="http://schemas.microsoft.com/office/drawing/2014/main" id="{0E4A85DC-710A-400A-B013-2C6C4A99ED54}"/>
              </a:ext>
            </a:extLst>
          </p:cNvPr>
          <p:cNvSpPr txBox="1"/>
          <p:nvPr/>
        </p:nvSpPr>
        <p:spPr>
          <a:xfrm>
            <a:off x="3959067" y="1346201"/>
            <a:ext cx="26606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AAF6F06-4F96-46E4-A1A1-21E9D634DB02}"/>
              </a:ext>
            </a:extLst>
          </p:cNvPr>
          <p:cNvSpPr txBox="1"/>
          <p:nvPr/>
        </p:nvSpPr>
        <p:spPr>
          <a:xfrm>
            <a:off x="3959339" y="13456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>
            <a:noAutofit/>
          </a:bodyPr>
          <a:lstStyle/>
          <a:p>
            <a:pPr algn="ctr"/>
            <a:r>
              <a:rPr lang="de-DE" sz="7999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GAMEOVER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4E8A771-4A25-4C0E-9739-9BE29A262AD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BFE460D-912E-47E5-BA66-114F6412143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DA83182-2FE7-4677-9B9B-4A5C16C58976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4A598F7-6807-4AB9-B0CC-24B399DB01F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30A30F6-D43C-40A2-8E14-BF1EB74BE76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5745415-6671-4D6A-B979-FA5BCBCD31B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A4FCFA3-9EFB-484D-86D3-E74805F44F5C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87C3CF0-4CD2-4C37-8C96-BA08496E95B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1BD57EB-D1F4-4070-81D0-40F058531C2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168533E-788D-4B15-AB6F-8A8198C2D12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D2034C1-0267-4DE2-8893-AEECA4C665D8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9339D3D-CA90-4CBE-B804-CDF61BFD72D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DDC53B02-3861-443B-A2CD-4E6D18DABE8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C8CCCDF-5DA7-4777-9F36-9B38562E5D1B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BD6981A-9BA3-4FEA-B346-C80336177F1E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BF39B75-0681-4126-8135-4494F759220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D01521D-AEED-43AD-8CB8-3E87264D8DA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5822E00-8EAB-45FA-90A0-707049C16E5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D1AD9CD-2C61-436B-87CE-C1AE2AA1D6C8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40D17E2-A922-4BEB-922C-A5CA5F7C36F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65BF2C9-8ACC-4E40-AD74-BC9A9FED5BAE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5F38B6D-25AB-4DF3-AC04-9085C0FED55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0DC83AE-2ECB-4DB6-9F89-019D68619B0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A5E68EF-BCBD-473F-AEE7-88AE75361BD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24C6A4A-8039-4006-95F9-A47DF278A25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57BA254-9DAB-4040-924D-1268A696A1C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16DF1FE-92AA-4C66-BEF1-D9CF5ECEBCD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B82C5E5-272E-4440-9C41-26BF7223C81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F85DC187-B8C9-4AAC-A91F-626B54292E4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CCD49A0-0AFD-4848-B873-74FB19A84BE9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67AF6B3-46BD-479B-B045-C9D2FA6FA63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A0DF3214-AD2D-4783-A0A3-A9E973A994F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C5BFC2B-6101-43FA-B803-84833D715BA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B611009-8458-4FB4-9EB0-34398B11164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7ED4505-AD58-465D-B285-881F5D93536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B945FCA-F3DE-413E-B34E-FC6ADE2F583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6CCA3E0-6E64-4749-AA0E-8FDD76F1EF4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BA8C83C6-A08F-42A9-8555-14803A3E042C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EC3A5E2-D3A3-416D-9EF7-21905AE1384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7A2843E-B9B9-4CD4-96C0-AA7C6B762FE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63E31BC-FE19-4A34-9FF4-F749C520FB0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7EB2FC6-7919-4D97-9D38-2C72007E2F8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A0EF2FC-C1E4-45AA-9E64-D0AE48D2AF17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7A01F281-FA7A-4DEB-ABFF-F23E6B3BCEB0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3458BB88-70DD-472A-BECD-6AD7801A653C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F55F05F0-4911-42A7-8D00-E8D0D795926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07B2F06-2EA9-461D-BC30-B375E59D3535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E78D5BC9-61F7-450E-893A-1DE9E4DD5154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A9C183A-09F1-41D6-81DC-053F631F0C0E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722A2C03-487C-4D89-BEAF-7C4D1E26FA2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6E6DF1D-A02F-4101-AB78-9C2A6E4BF402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31CE01D-AF5B-4981-8BDE-C5A6D0C602E7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4F5DE603-A7E3-44EA-81DB-43BBE8C379EB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2E9B2F1B-F74D-4702-94CB-B5233437D786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51687FEB-8976-456E-88A4-86205DFCABC3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027D003F-B9D6-49FB-9F01-A4E36356F1AA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731A67C3-143A-403C-87F0-823183B9DB36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3A23C9B6-70AD-4B0F-A0BA-339AC13AB02F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AA5E94A7-09D6-4E7F-90B4-330770F3784D}"/>
              </a:ext>
            </a:extLst>
          </p:cNvPr>
          <p:cNvSpPr txBox="1"/>
          <p:nvPr/>
        </p:nvSpPr>
        <p:spPr>
          <a:xfrm>
            <a:off x="3959064" y="13462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</a:p>
        </p:txBody>
      </p: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098DFC93-3968-40E2-8FCF-44CFA6D5664A}"/>
              </a:ext>
            </a:extLst>
          </p:cNvPr>
          <p:cNvGrpSpPr/>
          <p:nvPr/>
        </p:nvGrpSpPr>
        <p:grpSpPr>
          <a:xfrm>
            <a:off x="1244702" y="1937062"/>
            <a:ext cx="2489249" cy="1034738"/>
            <a:chOff x="1146086" y="1794824"/>
            <a:chExt cx="2489249" cy="441569"/>
          </a:xfrm>
        </p:grpSpPr>
        <p:sp>
          <p:nvSpPr>
            <p:cNvPr id="80" name="Rechteck: obere Ecken abgerundet 79">
              <a:extLst>
                <a:ext uri="{FF2B5EF4-FFF2-40B4-BE49-F238E27FC236}">
                  <a16:creationId xmlns:a16="http://schemas.microsoft.com/office/drawing/2014/main" id="{04A753AF-0680-4EC4-87AF-A151CD819C20}"/>
                </a:ext>
              </a:extLst>
            </p:cNvPr>
            <p:cNvSpPr/>
            <p:nvPr/>
          </p:nvSpPr>
          <p:spPr>
            <a:xfrm rot="5400000">
              <a:off x="2169926" y="770984"/>
              <a:ext cx="441569" cy="24892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1" name="Rechteck: obere Ecken abgerundet 4">
              <a:extLst>
                <a:ext uri="{FF2B5EF4-FFF2-40B4-BE49-F238E27FC236}">
                  <a16:creationId xmlns:a16="http://schemas.microsoft.com/office/drawing/2014/main" id="{EF93F675-D8CC-40D9-AD56-BD952CB1338C}"/>
                </a:ext>
              </a:extLst>
            </p:cNvPr>
            <p:cNvSpPr txBox="1"/>
            <p:nvPr/>
          </p:nvSpPr>
          <p:spPr>
            <a:xfrm>
              <a:off x="1146086" y="1816380"/>
              <a:ext cx="2467693" cy="39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23825" rIns="108000" bIns="123825" numCol="1" spcCol="1270" anchor="ctr" anchorCtr="0">
              <a:noAutofit/>
            </a:bodyPr>
            <a:lstStyle/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dann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Zeiteintragung (in Sek.)</a:t>
              </a:r>
            </a:p>
            <a:p>
              <a:pPr marL="0" lvl="1" defTabSz="622269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b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Wechsel der Rollen</a:t>
              </a:r>
            </a:p>
          </p:txBody>
        </p:sp>
      </p:grpSp>
      <p:sp>
        <p:nvSpPr>
          <p:cNvPr id="88" name="object 2">
            <a:extLst>
              <a:ext uri="{FF2B5EF4-FFF2-40B4-BE49-F238E27FC236}">
                <a16:creationId xmlns:a16="http://schemas.microsoft.com/office/drawing/2014/main" id="{15A2AE01-04AD-4BB4-8267-1C9FEE971301}"/>
              </a:ext>
            </a:extLst>
          </p:cNvPr>
          <p:cNvSpPr txBox="1">
            <a:spLocks/>
          </p:cNvSpPr>
          <p:nvPr/>
        </p:nvSpPr>
        <p:spPr>
          <a:xfrm>
            <a:off x="1244699" y="367970"/>
            <a:ext cx="49774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699">
              <a:spcBef>
                <a:spcPts val="100"/>
              </a:spcBef>
            </a:pPr>
            <a:r>
              <a:rPr lang="de-DE" b="1" kern="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 einer Challenge</a:t>
            </a:r>
            <a:endParaRPr lang="de-DE" b="1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E9D6743-B1EE-4DFB-AC28-C75023EC9105}"/>
              </a:ext>
            </a:extLst>
          </p:cNvPr>
          <p:cNvSpPr txBox="1"/>
          <p:nvPr/>
        </p:nvSpPr>
        <p:spPr>
          <a:xfrm>
            <a:off x="3960000" y="1346400"/>
            <a:ext cx="3240000" cy="2520000"/>
          </a:xfrm>
          <a:prstGeom prst="rect">
            <a:avLst/>
          </a:prstGeom>
          <a:solidFill>
            <a:srgbClr val="00AEEF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165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207056B0-176D-425E-A019-DA2F23496115}"/>
              </a:ext>
            </a:extLst>
          </p:cNvPr>
          <p:cNvGrpSpPr/>
          <p:nvPr/>
        </p:nvGrpSpPr>
        <p:grpSpPr>
          <a:xfrm>
            <a:off x="3960000" y="1346400"/>
            <a:ext cx="3240000" cy="2520000"/>
            <a:chOff x="3959064" y="1346200"/>
            <a:chExt cx="3240000" cy="2520000"/>
          </a:xfrm>
        </p:grpSpPr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5FB6488A-FE78-4608-ADDD-AAF78F05F2A4}"/>
                </a:ext>
              </a:extLst>
            </p:cNvPr>
            <p:cNvSpPr txBox="1"/>
            <p:nvPr/>
          </p:nvSpPr>
          <p:spPr>
            <a:xfrm>
              <a:off x="3959064" y="1346200"/>
              <a:ext cx="3240000" cy="2520000"/>
            </a:xfrm>
            <a:prstGeom prst="rect">
              <a:avLst/>
            </a:prstGeom>
            <a:solidFill>
              <a:srgbClr val="00AEEF"/>
            </a:solidFill>
          </p:spPr>
          <p:txBody>
            <a:bodyPr wrap="square" rtlCol="0" anchor="t" anchorCtr="0">
              <a:noAutofit/>
            </a:bodyPr>
            <a:lstStyle/>
            <a:p>
              <a:pPr algn="ctr"/>
              <a:endParaRPr lang="de-DE" sz="16599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5" name="Grafik 94" descr="Wiedergabe mit einfarbiger Füllung">
              <a:extLst>
                <a:ext uri="{FF2B5EF4-FFF2-40B4-BE49-F238E27FC236}">
                  <a16:creationId xmlns:a16="http://schemas.microsoft.com/office/drawing/2014/main" id="{16B2B50D-A49E-468C-A8A8-205594609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73650" y="2010435"/>
              <a:ext cx="1319040" cy="1319040"/>
            </a:xfrm>
            <a:prstGeom prst="rect">
              <a:avLst/>
            </a:prstGeom>
          </p:spPr>
        </p:pic>
      </p:grpSp>
      <p:sp>
        <p:nvSpPr>
          <p:cNvPr id="100" name="Textfeld 99">
            <a:extLst>
              <a:ext uri="{FF2B5EF4-FFF2-40B4-BE49-F238E27FC236}">
                <a16:creationId xmlns:a16="http://schemas.microsoft.com/office/drawing/2014/main" id="{998B61CA-39BE-431B-A70C-06756E362626}"/>
              </a:ext>
            </a:extLst>
          </p:cNvPr>
          <p:cNvSpPr txBox="1"/>
          <p:nvPr/>
        </p:nvSpPr>
        <p:spPr>
          <a:xfrm>
            <a:off x="1244702" y="3105855"/>
            <a:ext cx="25335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rgbClr val="F89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Hinweis: Schafft man eine Challenge nicht, so werden 60 Sekunden eingetragen.</a:t>
            </a:r>
          </a:p>
        </p:txBody>
      </p:sp>
    </p:spTree>
    <p:extLst>
      <p:ext uri="{BB962C8B-B14F-4D97-AF65-F5344CB8AC3E}">
        <p14:creationId xmlns:p14="http://schemas.microsoft.com/office/powerpoint/2010/main" val="24847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2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3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4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5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6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7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8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9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1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11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12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13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14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15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16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17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18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19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2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21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22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23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24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25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26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27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28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29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3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31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32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33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34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35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36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37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38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39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4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41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42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43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44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45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46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47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48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49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5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5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5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5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5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5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500"/>
                            </p:stCondLst>
                            <p:childTnLst>
                              <p:par>
                                <p:cTn id="1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8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566</Words>
  <Application>Microsoft Office PowerPoint</Application>
  <PresentationFormat>Benutzerdefiniert</PresentationFormat>
  <Paragraphs>233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Avenir</vt:lpstr>
      <vt:lpstr>Avenir-Heavy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Becher-Curling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Johannes Limmeroth</cp:lastModifiedBy>
  <cp:revision>42</cp:revision>
  <dcterms:created xsi:type="dcterms:W3CDTF">2021-03-18T21:07:45Z</dcterms:created>
  <dcterms:modified xsi:type="dcterms:W3CDTF">2021-04-20T15:12:57Z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2021-03-18T00:00:00Z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2021-03-18T00:00:00Z</vt:filetime>
  </property>
</Properties>
</file>