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5533" autoAdjust="0"/>
  </p:normalViewPr>
  <p:slideViewPr>
    <p:cSldViewPr snapToGrid="0">
      <p:cViewPr varScale="1">
        <p:scale>
          <a:sx n="84" d="100"/>
          <a:sy n="84" d="100"/>
        </p:scale>
        <p:origin x="95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3037D-B649-42FB-96E9-A48875682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4CD027-25A3-450E-A22E-4F8240CA2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C3784C-0894-4994-8479-56DB9833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EEA42D-DEE6-4B25-915F-730ED1ACC270}" type="datetimeFigureOut">
              <a:rPr lang="de-DE" smtClean="0"/>
              <a:pPr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F74DC-248A-4216-ACB2-3861E7B7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5F3C8-2C8B-4B1A-9D1D-F0FB3FFA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78FC9E-8686-430B-9EC5-10EF4606E0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5CC824-7A35-4A60-B731-BDA65F2BDABE}"/>
              </a:ext>
            </a:extLst>
          </p:cNvPr>
          <p:cNvSpPr txBox="1"/>
          <p:nvPr userDrawn="1"/>
        </p:nvSpPr>
        <p:spPr>
          <a:xfrm>
            <a:off x="400050" y="522328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Aufbauplaner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4ED38DF-AB8A-4DAD-9F1E-45E34A962B09}"/>
              </a:ext>
            </a:extLst>
          </p:cNvPr>
          <p:cNvSpPr/>
          <p:nvPr userDrawn="1"/>
        </p:nvSpPr>
        <p:spPr>
          <a:xfrm>
            <a:off x="148590" y="1143041"/>
            <a:ext cx="2091690" cy="7657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Raum:</a:t>
            </a:r>
          </a:p>
          <a:p>
            <a:pPr algn="ctr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12m x 8m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25E0B9-6F17-4600-B389-B26E1C4DD4DC}"/>
              </a:ext>
            </a:extLst>
          </p:cNvPr>
          <p:cNvSpPr/>
          <p:nvPr userDrawn="1"/>
        </p:nvSpPr>
        <p:spPr>
          <a:xfrm>
            <a:off x="148590" y="2021860"/>
            <a:ext cx="2091690" cy="683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der Maße über Ansicht ‚Folienmaster‘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3765993-23C6-4ABA-95FF-A2C4EF6615F1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3" t="40849" r="10627" b="24957"/>
          <a:stretch/>
        </p:blipFill>
        <p:spPr bwMode="auto">
          <a:xfrm>
            <a:off x="59372" y="44491"/>
            <a:ext cx="227012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99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6C030-0949-48E3-8B50-F8AC82C3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CD243D-3236-4096-B47F-39CF02F7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FCB63F-7F2B-4707-A54C-F21389DD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C75A8-7D2A-4177-8672-B26A0409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C01BD-0AEA-42D5-B2D7-EB49174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0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81767A-18EF-4635-90F7-CD5CDC23E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A1F810-D7B9-48B6-8806-F71CF88A2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CD2965-E296-4A30-A03D-40AE314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30763-105E-4EF2-A18A-5BE15C7C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5EC111-A3BE-4BFF-8A3B-B77B1DCD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64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AE5FF-FFDB-423F-90EE-FC939D75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548241-85A0-45F2-9BD9-E4B92260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0F398A-2281-44CE-ABF7-B618851A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95A163-D3CC-49DB-8FE6-951186F3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D59495-F382-40B2-B24B-12D9DFD2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1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C988-E0F8-4D4B-837F-4112A8BB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0C27DB-8C75-4248-BDB2-EDE99265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C85B2-77A9-4AF4-8F26-F3FF44BD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BA4602-1F27-41B0-B044-3255B726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0C62DD-DF92-46B5-B5F7-B72ACE32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9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5CBF8-FD0E-410B-8D38-EC9941F8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6739E4-9185-4E9D-BDE3-199964677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CBB583-3710-40D1-A010-50535662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429298-F416-4B7F-A57B-5517B525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8E1B7C-B423-405D-B670-2FBFD16F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755715-7F77-48BB-904D-2AC42CC9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67EE4-DFD2-4EFC-8A15-4F0C0F25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613567-B75B-4323-AE8E-11E6D784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66F76E-E5F5-4A42-89F4-7929A036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F964F1-8136-4386-B134-56C8CD347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0583B2-FFA3-4A50-B2C1-77959D965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81234F-03F9-4A46-AD29-BF80611F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4EB1A4-4BC9-4A8C-B062-D1910B20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F188F4-578C-40AF-975F-9BFD29F7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4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652BA-F508-4100-BF53-55FB296E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16CED2-7DC7-421B-AE59-A4E1A23E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E925A9-4776-4D15-9C7A-E5EAE809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C7D413-4338-4BD2-9CA0-67ADE3A1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1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A6EBC2-9523-493F-8D8D-D6EE9CB1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ABF392-76D4-44EA-8CD4-1A78D220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EBC123-1EA8-43FD-902C-916C1BD9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86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FF673-B7FB-4EE0-BB05-EC57D882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4DAD3-B8D9-4E06-9F8F-37CB04D5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B9641A-BE3D-4483-91B5-895055F05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6779E2-6F1E-4073-AE54-183DBFC2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EB5E7D-751B-4033-B86B-215B10B7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D58405-9779-4E20-A001-0523C9EC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78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04617-4C0B-4CDD-9C83-AA94BD7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37207D-CCA1-438E-98B1-F18268894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969D20-8238-42F8-B5C9-E5170D94C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45E4C2-1E6D-4D0D-878F-4838D707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EA42D-DEE6-4B25-915F-730ED1ACC270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410A61-B9BB-476F-BE21-1D9565F6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C2E1C4-D264-4A15-A9B0-F0141A8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78FC9E-8686-430B-9EC5-10EF4606E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10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m 2">
            <a:extLst>
              <a:ext uri="{FF2B5EF4-FFF2-40B4-BE49-F238E27FC236}">
                <a16:creationId xmlns:a16="http://schemas.microsoft.com/office/drawing/2014/main" id="{7EA94594-6915-4882-89BD-BD93D36AE672}"/>
              </a:ext>
            </a:extLst>
          </p:cNvPr>
          <p:cNvSpPr/>
          <p:nvPr userDrawn="1"/>
        </p:nvSpPr>
        <p:spPr>
          <a:xfrm rot="8740890" flipV="1">
            <a:off x="2412119" y="2239147"/>
            <a:ext cx="7544879" cy="2767339"/>
          </a:xfrm>
          <a:prstGeom prst="parallelogram">
            <a:avLst>
              <a:gd name="adj" fmla="val 70182"/>
            </a:avLst>
          </a:pr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46D6EF7A-A2DD-4358-BFB9-A743E8EC710F}"/>
              </a:ext>
            </a:extLst>
          </p:cNvPr>
          <p:cNvSpPr/>
          <p:nvPr userDrawn="1"/>
        </p:nvSpPr>
        <p:spPr>
          <a:xfrm rot="8740890" flipV="1">
            <a:off x="2652837" y="3218658"/>
            <a:ext cx="5851352" cy="348215"/>
          </a:xfrm>
          <a:prstGeom prst="parallelogram">
            <a:avLst>
              <a:gd name="adj" fmla="val 7018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01933C96-EFA0-4171-9D9C-AFE39B2D99F4}"/>
              </a:ext>
            </a:extLst>
          </p:cNvPr>
          <p:cNvSpPr/>
          <p:nvPr userDrawn="1"/>
        </p:nvSpPr>
        <p:spPr>
          <a:xfrm rot="8740890" flipV="1">
            <a:off x="3428089" y="3510207"/>
            <a:ext cx="5851352" cy="348215"/>
          </a:xfrm>
          <a:prstGeom prst="parallelogram">
            <a:avLst>
              <a:gd name="adj" fmla="val 7018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37B92B31-972A-4D30-B5BE-410014DB19F3}"/>
              </a:ext>
            </a:extLst>
          </p:cNvPr>
          <p:cNvSpPr/>
          <p:nvPr userDrawn="1"/>
        </p:nvSpPr>
        <p:spPr>
          <a:xfrm rot="8740890" flipV="1">
            <a:off x="4203341" y="3801756"/>
            <a:ext cx="5851352" cy="348215"/>
          </a:xfrm>
          <a:prstGeom prst="parallelogram">
            <a:avLst>
              <a:gd name="adj" fmla="val 7018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9AA31815-5F24-41F5-91D0-038640663C44}"/>
              </a:ext>
            </a:extLst>
          </p:cNvPr>
          <p:cNvSpPr/>
          <p:nvPr userDrawn="1"/>
        </p:nvSpPr>
        <p:spPr>
          <a:xfrm rot="8740890" flipV="1">
            <a:off x="2859291" y="3696278"/>
            <a:ext cx="2387110" cy="2761065"/>
          </a:xfrm>
          <a:prstGeom prst="parallelogram">
            <a:avLst>
              <a:gd name="adj" fmla="val 808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CEED5694-DC24-49BE-B336-21BEADD52968}"/>
              </a:ext>
            </a:extLst>
          </p:cNvPr>
          <p:cNvSpPr/>
          <p:nvPr userDrawn="1"/>
        </p:nvSpPr>
        <p:spPr>
          <a:xfrm rot="8740890" flipV="1">
            <a:off x="1877767" y="2927699"/>
            <a:ext cx="5849264" cy="348215"/>
          </a:xfrm>
          <a:prstGeom prst="parallelogram">
            <a:avLst>
              <a:gd name="adj" fmla="val 7018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arallelogramm 14">
            <a:extLst>
              <a:ext uri="{FF2B5EF4-FFF2-40B4-BE49-F238E27FC236}">
                <a16:creationId xmlns:a16="http://schemas.microsoft.com/office/drawing/2014/main" id="{2DC2C92B-1958-49F3-8A1C-4AC017591135}"/>
              </a:ext>
            </a:extLst>
          </p:cNvPr>
          <p:cNvSpPr/>
          <p:nvPr userDrawn="1"/>
        </p:nvSpPr>
        <p:spPr>
          <a:xfrm rot="8740890" flipV="1">
            <a:off x="7211467" y="3844758"/>
            <a:ext cx="4491080" cy="2431515"/>
          </a:xfrm>
          <a:prstGeom prst="parallelogram">
            <a:avLst>
              <a:gd name="adj" fmla="val 70182"/>
            </a:avLst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arallelogramm 15">
            <a:extLst>
              <a:ext uri="{FF2B5EF4-FFF2-40B4-BE49-F238E27FC236}">
                <a16:creationId xmlns:a16="http://schemas.microsoft.com/office/drawing/2014/main" id="{BD5643C2-8911-4C4B-8AAA-85628306643A}"/>
              </a:ext>
            </a:extLst>
          </p:cNvPr>
          <p:cNvSpPr/>
          <p:nvPr userDrawn="1"/>
        </p:nvSpPr>
        <p:spPr>
          <a:xfrm rot="8740890" flipV="1">
            <a:off x="3634546" y="3177481"/>
            <a:ext cx="2387110" cy="2761065"/>
          </a:xfrm>
          <a:prstGeom prst="parallelogram">
            <a:avLst>
              <a:gd name="adj" fmla="val 808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F216B61F-C93D-4F87-A63C-51DF96FDCF31}"/>
              </a:ext>
            </a:extLst>
          </p:cNvPr>
          <p:cNvSpPr/>
          <p:nvPr userDrawn="1"/>
        </p:nvSpPr>
        <p:spPr>
          <a:xfrm rot="8740890" flipV="1">
            <a:off x="4391924" y="2656129"/>
            <a:ext cx="2387110" cy="2761065"/>
          </a:xfrm>
          <a:prstGeom prst="parallelogram">
            <a:avLst>
              <a:gd name="adj" fmla="val 808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0005F829-CC3E-4AFB-BBA2-7207EAF97A0F}"/>
              </a:ext>
            </a:extLst>
          </p:cNvPr>
          <p:cNvSpPr/>
          <p:nvPr userDrawn="1"/>
        </p:nvSpPr>
        <p:spPr>
          <a:xfrm rot="8740890" flipV="1">
            <a:off x="5163930" y="2118343"/>
            <a:ext cx="2387110" cy="2761065"/>
          </a:xfrm>
          <a:prstGeom prst="parallelogram">
            <a:avLst>
              <a:gd name="adj" fmla="val 808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arallelogramm 18">
            <a:extLst>
              <a:ext uri="{FF2B5EF4-FFF2-40B4-BE49-F238E27FC236}">
                <a16:creationId xmlns:a16="http://schemas.microsoft.com/office/drawing/2014/main" id="{2584E40E-1285-4A59-896C-7603CBE5A9B4}"/>
              </a:ext>
            </a:extLst>
          </p:cNvPr>
          <p:cNvSpPr/>
          <p:nvPr userDrawn="1"/>
        </p:nvSpPr>
        <p:spPr>
          <a:xfrm rot="8740890" flipV="1">
            <a:off x="5945674" y="1598912"/>
            <a:ext cx="2387110" cy="2761065"/>
          </a:xfrm>
          <a:prstGeom prst="parallelogram">
            <a:avLst>
              <a:gd name="adj" fmla="val 808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arallelogramm 19">
            <a:extLst>
              <a:ext uri="{FF2B5EF4-FFF2-40B4-BE49-F238E27FC236}">
                <a16:creationId xmlns:a16="http://schemas.microsoft.com/office/drawing/2014/main" id="{370A54CF-C4B8-4606-A13E-CB151AF02694}"/>
              </a:ext>
            </a:extLst>
          </p:cNvPr>
          <p:cNvSpPr/>
          <p:nvPr userDrawn="1"/>
        </p:nvSpPr>
        <p:spPr>
          <a:xfrm rot="8740890" flipV="1">
            <a:off x="6741618" y="1053619"/>
            <a:ext cx="2387110" cy="2761065"/>
          </a:xfrm>
          <a:prstGeom prst="parallelogram">
            <a:avLst>
              <a:gd name="adj" fmla="val 808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10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2.glb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-Modell 4" descr="Stuhl">
                <a:extLst>
                  <a:ext uri="{FF2B5EF4-FFF2-40B4-BE49-F238E27FC236}">
                    <a16:creationId xmlns:a16="http://schemas.microsoft.com/office/drawing/2014/main" id="{8103707C-22DA-441C-82D9-0C63B2414F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4410697"/>
                  </p:ext>
                </p:extLst>
              </p:nvPr>
            </p:nvGraphicFramePr>
            <p:xfrm>
              <a:off x="7957555" y="3275845"/>
              <a:ext cx="373771" cy="60190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3771" cy="601905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121290" ay="-3003221" az="-503699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616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-Modell 4" descr="Stuhl">
                <a:extLst>
                  <a:ext uri="{FF2B5EF4-FFF2-40B4-BE49-F238E27FC236}">
                    <a16:creationId xmlns:a16="http://schemas.microsoft.com/office/drawing/2014/main" id="{8103707C-22DA-441C-82D9-0C63B2414F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55" y="3275845"/>
                <a:ext cx="373771" cy="601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-Modell 18" descr="Stuhl">
                <a:extLst>
                  <a:ext uri="{FF2B5EF4-FFF2-40B4-BE49-F238E27FC236}">
                    <a16:creationId xmlns:a16="http://schemas.microsoft.com/office/drawing/2014/main" id="{2099FEA8-8954-4E0D-BF88-2752BE5192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8379367"/>
                  </p:ext>
                </p:extLst>
              </p:nvPr>
            </p:nvGraphicFramePr>
            <p:xfrm>
              <a:off x="8763324" y="37253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-Modell 18" descr="Stuhl">
                <a:extLst>
                  <a:ext uri="{FF2B5EF4-FFF2-40B4-BE49-F238E27FC236}">
                    <a16:creationId xmlns:a16="http://schemas.microsoft.com/office/drawing/2014/main" id="{2099FEA8-8954-4E0D-BF88-2752BE5192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3324" y="37253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1" name="3D-Modell 20" descr="Stuhl">
                <a:extLst>
                  <a:ext uri="{FF2B5EF4-FFF2-40B4-BE49-F238E27FC236}">
                    <a16:creationId xmlns:a16="http://schemas.microsoft.com/office/drawing/2014/main" id="{542CA6A4-E50C-4CAE-9287-0B9BD1110F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9623804"/>
                  </p:ext>
                </p:extLst>
              </p:nvPr>
            </p:nvGraphicFramePr>
            <p:xfrm>
              <a:off x="8915724" y="38777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3D-Modell 20" descr="Stuhl">
                <a:extLst>
                  <a:ext uri="{FF2B5EF4-FFF2-40B4-BE49-F238E27FC236}">
                    <a16:creationId xmlns:a16="http://schemas.microsoft.com/office/drawing/2014/main" id="{542CA6A4-E50C-4CAE-9287-0B9BD1110F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5724" y="38777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3D-Modell 21" descr="Stuhl">
                <a:extLst>
                  <a:ext uri="{FF2B5EF4-FFF2-40B4-BE49-F238E27FC236}">
                    <a16:creationId xmlns:a16="http://schemas.microsoft.com/office/drawing/2014/main" id="{0E4A880C-DA83-4E18-8B27-77F08654E4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7729711"/>
                  </p:ext>
                </p:extLst>
              </p:nvPr>
            </p:nvGraphicFramePr>
            <p:xfrm>
              <a:off x="9068124" y="40301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-Modell 21" descr="Stuhl">
                <a:extLst>
                  <a:ext uri="{FF2B5EF4-FFF2-40B4-BE49-F238E27FC236}">
                    <a16:creationId xmlns:a16="http://schemas.microsoft.com/office/drawing/2014/main" id="{0E4A880C-DA83-4E18-8B27-77F08654E4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8124" y="40301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3D-Modell 22" descr="Stuhl">
                <a:extLst>
                  <a:ext uri="{FF2B5EF4-FFF2-40B4-BE49-F238E27FC236}">
                    <a16:creationId xmlns:a16="http://schemas.microsoft.com/office/drawing/2014/main" id="{CE88A82C-9B19-49B3-A72D-877F843991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9873621"/>
                  </p:ext>
                </p:extLst>
              </p:nvPr>
            </p:nvGraphicFramePr>
            <p:xfrm>
              <a:off x="9220524" y="41825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3D-Modell 22" descr="Stuhl">
                <a:extLst>
                  <a:ext uri="{FF2B5EF4-FFF2-40B4-BE49-F238E27FC236}">
                    <a16:creationId xmlns:a16="http://schemas.microsoft.com/office/drawing/2014/main" id="{CE88A82C-9B19-49B3-A72D-877F843991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0524" y="41825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4" name="3D-Modell 23" descr="Stuhl">
                <a:extLst>
                  <a:ext uri="{FF2B5EF4-FFF2-40B4-BE49-F238E27FC236}">
                    <a16:creationId xmlns:a16="http://schemas.microsoft.com/office/drawing/2014/main" id="{903EF018-DF95-4E75-8F2F-6D0010B6BF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7732524"/>
                  </p:ext>
                </p:extLst>
              </p:nvPr>
            </p:nvGraphicFramePr>
            <p:xfrm>
              <a:off x="9372924" y="43349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3D-Modell 23" descr="Stuhl">
                <a:extLst>
                  <a:ext uri="{FF2B5EF4-FFF2-40B4-BE49-F238E27FC236}">
                    <a16:creationId xmlns:a16="http://schemas.microsoft.com/office/drawing/2014/main" id="{903EF018-DF95-4E75-8F2F-6D0010B6BF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2924" y="43349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5" name="3D-Modell 24" descr="Stuhl">
                <a:extLst>
                  <a:ext uri="{FF2B5EF4-FFF2-40B4-BE49-F238E27FC236}">
                    <a16:creationId xmlns:a16="http://schemas.microsoft.com/office/drawing/2014/main" id="{4E1A863D-FB04-423C-8A1F-55C2A50D57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0217024"/>
                  </p:ext>
                </p:extLst>
              </p:nvPr>
            </p:nvGraphicFramePr>
            <p:xfrm>
              <a:off x="9525324" y="44873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3D-Modell 24" descr="Stuhl">
                <a:extLst>
                  <a:ext uri="{FF2B5EF4-FFF2-40B4-BE49-F238E27FC236}">
                    <a16:creationId xmlns:a16="http://schemas.microsoft.com/office/drawing/2014/main" id="{4E1A863D-FB04-423C-8A1F-55C2A50D57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5324" y="44873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-Modell 25" descr="Stuhl">
                <a:extLst>
                  <a:ext uri="{FF2B5EF4-FFF2-40B4-BE49-F238E27FC236}">
                    <a16:creationId xmlns:a16="http://schemas.microsoft.com/office/drawing/2014/main" id="{0DCA22E2-275C-4700-A473-23C884D43B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0498518"/>
                  </p:ext>
                </p:extLst>
              </p:nvPr>
            </p:nvGraphicFramePr>
            <p:xfrm>
              <a:off x="9677724" y="46397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-Modell 25" descr="Stuhl">
                <a:extLst>
                  <a:ext uri="{FF2B5EF4-FFF2-40B4-BE49-F238E27FC236}">
                    <a16:creationId xmlns:a16="http://schemas.microsoft.com/office/drawing/2014/main" id="{0DCA22E2-275C-4700-A473-23C884D43B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7724" y="46397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3D-Modell 26" descr="Stuhl">
                <a:extLst>
                  <a:ext uri="{FF2B5EF4-FFF2-40B4-BE49-F238E27FC236}">
                    <a16:creationId xmlns:a16="http://schemas.microsoft.com/office/drawing/2014/main" id="{45B9DE7D-1BF1-4FE6-9CA9-B14BF4B4C5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5807890"/>
                  </p:ext>
                </p:extLst>
              </p:nvPr>
            </p:nvGraphicFramePr>
            <p:xfrm>
              <a:off x="9830124" y="47921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-Modell 26" descr="Stuhl">
                <a:extLst>
                  <a:ext uri="{FF2B5EF4-FFF2-40B4-BE49-F238E27FC236}">
                    <a16:creationId xmlns:a16="http://schemas.microsoft.com/office/drawing/2014/main" id="{45B9DE7D-1BF1-4FE6-9CA9-B14BF4B4C5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0124" y="47921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-Modell 27" descr="Stuhl">
                <a:extLst>
                  <a:ext uri="{FF2B5EF4-FFF2-40B4-BE49-F238E27FC236}">
                    <a16:creationId xmlns:a16="http://schemas.microsoft.com/office/drawing/2014/main" id="{C0ABB565-CA86-4B0B-90A7-A4D6096916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2664416"/>
                  </p:ext>
                </p:extLst>
              </p:nvPr>
            </p:nvGraphicFramePr>
            <p:xfrm>
              <a:off x="9982524" y="494455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-Modell 27" descr="Stuhl">
                <a:extLst>
                  <a:ext uri="{FF2B5EF4-FFF2-40B4-BE49-F238E27FC236}">
                    <a16:creationId xmlns:a16="http://schemas.microsoft.com/office/drawing/2014/main" id="{C0ABB565-CA86-4B0B-90A7-A4D6096916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524" y="494455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9" name="3D-Modell 28" descr="Stuhl">
                <a:extLst>
                  <a:ext uri="{FF2B5EF4-FFF2-40B4-BE49-F238E27FC236}">
                    <a16:creationId xmlns:a16="http://schemas.microsoft.com/office/drawing/2014/main" id="{39B10CFC-E08F-4AA8-81C6-5A3860D3FA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6100066"/>
                  </p:ext>
                </p:extLst>
              </p:nvPr>
            </p:nvGraphicFramePr>
            <p:xfrm>
              <a:off x="9618425" y="3704902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9" name="3D-Modell 28" descr="Stuhl">
                <a:extLst>
                  <a:ext uri="{FF2B5EF4-FFF2-40B4-BE49-F238E27FC236}">
                    <a16:creationId xmlns:a16="http://schemas.microsoft.com/office/drawing/2014/main" id="{39B10CFC-E08F-4AA8-81C6-5A3860D3FA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8425" y="3704902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3D-Modell 29" descr="Stuhl">
                <a:extLst>
                  <a:ext uri="{FF2B5EF4-FFF2-40B4-BE49-F238E27FC236}">
                    <a16:creationId xmlns:a16="http://schemas.microsoft.com/office/drawing/2014/main" id="{9A9EB95B-1592-463D-8EA0-16825FB76C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5541444"/>
                  </p:ext>
                </p:extLst>
              </p:nvPr>
            </p:nvGraphicFramePr>
            <p:xfrm>
              <a:off x="9813383" y="3839140"/>
              <a:ext cx="375804" cy="602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804" cy="602436"/>
                    </a:xfrm>
                    <a:prstGeom prst="rect">
                      <a:avLst/>
                    </a:prstGeom>
                  </am3d:spPr>
                  <am3d:camera>
                    <am3d:pos x="0" y="0" z="567200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74664" d="1000000"/>
                    <am3d:preTrans dx="-271360" dy="-18010273" dz="593279"/>
                    <am3d:scale>
                      <am3d:sx n="1000000" d="1000000"/>
                      <am3d:sy n="1000000" d="1000000"/>
                      <am3d:sz n="1000000" d="1000000"/>
                    </am3d:scale>
                    <am3d:rot ax="5330669" ay="-2541520" az="-5297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1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3D-Modell 29" descr="Stuhl">
                <a:extLst>
                  <a:ext uri="{FF2B5EF4-FFF2-40B4-BE49-F238E27FC236}">
                    <a16:creationId xmlns:a16="http://schemas.microsoft.com/office/drawing/2014/main" id="{9A9EB95B-1592-463D-8EA0-16825FB76C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3383" y="3839140"/>
                <a:ext cx="375804" cy="60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-Modell 30" descr="Bürotisch">
                <a:extLst>
                  <a:ext uri="{FF2B5EF4-FFF2-40B4-BE49-F238E27FC236}">
                    <a16:creationId xmlns:a16="http://schemas.microsoft.com/office/drawing/2014/main" id="{B2C53674-AD57-41A0-A2BF-83205E215C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438429"/>
                  </p:ext>
                </p:extLst>
              </p:nvPr>
            </p:nvGraphicFramePr>
            <p:xfrm rot="11031325">
              <a:off x="7973553" y="4512770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-Modell 30" descr="Bürotisch">
                <a:extLst>
                  <a:ext uri="{FF2B5EF4-FFF2-40B4-BE49-F238E27FC236}">
                    <a16:creationId xmlns:a16="http://schemas.microsoft.com/office/drawing/2014/main" id="{B2C53674-AD57-41A0-A2BF-83205E215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7973553" y="4512770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3D-Modell 31" descr="Bürotisch">
                <a:extLst>
                  <a:ext uri="{FF2B5EF4-FFF2-40B4-BE49-F238E27FC236}">
                    <a16:creationId xmlns:a16="http://schemas.microsoft.com/office/drawing/2014/main" id="{B07051C6-13FE-4237-BADA-3C65AFFE8C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5948504"/>
                  </p:ext>
                </p:extLst>
              </p:nvPr>
            </p:nvGraphicFramePr>
            <p:xfrm rot="11031325">
              <a:off x="7897354" y="4667536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3D-Modell 31" descr="Bürotisch">
                <a:extLst>
                  <a:ext uri="{FF2B5EF4-FFF2-40B4-BE49-F238E27FC236}">
                    <a16:creationId xmlns:a16="http://schemas.microsoft.com/office/drawing/2014/main" id="{B07051C6-13FE-4237-BADA-3C65AFFE8C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7897354" y="4667536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3" name="3D-Modell 32" descr="Bürotisch">
                <a:extLst>
                  <a:ext uri="{FF2B5EF4-FFF2-40B4-BE49-F238E27FC236}">
                    <a16:creationId xmlns:a16="http://schemas.microsoft.com/office/drawing/2014/main" id="{F9E83DB2-B8C6-42EE-AE4C-2A89B4AFB8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3479102"/>
                  </p:ext>
                </p:extLst>
              </p:nvPr>
            </p:nvGraphicFramePr>
            <p:xfrm rot="11031325">
              <a:off x="8049754" y="4819936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3D-Modell 32" descr="Bürotisch">
                <a:extLst>
                  <a:ext uri="{FF2B5EF4-FFF2-40B4-BE49-F238E27FC236}">
                    <a16:creationId xmlns:a16="http://schemas.microsoft.com/office/drawing/2014/main" id="{F9E83DB2-B8C6-42EE-AE4C-2A89B4AFB8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8049754" y="4819936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4" name="3D-Modell 33" descr="Bürotisch">
                <a:extLst>
                  <a:ext uri="{FF2B5EF4-FFF2-40B4-BE49-F238E27FC236}">
                    <a16:creationId xmlns:a16="http://schemas.microsoft.com/office/drawing/2014/main" id="{4703F446-87B6-4E20-94B7-39CBFFB4A8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5978713"/>
                  </p:ext>
                </p:extLst>
              </p:nvPr>
            </p:nvGraphicFramePr>
            <p:xfrm rot="11031325">
              <a:off x="8202154" y="4972336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4" name="3D-Modell 33" descr="Bürotisch">
                <a:extLst>
                  <a:ext uri="{FF2B5EF4-FFF2-40B4-BE49-F238E27FC236}">
                    <a16:creationId xmlns:a16="http://schemas.microsoft.com/office/drawing/2014/main" id="{4703F446-87B6-4E20-94B7-39CBFFB4A8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8202154" y="4972336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-Modell 34" descr="Bürotisch">
                <a:extLst>
                  <a:ext uri="{FF2B5EF4-FFF2-40B4-BE49-F238E27FC236}">
                    <a16:creationId xmlns:a16="http://schemas.microsoft.com/office/drawing/2014/main" id="{263C1655-02DF-46FA-A6D6-CDDB999578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6055747"/>
                  </p:ext>
                </p:extLst>
              </p:nvPr>
            </p:nvGraphicFramePr>
            <p:xfrm rot="11031325">
              <a:off x="8354554" y="5124736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-Modell 34" descr="Bürotisch">
                <a:extLst>
                  <a:ext uri="{FF2B5EF4-FFF2-40B4-BE49-F238E27FC236}">
                    <a16:creationId xmlns:a16="http://schemas.microsoft.com/office/drawing/2014/main" id="{263C1655-02DF-46FA-A6D6-CDDB999578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8354554" y="5124736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-Modell 35" descr="Bürotisch">
                <a:extLst>
                  <a:ext uri="{FF2B5EF4-FFF2-40B4-BE49-F238E27FC236}">
                    <a16:creationId xmlns:a16="http://schemas.microsoft.com/office/drawing/2014/main" id="{35C1F6AE-00C3-4CFB-A69C-12CAE256FF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2150526"/>
                  </p:ext>
                </p:extLst>
              </p:nvPr>
            </p:nvGraphicFramePr>
            <p:xfrm rot="11031325">
              <a:off x="8506954" y="5277136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-Modell 35" descr="Bürotisch">
                <a:extLst>
                  <a:ext uri="{FF2B5EF4-FFF2-40B4-BE49-F238E27FC236}">
                    <a16:creationId xmlns:a16="http://schemas.microsoft.com/office/drawing/2014/main" id="{35C1F6AE-00C3-4CFB-A69C-12CAE256FF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8506954" y="5277136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3D-Modell 36" descr="Bürotisch">
                <a:extLst>
                  <a:ext uri="{FF2B5EF4-FFF2-40B4-BE49-F238E27FC236}">
                    <a16:creationId xmlns:a16="http://schemas.microsoft.com/office/drawing/2014/main" id="{1E6E04EE-C81A-451C-B566-E782CDCCA6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4929242"/>
                  </p:ext>
                </p:extLst>
              </p:nvPr>
            </p:nvGraphicFramePr>
            <p:xfrm rot="11031325">
              <a:off x="8659354" y="5429536"/>
              <a:ext cx="1060728" cy="539598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8" cy="539598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866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-Modell 36" descr="Bürotisch">
                <a:extLst>
                  <a:ext uri="{FF2B5EF4-FFF2-40B4-BE49-F238E27FC236}">
                    <a16:creationId xmlns:a16="http://schemas.microsoft.com/office/drawing/2014/main" id="{1E6E04EE-C81A-451C-B566-E782CDCCA6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031325">
                <a:off x="8659354" y="5429536"/>
                <a:ext cx="1060728" cy="5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-Modell 37" descr="Bürotisch">
                <a:extLst>
                  <a:ext uri="{FF2B5EF4-FFF2-40B4-BE49-F238E27FC236}">
                    <a16:creationId xmlns:a16="http://schemas.microsoft.com/office/drawing/2014/main" id="{92E4DCCE-8C7E-41D0-983C-23824CDE0F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9658659"/>
                  </p:ext>
                </p:extLst>
              </p:nvPr>
            </p:nvGraphicFramePr>
            <p:xfrm rot="11031325">
              <a:off x="8932665" y="5653579"/>
              <a:ext cx="1060729" cy="539597"/>
            </p:xfrm>
            <a:graphic>
              <a:graphicData uri="http://schemas.microsoft.com/office/drawing/2017/model3d">
                <am3d:model3d r:embed="rId5">
                  <am3d:spPr>
                    <a:xfrm rot="11031325">
                      <a:off x="0" y="0"/>
                      <a:ext cx="1060729" cy="539597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970736" ay="149656" az="-1070346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0866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-Modell 37" descr="Bürotisch">
                <a:extLst>
                  <a:ext uri="{FF2B5EF4-FFF2-40B4-BE49-F238E27FC236}">
                    <a16:creationId xmlns:a16="http://schemas.microsoft.com/office/drawing/2014/main" id="{92E4DCCE-8C7E-41D0-983C-23824CDE0F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1031325">
                <a:off x="8932665" y="5653579"/>
                <a:ext cx="1060729" cy="539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-Modell 1" descr="Bowlingspieler">
                <a:extLst>
                  <a:ext uri="{FF2B5EF4-FFF2-40B4-BE49-F238E27FC236}">
                    <a16:creationId xmlns:a16="http://schemas.microsoft.com/office/drawing/2014/main" id="{191B42B2-1744-44C1-96B2-6AE2F0151C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7761173"/>
                  </p:ext>
                </p:extLst>
              </p:nvPr>
            </p:nvGraphicFramePr>
            <p:xfrm rot="203422">
              <a:off x="5734040" y="2684375"/>
              <a:ext cx="837648" cy="820940"/>
            </p:xfrm>
            <a:graphic>
              <a:graphicData uri="http://schemas.microsoft.com/office/drawing/2017/model3d">
                <am3d:model3d r:embed="rId8">
                  <am3d:spPr>
                    <a:xfrm rot="203422">
                      <a:off x="0" y="0"/>
                      <a:ext cx="837648" cy="820940"/>
                    </a:xfrm>
                    <a:prstGeom prst="rect">
                      <a:avLst/>
                    </a:prstGeom>
                  </am3d:spPr>
                  <am3d:camera>
                    <am3d:pos x="0" y="0" z="6591296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4337" d="1000000"/>
                    <am3d:preTrans dx="0" dy="-17999994" dz="600081"/>
                    <am3d:scale>
                      <am3d:sx n="1000000" d="1000000"/>
                      <am3d:sy n="1000000" d="1000000"/>
                      <am3d:sz n="1000000" d="1000000"/>
                    </am3d:scale>
                    <am3d:rot ax="1082529" ay="926395" az="297373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1884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-Modell 1" descr="Bowlingspieler">
                <a:extLst>
                  <a:ext uri="{FF2B5EF4-FFF2-40B4-BE49-F238E27FC236}">
                    <a16:creationId xmlns:a16="http://schemas.microsoft.com/office/drawing/2014/main" id="{191B42B2-1744-44C1-96B2-6AE2F0151C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03422">
                <a:off x="5734040" y="2684375"/>
                <a:ext cx="837648" cy="820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3D-Modell 40" descr="Bürotisch">
                <a:extLst>
                  <a:ext uri="{FF2B5EF4-FFF2-40B4-BE49-F238E27FC236}">
                    <a16:creationId xmlns:a16="http://schemas.microsoft.com/office/drawing/2014/main" id="{A47A409E-A8FA-4EF2-9633-14DED0C658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4545849"/>
                  </p:ext>
                </p:extLst>
              </p:nvPr>
            </p:nvGraphicFramePr>
            <p:xfrm rot="10800000">
              <a:off x="7057747" y="3577586"/>
              <a:ext cx="1063031" cy="859865"/>
            </p:xfrm>
            <a:graphic>
              <a:graphicData uri="http://schemas.microsoft.com/office/drawing/2017/model3d">
                <am3d:model3d r:embed="rId5">
                  <am3d:spPr>
                    <a:xfrm rot="10800000">
                      <a:off x="0" y="0"/>
                      <a:ext cx="1063031" cy="859865"/>
                    </a:xfrm>
                    <a:prstGeom prst="rect">
                      <a:avLst/>
                    </a:prstGeom>
                  </am3d:spPr>
                  <am3d:camera>
                    <am3d:pos x="0" y="0" z="542579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64873" d="1000000"/>
                    <am3d:preTrans dx="0" dy="-81616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376476" ay="1686181" az="-8687561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0866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-Modell 40" descr="Bürotisch">
                <a:extLst>
                  <a:ext uri="{FF2B5EF4-FFF2-40B4-BE49-F238E27FC236}">
                    <a16:creationId xmlns:a16="http://schemas.microsoft.com/office/drawing/2014/main" id="{A47A409E-A8FA-4EF2-9633-14DED0C658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0800000">
                <a:off x="7057747" y="3577586"/>
                <a:ext cx="1063031" cy="859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11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Limmeroth</dc:creator>
  <cp:lastModifiedBy>Johannes Limmeroth</cp:lastModifiedBy>
  <cp:revision>11</cp:revision>
  <dcterms:created xsi:type="dcterms:W3CDTF">2021-03-17T17:05:34Z</dcterms:created>
  <dcterms:modified xsi:type="dcterms:W3CDTF">2021-03-22T20:57:21Z</dcterms:modified>
</cp:coreProperties>
</file>